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350" r:id="rId2"/>
    <p:sldId id="351" r:id="rId3"/>
    <p:sldId id="286" r:id="rId4"/>
    <p:sldId id="295" r:id="rId5"/>
    <p:sldId id="296" r:id="rId6"/>
    <p:sldId id="297" r:id="rId7"/>
    <p:sldId id="353" r:id="rId8"/>
    <p:sldId id="278" r:id="rId9"/>
    <p:sldId id="354" r:id="rId10"/>
    <p:sldId id="355" r:id="rId11"/>
    <p:sldId id="356" r:id="rId12"/>
    <p:sldId id="289" r:id="rId13"/>
    <p:sldId id="357" r:id="rId14"/>
    <p:sldId id="358" r:id="rId15"/>
    <p:sldId id="359" r:id="rId16"/>
    <p:sldId id="360" r:id="rId17"/>
    <p:sldId id="361" r:id="rId18"/>
    <p:sldId id="362" r:id="rId19"/>
    <p:sldId id="363" r:id="rId20"/>
    <p:sldId id="364" r:id="rId21"/>
    <p:sldId id="365" r:id="rId22"/>
    <p:sldId id="366" r:id="rId23"/>
    <p:sldId id="367" r:id="rId24"/>
    <p:sldId id="368" r:id="rId25"/>
    <p:sldId id="369" r:id="rId26"/>
    <p:sldId id="37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760943-CCFA-2525-2912-15DEFBE46985}" v="90" dt="2020-03-06T14:46:22.479"/>
    <p1510:client id="{F715C475-E757-DE6A-5789-81788915DCB0}" v="228" dt="2020-03-06T20:35:06.1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70"/>
    <p:restoredTop sz="91973"/>
  </p:normalViewPr>
  <p:slideViewPr>
    <p:cSldViewPr snapToGrid="0" snapToObjects="1" showGuides="1">
      <p:cViewPr varScale="1">
        <p:scale>
          <a:sx n="117" d="100"/>
          <a:sy n="117" d="100"/>
        </p:scale>
        <p:origin x="728" y="184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lley Howell" userId="S::shelley.howell@utsa.edu::18d3f884-4610-4e31-a28a-3dfbb25e23b5" providerId="AD" clId="Web-{F715C475-E757-DE6A-5789-81788915DCB0}"/>
    <pc:docChg chg="addSld delSld modSld sldOrd">
      <pc:chgData name="Shelley Howell" userId="S::shelley.howell@utsa.edu::18d3f884-4610-4e31-a28a-3dfbb25e23b5" providerId="AD" clId="Web-{F715C475-E757-DE6A-5789-81788915DCB0}" dt="2020-03-06T20:35:19.024" v="257"/>
      <pc:docMkLst>
        <pc:docMk/>
      </pc:docMkLst>
      <pc:sldChg chg="del">
        <pc:chgData name="Shelley Howell" userId="S::shelley.howell@utsa.edu::18d3f884-4610-4e31-a28a-3dfbb25e23b5" providerId="AD" clId="Web-{F715C475-E757-DE6A-5789-81788915DCB0}" dt="2020-03-06T20:17:14.380" v="156"/>
        <pc:sldMkLst>
          <pc:docMk/>
          <pc:sldMk cId="3209751243" sldId="259"/>
        </pc:sldMkLst>
      </pc:sldChg>
      <pc:sldChg chg="del">
        <pc:chgData name="Shelley Howell" userId="S::shelley.howell@utsa.edu::18d3f884-4610-4e31-a28a-3dfbb25e23b5" providerId="AD" clId="Web-{F715C475-E757-DE6A-5789-81788915DCB0}" dt="2020-03-06T20:17:25.489" v="167"/>
        <pc:sldMkLst>
          <pc:docMk/>
          <pc:sldMk cId="1903141663" sldId="260"/>
        </pc:sldMkLst>
      </pc:sldChg>
      <pc:sldChg chg="del">
        <pc:chgData name="Shelley Howell" userId="S::shelley.howell@utsa.edu::18d3f884-4610-4e31-a28a-3dfbb25e23b5" providerId="AD" clId="Web-{F715C475-E757-DE6A-5789-81788915DCB0}" dt="2020-03-06T20:17:32.505" v="172"/>
        <pc:sldMkLst>
          <pc:docMk/>
          <pc:sldMk cId="1622821226" sldId="264"/>
        </pc:sldMkLst>
      </pc:sldChg>
      <pc:sldChg chg="del">
        <pc:chgData name="Shelley Howell" userId="S::shelley.howell@utsa.edu::18d3f884-4610-4e31-a28a-3dfbb25e23b5" providerId="AD" clId="Web-{F715C475-E757-DE6A-5789-81788915DCB0}" dt="2020-03-06T20:17:11.786" v="154"/>
        <pc:sldMkLst>
          <pc:docMk/>
          <pc:sldMk cId="3144995922" sldId="265"/>
        </pc:sldMkLst>
      </pc:sldChg>
      <pc:sldChg chg="del">
        <pc:chgData name="Shelley Howell" userId="S::shelley.howell@utsa.edu::18d3f884-4610-4e31-a28a-3dfbb25e23b5" providerId="AD" clId="Web-{F715C475-E757-DE6A-5789-81788915DCB0}" dt="2020-03-06T20:17:21.286" v="164"/>
        <pc:sldMkLst>
          <pc:docMk/>
          <pc:sldMk cId="549199892" sldId="266"/>
        </pc:sldMkLst>
      </pc:sldChg>
      <pc:sldChg chg="del">
        <pc:chgData name="Shelley Howell" userId="S::shelley.howell@utsa.edu::18d3f884-4610-4e31-a28a-3dfbb25e23b5" providerId="AD" clId="Web-{F715C475-E757-DE6A-5789-81788915DCB0}" dt="2020-03-06T20:17:18.755" v="163"/>
        <pc:sldMkLst>
          <pc:docMk/>
          <pc:sldMk cId="2263702858" sldId="267"/>
        </pc:sldMkLst>
      </pc:sldChg>
      <pc:sldChg chg="del">
        <pc:chgData name="Shelley Howell" userId="S::shelley.howell@utsa.edu::18d3f884-4610-4e31-a28a-3dfbb25e23b5" providerId="AD" clId="Web-{F715C475-E757-DE6A-5789-81788915DCB0}" dt="2020-03-06T20:17:13.020" v="155"/>
        <pc:sldMkLst>
          <pc:docMk/>
          <pc:sldMk cId="1815151283" sldId="269"/>
        </pc:sldMkLst>
      </pc:sldChg>
      <pc:sldChg chg="del">
        <pc:chgData name="Shelley Howell" userId="S::shelley.howell@utsa.edu::18d3f884-4610-4e31-a28a-3dfbb25e23b5" providerId="AD" clId="Web-{F715C475-E757-DE6A-5789-81788915DCB0}" dt="2020-03-06T20:17:16.364" v="160"/>
        <pc:sldMkLst>
          <pc:docMk/>
          <pc:sldMk cId="2470485009" sldId="270"/>
        </pc:sldMkLst>
      </pc:sldChg>
      <pc:sldChg chg="del">
        <pc:chgData name="Shelley Howell" userId="S::shelley.howell@utsa.edu::18d3f884-4610-4e31-a28a-3dfbb25e23b5" providerId="AD" clId="Web-{F715C475-E757-DE6A-5789-81788915DCB0}" dt="2020-03-06T20:17:17.239" v="161"/>
        <pc:sldMkLst>
          <pc:docMk/>
          <pc:sldMk cId="2151873560" sldId="271"/>
        </pc:sldMkLst>
      </pc:sldChg>
      <pc:sldChg chg="del">
        <pc:chgData name="Shelley Howell" userId="S::shelley.howell@utsa.edu::18d3f884-4610-4e31-a28a-3dfbb25e23b5" providerId="AD" clId="Web-{F715C475-E757-DE6A-5789-81788915DCB0}" dt="2020-03-06T20:17:16.145" v="159"/>
        <pc:sldMkLst>
          <pc:docMk/>
          <pc:sldMk cId="1228916584" sldId="276"/>
        </pc:sldMkLst>
      </pc:sldChg>
      <pc:sldChg chg="addSp delSp modSp mod setBg">
        <pc:chgData name="Shelley Howell" userId="S::shelley.howell@utsa.edu::18d3f884-4610-4e31-a28a-3dfbb25e23b5" providerId="AD" clId="Web-{F715C475-E757-DE6A-5789-81788915DCB0}" dt="2020-03-06T20:31:24.679" v="233"/>
        <pc:sldMkLst>
          <pc:docMk/>
          <pc:sldMk cId="2755905365" sldId="278"/>
        </pc:sldMkLst>
        <pc:spChg chg="add del mod">
          <ac:chgData name="Shelley Howell" userId="S::shelley.howell@utsa.edu::18d3f884-4610-4e31-a28a-3dfbb25e23b5" providerId="AD" clId="Web-{F715C475-E757-DE6A-5789-81788915DCB0}" dt="2020-03-06T20:23:25.756" v="206"/>
          <ac:spMkLst>
            <pc:docMk/>
            <pc:sldMk cId="2755905365" sldId="278"/>
            <ac:spMk id="3" creationId="{D1DBABFC-9D4A-4CC4-B70B-AE20B30AE560}"/>
          </ac:spMkLst>
        </pc:spChg>
        <pc:spChg chg="del">
          <ac:chgData name="Shelley Howell" userId="S::shelley.howell@utsa.edu::18d3f884-4610-4e31-a28a-3dfbb25e23b5" providerId="AD" clId="Web-{F715C475-E757-DE6A-5789-81788915DCB0}" dt="2020-03-06T20:23:20.646" v="201"/>
          <ac:spMkLst>
            <pc:docMk/>
            <pc:sldMk cId="2755905365" sldId="278"/>
            <ac:spMk id="7" creationId="{14B0E209-7371-474D-A86B-30FCE2A6917E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30:34.054" v="228"/>
          <ac:spMkLst>
            <pc:docMk/>
            <pc:sldMk cId="2755905365" sldId="278"/>
            <ac:spMk id="10" creationId="{32BC26D8-82FB-445E-AA49-62A77D7C1EE0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30:34.054" v="228"/>
          <ac:spMkLst>
            <pc:docMk/>
            <pc:sldMk cId="2755905365" sldId="278"/>
            <ac:spMk id="12" creationId="{CB44330D-EA18-4254-AA95-EB49948539B8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31:24.679" v="233"/>
          <ac:spMkLst>
            <pc:docMk/>
            <pc:sldMk cId="2755905365" sldId="278"/>
            <ac:spMk id="17" creationId="{01D0AF59-99C3-4251-AB9A-C966C6AD4400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31:24.679" v="233"/>
          <ac:spMkLst>
            <pc:docMk/>
            <pc:sldMk cId="2755905365" sldId="278"/>
            <ac:spMk id="19" creationId="{1855405F-37A2-4869-9154-F8BE3BECE6C3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31:24.679" v="233"/>
          <ac:spMkLst>
            <pc:docMk/>
            <pc:sldMk cId="2755905365" sldId="278"/>
            <ac:spMk id="24" creationId="{32BC26D8-82FB-445E-AA49-62A77D7C1EE0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31:24.679" v="233"/>
          <ac:spMkLst>
            <pc:docMk/>
            <pc:sldMk cId="2755905365" sldId="278"/>
            <ac:spMk id="26" creationId="{CB44330D-EA18-4254-AA95-EB49948539B8}"/>
          </ac:spMkLst>
        </pc:spChg>
        <pc:picChg chg="del">
          <ac:chgData name="Shelley Howell" userId="S::shelley.howell@utsa.edu::18d3f884-4610-4e31-a28a-3dfbb25e23b5" providerId="AD" clId="Web-{F715C475-E757-DE6A-5789-81788915DCB0}" dt="2020-03-06T20:23:19.568" v="200"/>
          <ac:picMkLst>
            <pc:docMk/>
            <pc:sldMk cId="2755905365" sldId="278"/>
            <ac:picMk id="4" creationId="{F9EF8CB1-AD14-DD43-904A-D361B6300467}"/>
          </ac:picMkLst>
        </pc:picChg>
        <pc:picChg chg="add mod">
          <ac:chgData name="Shelley Howell" userId="S::shelley.howell@utsa.edu::18d3f884-4610-4e31-a28a-3dfbb25e23b5" providerId="AD" clId="Web-{F715C475-E757-DE6A-5789-81788915DCB0}" dt="2020-03-06T20:23:40.225" v="208"/>
          <ac:picMkLst>
            <pc:docMk/>
            <pc:sldMk cId="2755905365" sldId="278"/>
            <ac:picMk id="5" creationId="{F1114B6C-5A0F-4473-B3FC-FF91CC72FCEC}"/>
          </ac:picMkLst>
        </pc:picChg>
        <pc:picChg chg="del">
          <ac:chgData name="Shelley Howell" userId="S::shelley.howell@utsa.edu::18d3f884-4610-4e31-a28a-3dfbb25e23b5" providerId="AD" clId="Web-{F715C475-E757-DE6A-5789-81788915DCB0}" dt="2020-03-06T20:23:21.412" v="202"/>
          <ac:picMkLst>
            <pc:docMk/>
            <pc:sldMk cId="2755905365" sldId="278"/>
            <ac:picMk id="8" creationId="{659BB52E-7334-F14E-BB24-31ED0940A197}"/>
          </ac:picMkLst>
        </pc:picChg>
      </pc:sldChg>
      <pc:sldChg chg="del">
        <pc:chgData name="Shelley Howell" userId="S::shelley.howell@utsa.edu::18d3f884-4610-4e31-a28a-3dfbb25e23b5" providerId="AD" clId="Web-{F715C475-E757-DE6A-5789-81788915DCB0}" dt="2020-03-06T20:17:01.302" v="144"/>
        <pc:sldMkLst>
          <pc:docMk/>
          <pc:sldMk cId="1332452487" sldId="279"/>
        </pc:sldMkLst>
      </pc:sldChg>
      <pc:sldChg chg="del">
        <pc:chgData name="Shelley Howell" userId="S::shelley.howell@utsa.edu::18d3f884-4610-4e31-a28a-3dfbb25e23b5" providerId="AD" clId="Web-{F715C475-E757-DE6A-5789-81788915DCB0}" dt="2020-03-06T20:17:10.895" v="153"/>
        <pc:sldMkLst>
          <pc:docMk/>
          <pc:sldMk cId="3364659731" sldId="280"/>
        </pc:sldMkLst>
      </pc:sldChg>
      <pc:sldChg chg="del">
        <pc:chgData name="Shelley Howell" userId="S::shelley.howell@utsa.edu::18d3f884-4610-4e31-a28a-3dfbb25e23b5" providerId="AD" clId="Web-{F715C475-E757-DE6A-5789-81788915DCB0}" dt="2020-03-06T20:17:29.474" v="170"/>
        <pc:sldMkLst>
          <pc:docMk/>
          <pc:sldMk cId="1790891155" sldId="284"/>
        </pc:sldMkLst>
      </pc:sldChg>
      <pc:sldChg chg="del">
        <pc:chgData name="Shelley Howell" userId="S::shelley.howell@utsa.edu::18d3f884-4610-4e31-a28a-3dfbb25e23b5" providerId="AD" clId="Web-{F715C475-E757-DE6A-5789-81788915DCB0}" dt="2020-03-06T20:17:04.973" v="147"/>
        <pc:sldMkLst>
          <pc:docMk/>
          <pc:sldMk cId="2941205091" sldId="285"/>
        </pc:sldMkLst>
      </pc:sldChg>
      <pc:sldChg chg="addSp delSp modSp mod setBg">
        <pc:chgData name="Shelley Howell" userId="S::shelley.howell@utsa.edu::18d3f884-4610-4e31-a28a-3dfbb25e23b5" providerId="AD" clId="Web-{F715C475-E757-DE6A-5789-81788915DCB0}" dt="2020-03-06T20:22:37.724" v="198"/>
        <pc:sldMkLst>
          <pc:docMk/>
          <pc:sldMk cId="3542032924" sldId="286"/>
        </pc:sldMkLst>
        <pc:spChg chg="del">
          <ac:chgData name="Shelley Howell" userId="S::shelley.howell@utsa.edu::18d3f884-4610-4e31-a28a-3dfbb25e23b5" providerId="AD" clId="Web-{F715C475-E757-DE6A-5789-81788915DCB0}" dt="2020-03-06T20:22:17.178" v="195"/>
          <ac:spMkLst>
            <pc:docMk/>
            <pc:sldMk cId="3542032924" sldId="286"/>
            <ac:spMk id="2" creationId="{A0E0AEA9-91C5-194B-8BA1-4F26C558710C}"/>
          </ac:spMkLst>
        </pc:spChg>
        <pc:spChg chg="del mod">
          <ac:chgData name="Shelley Howell" userId="S::shelley.howell@utsa.edu::18d3f884-4610-4e31-a28a-3dfbb25e23b5" providerId="AD" clId="Web-{F715C475-E757-DE6A-5789-81788915DCB0}" dt="2020-03-06T20:22:15.537" v="194"/>
          <ac:spMkLst>
            <pc:docMk/>
            <pc:sldMk cId="3542032924" sldId="286"/>
            <ac:spMk id="3" creationId="{F0A0EBEC-A19C-CF4D-B49C-BAC8239BB899}"/>
          </ac:spMkLst>
        </pc:spChg>
        <pc:spChg chg="del">
          <ac:chgData name="Shelley Howell" userId="S::shelley.howell@utsa.edu::18d3f884-4610-4e31-a28a-3dfbb25e23b5" providerId="AD" clId="Web-{F715C475-E757-DE6A-5789-81788915DCB0}" dt="2020-03-06T20:22:12.709" v="190"/>
          <ac:spMkLst>
            <pc:docMk/>
            <pc:sldMk cId="3542032924" sldId="286"/>
            <ac:spMk id="4" creationId="{7F57B07D-6212-3246-AFEC-1ABB8CBD3D4B}"/>
          </ac:spMkLst>
        </pc:spChg>
        <pc:spChg chg="add del mod">
          <ac:chgData name="Shelley Howell" userId="S::shelley.howell@utsa.edu::18d3f884-4610-4e31-a28a-3dfbb25e23b5" providerId="AD" clId="Web-{F715C475-E757-DE6A-5789-81788915DCB0}" dt="2020-03-06T20:22:21.974" v="196"/>
          <ac:spMkLst>
            <pc:docMk/>
            <pc:sldMk cId="3542032924" sldId="286"/>
            <ac:spMk id="6" creationId="{EEFA4C90-5D93-43B1-89C9-1D36419D513F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22:37.724" v="198"/>
          <ac:spMkLst>
            <pc:docMk/>
            <pc:sldMk cId="3542032924" sldId="286"/>
            <ac:spMk id="12" creationId="{32BC26D8-82FB-445E-AA49-62A77D7C1EE0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22:37.724" v="198"/>
          <ac:spMkLst>
            <pc:docMk/>
            <pc:sldMk cId="3542032924" sldId="286"/>
            <ac:spMk id="14" creationId="{CB44330D-EA18-4254-AA95-EB49948539B8}"/>
          </ac:spMkLst>
        </pc:spChg>
        <pc:picChg chg="add mod">
          <ac:chgData name="Shelley Howell" userId="S::shelley.howell@utsa.edu::18d3f884-4610-4e31-a28a-3dfbb25e23b5" providerId="AD" clId="Web-{F715C475-E757-DE6A-5789-81788915DCB0}" dt="2020-03-06T20:22:37.724" v="198"/>
          <ac:picMkLst>
            <pc:docMk/>
            <pc:sldMk cId="3542032924" sldId="286"/>
            <ac:picMk id="7" creationId="{CAB6887B-8D48-426B-8CE5-8A87C64006E2}"/>
          </ac:picMkLst>
        </pc:picChg>
      </pc:sldChg>
      <pc:sldChg chg="del">
        <pc:chgData name="Shelley Howell" userId="S::shelley.howell@utsa.edu::18d3f884-4610-4e31-a28a-3dfbb25e23b5" providerId="AD" clId="Web-{F715C475-E757-DE6A-5789-81788915DCB0}" dt="2020-03-06T20:17:17.849" v="162"/>
        <pc:sldMkLst>
          <pc:docMk/>
          <pc:sldMk cId="2502850743" sldId="288"/>
        </pc:sldMkLst>
      </pc:sldChg>
      <pc:sldChg chg="addSp delSp mod setBg">
        <pc:chgData name="Shelley Howell" userId="S::shelley.howell@utsa.edu::18d3f884-4610-4e31-a28a-3dfbb25e23b5" providerId="AD" clId="Web-{F715C475-E757-DE6A-5789-81788915DCB0}" dt="2020-03-06T20:16:26.942" v="133"/>
        <pc:sldMkLst>
          <pc:docMk/>
          <pc:sldMk cId="3433715111" sldId="289"/>
        </pc:sldMkLst>
        <pc:spChg chg="add del">
          <ac:chgData name="Shelley Howell" userId="S::shelley.howell@utsa.edu::18d3f884-4610-4e31-a28a-3dfbb25e23b5" providerId="AD" clId="Web-{F715C475-E757-DE6A-5789-81788915DCB0}" dt="2020-03-06T20:16:26.942" v="133"/>
          <ac:spMkLst>
            <pc:docMk/>
            <pc:sldMk cId="3433715111" sldId="289"/>
            <ac:spMk id="9" creationId="{6FF0F0B8-5B06-4174-9742-1FD7ABE712A7}"/>
          </ac:spMkLst>
        </pc:spChg>
      </pc:sldChg>
      <pc:sldChg chg="addSp delSp modSp">
        <pc:chgData name="Shelley Howell" userId="S::shelley.howell@utsa.edu::18d3f884-4610-4e31-a28a-3dfbb25e23b5" providerId="AD" clId="Web-{F715C475-E757-DE6A-5789-81788915DCB0}" dt="2020-03-06T20:21:36.209" v="188"/>
        <pc:sldMkLst>
          <pc:docMk/>
          <pc:sldMk cId="138345591" sldId="295"/>
        </pc:sldMkLst>
        <pc:spChg chg="mod ord">
          <ac:chgData name="Shelley Howell" userId="S::shelley.howell@utsa.edu::18d3f884-4610-4e31-a28a-3dfbb25e23b5" providerId="AD" clId="Web-{F715C475-E757-DE6A-5789-81788915DCB0}" dt="2020-03-06T20:21:36.209" v="188"/>
          <ac:spMkLst>
            <pc:docMk/>
            <pc:sldMk cId="138345591" sldId="295"/>
            <ac:spMk id="2" creationId="{40CA2A58-0DEA-9440-AE31-BFBE3B349222}"/>
          </ac:spMkLst>
        </pc:spChg>
        <pc:spChg chg="del">
          <ac:chgData name="Shelley Howell" userId="S::shelley.howell@utsa.edu::18d3f884-4610-4e31-a28a-3dfbb25e23b5" providerId="AD" clId="Web-{F715C475-E757-DE6A-5789-81788915DCB0}" dt="2020-03-06T20:06:14.190" v="0"/>
          <ac:spMkLst>
            <pc:docMk/>
            <pc:sldMk cId="138345591" sldId="295"/>
            <ac:spMk id="19" creationId="{D4771268-CB57-404A-9271-370EB28F6090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21:13.599" v="186"/>
          <ac:spMkLst>
            <pc:docMk/>
            <pc:sldMk cId="138345591" sldId="295"/>
            <ac:spMk id="24" creationId="{55666830-9A19-4E01-8505-D6C7F9AC5665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21:13.599" v="186"/>
          <ac:spMkLst>
            <pc:docMk/>
            <pc:sldMk cId="138345591" sldId="295"/>
            <ac:spMk id="26" creationId="{AE9FC877-7FB6-4D22-9988-35420644E202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21:13.599" v="186"/>
          <ac:spMkLst>
            <pc:docMk/>
            <pc:sldMk cId="138345591" sldId="295"/>
            <ac:spMk id="28" creationId="{E41809D1-F12E-46BB-B804-5F209D325E8B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21:13.599" v="186"/>
          <ac:spMkLst>
            <pc:docMk/>
            <pc:sldMk cId="138345591" sldId="295"/>
            <ac:spMk id="30" creationId="{AF2F604E-43BE-4DC3-B983-E071523364F8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21:13.599" v="186"/>
          <ac:spMkLst>
            <pc:docMk/>
            <pc:sldMk cId="138345591" sldId="295"/>
            <ac:spMk id="32" creationId="{08C9B587-E65E-4B52-B37C-ABEBB6E87928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21:36.209" v="188"/>
          <ac:spMkLst>
            <pc:docMk/>
            <pc:sldMk cId="138345591" sldId="295"/>
            <ac:spMk id="37" creationId="{87CC2527-562A-4F69-B487-4371E5B243E7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21:36.209" v="188"/>
          <ac:spMkLst>
            <pc:docMk/>
            <pc:sldMk cId="138345591" sldId="295"/>
            <ac:spMk id="44" creationId="{2E614F1C-2D93-42D0-B229-768199449923}"/>
          </ac:spMkLst>
        </pc:spChg>
        <pc:picChg chg="mod ord">
          <ac:chgData name="Shelley Howell" userId="S::shelley.howell@utsa.edu::18d3f884-4610-4e31-a28a-3dfbb25e23b5" providerId="AD" clId="Web-{F715C475-E757-DE6A-5789-81788915DCB0}" dt="2020-03-06T20:21:36.209" v="188"/>
          <ac:picMkLst>
            <pc:docMk/>
            <pc:sldMk cId="138345591" sldId="295"/>
            <ac:picMk id="7" creationId="{016FFA76-772D-C441-B562-5EB45729B3FA}"/>
          </ac:picMkLst>
        </pc:picChg>
        <pc:cxnChg chg="add del">
          <ac:chgData name="Shelley Howell" userId="S::shelley.howell@utsa.edu::18d3f884-4610-4e31-a28a-3dfbb25e23b5" providerId="AD" clId="Web-{F715C475-E757-DE6A-5789-81788915DCB0}" dt="2020-03-06T20:21:36.209" v="188"/>
          <ac:cxnSpMkLst>
            <pc:docMk/>
            <pc:sldMk cId="138345591" sldId="295"/>
            <ac:cxnSpMk id="39" creationId="{BCDAEC91-5BCE-4B55-9CC0-43EF94CB734B}"/>
          </ac:cxnSpMkLst>
        </pc:cxnChg>
      </pc:sldChg>
      <pc:sldChg chg="addSp delSp modSp">
        <pc:chgData name="Shelley Howell" userId="S::shelley.howell@utsa.edu::18d3f884-4610-4e31-a28a-3dfbb25e23b5" providerId="AD" clId="Web-{F715C475-E757-DE6A-5789-81788915DCB0}" dt="2020-03-06T20:21:30.632" v="187"/>
        <pc:sldMkLst>
          <pc:docMk/>
          <pc:sldMk cId="2874562777" sldId="296"/>
        </pc:sldMkLst>
        <pc:spChg chg="mod ord">
          <ac:chgData name="Shelley Howell" userId="S::shelley.howell@utsa.edu::18d3f884-4610-4e31-a28a-3dfbb25e23b5" providerId="AD" clId="Web-{F715C475-E757-DE6A-5789-81788915DCB0}" dt="2020-03-06T20:21:30.632" v="187"/>
          <ac:spMkLst>
            <pc:docMk/>
            <pc:sldMk cId="2874562777" sldId="296"/>
            <ac:spMk id="6" creationId="{5ED85B23-E230-3143-B4ED-74C0AA318BF1}"/>
          </ac:spMkLst>
        </pc:spChg>
        <pc:spChg chg="del">
          <ac:chgData name="Shelley Howell" userId="S::shelley.howell@utsa.edu::18d3f884-4610-4e31-a28a-3dfbb25e23b5" providerId="AD" clId="Web-{F715C475-E757-DE6A-5789-81788915DCB0}" dt="2020-03-06T20:06:24.237" v="1"/>
          <ac:spMkLst>
            <pc:docMk/>
            <pc:sldMk cId="2874562777" sldId="296"/>
            <ac:spMk id="13" creationId="{D4771268-CB57-404A-9271-370EB28F6090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21:30.632" v="187"/>
          <ac:spMkLst>
            <pc:docMk/>
            <pc:sldMk cId="2874562777" sldId="296"/>
            <ac:spMk id="15" creationId="{55666830-9A19-4E01-8505-D6C7F9AC5665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21:30.632" v="187"/>
          <ac:spMkLst>
            <pc:docMk/>
            <pc:sldMk cId="2874562777" sldId="296"/>
            <ac:spMk id="17" creationId="{AE9FC877-7FB6-4D22-9988-35420644E202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21:30.632" v="187"/>
          <ac:spMkLst>
            <pc:docMk/>
            <pc:sldMk cId="2874562777" sldId="296"/>
            <ac:spMk id="22" creationId="{E41809D1-F12E-46BB-B804-5F209D325E8B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21:30.632" v="187"/>
          <ac:spMkLst>
            <pc:docMk/>
            <pc:sldMk cId="2874562777" sldId="296"/>
            <ac:spMk id="24" creationId="{AF2F604E-43BE-4DC3-B983-E071523364F8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21:30.632" v="187"/>
          <ac:spMkLst>
            <pc:docMk/>
            <pc:sldMk cId="2874562777" sldId="296"/>
            <ac:spMk id="26" creationId="{08C9B587-E65E-4B52-B37C-ABEBB6E87928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21:30.632" v="187"/>
          <ac:spMkLst>
            <pc:docMk/>
            <pc:sldMk cId="2874562777" sldId="296"/>
            <ac:spMk id="31" creationId="{2E614F1C-2D93-42D0-B229-768199449923}"/>
          </ac:spMkLst>
        </pc:spChg>
        <pc:picChg chg="mod ord">
          <ac:chgData name="Shelley Howell" userId="S::shelley.howell@utsa.edu::18d3f884-4610-4e31-a28a-3dfbb25e23b5" providerId="AD" clId="Web-{F715C475-E757-DE6A-5789-81788915DCB0}" dt="2020-03-06T20:21:30.632" v="187"/>
          <ac:picMkLst>
            <pc:docMk/>
            <pc:sldMk cId="2874562777" sldId="296"/>
            <ac:picMk id="5" creationId="{9602CD51-488A-DD46-A032-B4A5BBC2DD38}"/>
          </ac:picMkLst>
        </pc:picChg>
      </pc:sldChg>
      <pc:sldChg chg="addSp delSp modSp">
        <pc:chgData name="Shelley Howell" userId="S::shelley.howell@utsa.edu::18d3f884-4610-4e31-a28a-3dfbb25e23b5" providerId="AD" clId="Web-{F715C475-E757-DE6A-5789-81788915DCB0}" dt="2020-03-06T20:21:43.912" v="189"/>
        <pc:sldMkLst>
          <pc:docMk/>
          <pc:sldMk cId="2704217355" sldId="297"/>
        </pc:sldMkLst>
        <pc:spChg chg="mod ord">
          <ac:chgData name="Shelley Howell" userId="S::shelley.howell@utsa.edu::18d3f884-4610-4e31-a28a-3dfbb25e23b5" providerId="AD" clId="Web-{F715C475-E757-DE6A-5789-81788915DCB0}" dt="2020-03-06T20:21:43.912" v="189"/>
          <ac:spMkLst>
            <pc:docMk/>
            <pc:sldMk cId="2704217355" sldId="297"/>
            <ac:spMk id="11" creationId="{9E59E032-4774-E546-A43D-A733483DBA80}"/>
          </ac:spMkLst>
        </pc:spChg>
        <pc:spChg chg="del">
          <ac:chgData name="Shelley Howell" userId="S::shelley.howell@utsa.edu::18d3f884-4610-4e31-a28a-3dfbb25e23b5" providerId="AD" clId="Web-{F715C475-E757-DE6A-5789-81788915DCB0}" dt="2020-03-06T20:06:32.472" v="2"/>
          <ac:spMkLst>
            <pc:docMk/>
            <pc:sldMk cId="2704217355" sldId="297"/>
            <ac:spMk id="16" creationId="{D4771268-CB57-404A-9271-370EB28F6090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21:43.912" v="189"/>
          <ac:spMkLst>
            <pc:docMk/>
            <pc:sldMk cId="2704217355" sldId="297"/>
            <ac:spMk id="21" creationId="{55666830-9A19-4E01-8505-D6C7F9AC5665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21:43.912" v="189"/>
          <ac:spMkLst>
            <pc:docMk/>
            <pc:sldMk cId="2704217355" sldId="297"/>
            <ac:spMk id="23" creationId="{AE9FC877-7FB6-4D22-9988-35420644E202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21:43.912" v="189"/>
          <ac:spMkLst>
            <pc:docMk/>
            <pc:sldMk cId="2704217355" sldId="297"/>
            <ac:spMk id="25" creationId="{E41809D1-F12E-46BB-B804-5F209D325E8B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21:43.912" v="189"/>
          <ac:spMkLst>
            <pc:docMk/>
            <pc:sldMk cId="2704217355" sldId="297"/>
            <ac:spMk id="27" creationId="{AF2F604E-43BE-4DC3-B983-E071523364F8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21:43.912" v="189"/>
          <ac:spMkLst>
            <pc:docMk/>
            <pc:sldMk cId="2704217355" sldId="297"/>
            <ac:spMk id="29" creationId="{08C9B587-E65E-4B52-B37C-ABEBB6E87928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21:43.912" v="189"/>
          <ac:spMkLst>
            <pc:docMk/>
            <pc:sldMk cId="2704217355" sldId="297"/>
            <ac:spMk id="34" creationId="{2E614F1C-2D93-42D0-B229-768199449923}"/>
          </ac:spMkLst>
        </pc:spChg>
        <pc:picChg chg="mod ord">
          <ac:chgData name="Shelley Howell" userId="S::shelley.howell@utsa.edu::18d3f884-4610-4e31-a28a-3dfbb25e23b5" providerId="AD" clId="Web-{F715C475-E757-DE6A-5789-81788915DCB0}" dt="2020-03-06T20:21:43.912" v="189"/>
          <ac:picMkLst>
            <pc:docMk/>
            <pc:sldMk cId="2704217355" sldId="297"/>
            <ac:picMk id="6" creationId="{45FEF103-3D43-4C42-89BD-1936CA8F919F}"/>
          </ac:picMkLst>
        </pc:picChg>
      </pc:sldChg>
      <pc:sldChg chg="del">
        <pc:chgData name="Shelley Howell" userId="S::shelley.howell@utsa.edu::18d3f884-4610-4e31-a28a-3dfbb25e23b5" providerId="AD" clId="Web-{F715C475-E757-DE6A-5789-81788915DCB0}" dt="2020-03-06T20:16:58.333" v="140"/>
        <pc:sldMkLst>
          <pc:docMk/>
          <pc:sldMk cId="1716324289" sldId="300"/>
        </pc:sldMkLst>
      </pc:sldChg>
      <pc:sldChg chg="del">
        <pc:chgData name="Shelley Howell" userId="S::shelley.howell@utsa.edu::18d3f884-4610-4e31-a28a-3dfbb25e23b5" providerId="AD" clId="Web-{F715C475-E757-DE6A-5789-81788915DCB0}" dt="2020-03-06T20:16:54.005" v="134"/>
        <pc:sldMkLst>
          <pc:docMk/>
          <pc:sldMk cId="3989260040" sldId="302"/>
        </pc:sldMkLst>
      </pc:sldChg>
      <pc:sldChg chg="del">
        <pc:chgData name="Shelley Howell" userId="S::shelley.howell@utsa.edu::18d3f884-4610-4e31-a28a-3dfbb25e23b5" providerId="AD" clId="Web-{F715C475-E757-DE6A-5789-81788915DCB0}" dt="2020-03-06T20:16:54.473" v="135"/>
        <pc:sldMkLst>
          <pc:docMk/>
          <pc:sldMk cId="3476013318" sldId="304"/>
        </pc:sldMkLst>
      </pc:sldChg>
      <pc:sldChg chg="del">
        <pc:chgData name="Shelley Howell" userId="S::shelley.howell@utsa.edu::18d3f884-4610-4e31-a28a-3dfbb25e23b5" providerId="AD" clId="Web-{F715C475-E757-DE6A-5789-81788915DCB0}" dt="2020-03-06T20:17:28.489" v="169"/>
        <pc:sldMkLst>
          <pc:docMk/>
          <pc:sldMk cId="1342314779" sldId="313"/>
        </pc:sldMkLst>
      </pc:sldChg>
      <pc:sldChg chg="del">
        <pc:chgData name="Shelley Howell" userId="S::shelley.howell@utsa.edu::18d3f884-4610-4e31-a28a-3dfbb25e23b5" providerId="AD" clId="Web-{F715C475-E757-DE6A-5789-81788915DCB0}" dt="2020-03-06T20:16:59.099" v="141"/>
        <pc:sldMkLst>
          <pc:docMk/>
          <pc:sldMk cId="2118519665" sldId="315"/>
        </pc:sldMkLst>
      </pc:sldChg>
      <pc:sldChg chg="del">
        <pc:chgData name="Shelley Howell" userId="S::shelley.howell@utsa.edu::18d3f884-4610-4e31-a28a-3dfbb25e23b5" providerId="AD" clId="Web-{F715C475-E757-DE6A-5789-81788915DCB0}" dt="2020-03-06T20:17:16.083" v="158"/>
        <pc:sldMkLst>
          <pc:docMk/>
          <pc:sldMk cId="2202813473" sldId="316"/>
        </pc:sldMkLst>
      </pc:sldChg>
      <pc:sldChg chg="del">
        <pc:chgData name="Shelley Howell" userId="S::shelley.howell@utsa.edu::18d3f884-4610-4e31-a28a-3dfbb25e23b5" providerId="AD" clId="Web-{F715C475-E757-DE6A-5789-81788915DCB0}" dt="2020-03-06T20:17:15.442" v="157"/>
        <pc:sldMkLst>
          <pc:docMk/>
          <pc:sldMk cId="2430238292" sldId="317"/>
        </pc:sldMkLst>
      </pc:sldChg>
      <pc:sldChg chg="del">
        <pc:chgData name="Shelley Howell" userId="S::shelley.howell@utsa.edu::18d3f884-4610-4e31-a28a-3dfbb25e23b5" providerId="AD" clId="Web-{F715C475-E757-DE6A-5789-81788915DCB0}" dt="2020-03-06T20:17:22.520" v="165"/>
        <pc:sldMkLst>
          <pc:docMk/>
          <pc:sldMk cId="188445778" sldId="318"/>
        </pc:sldMkLst>
      </pc:sldChg>
      <pc:sldChg chg="del">
        <pc:chgData name="Shelley Howell" userId="S::shelley.howell@utsa.edu::18d3f884-4610-4e31-a28a-3dfbb25e23b5" providerId="AD" clId="Web-{F715C475-E757-DE6A-5789-81788915DCB0}" dt="2020-03-06T20:17:30.427" v="171"/>
        <pc:sldMkLst>
          <pc:docMk/>
          <pc:sldMk cId="2442685441" sldId="319"/>
        </pc:sldMkLst>
      </pc:sldChg>
      <pc:sldChg chg="del">
        <pc:chgData name="Shelley Howell" userId="S::shelley.howell@utsa.edu::18d3f884-4610-4e31-a28a-3dfbb25e23b5" providerId="AD" clId="Web-{F715C475-E757-DE6A-5789-81788915DCB0}" dt="2020-03-06T20:16:59.927" v="142"/>
        <pc:sldMkLst>
          <pc:docMk/>
          <pc:sldMk cId="1827804813" sldId="320"/>
        </pc:sldMkLst>
      </pc:sldChg>
      <pc:sldChg chg="del">
        <pc:chgData name="Shelley Howell" userId="S::shelley.howell@utsa.edu::18d3f884-4610-4e31-a28a-3dfbb25e23b5" providerId="AD" clId="Web-{F715C475-E757-DE6A-5789-81788915DCB0}" dt="2020-03-06T20:16:55.395" v="137"/>
        <pc:sldMkLst>
          <pc:docMk/>
          <pc:sldMk cId="2492462215" sldId="321"/>
        </pc:sldMkLst>
      </pc:sldChg>
      <pc:sldChg chg="del">
        <pc:chgData name="Shelley Howell" userId="S::shelley.howell@utsa.edu::18d3f884-4610-4e31-a28a-3dfbb25e23b5" providerId="AD" clId="Web-{F715C475-E757-DE6A-5789-81788915DCB0}" dt="2020-03-06T20:16:55.911" v="138"/>
        <pc:sldMkLst>
          <pc:docMk/>
          <pc:sldMk cId="4182880576" sldId="322"/>
        </pc:sldMkLst>
      </pc:sldChg>
      <pc:sldChg chg="del">
        <pc:chgData name="Shelley Howell" userId="S::shelley.howell@utsa.edu::18d3f884-4610-4e31-a28a-3dfbb25e23b5" providerId="AD" clId="Web-{F715C475-E757-DE6A-5789-81788915DCB0}" dt="2020-03-06T20:16:56.473" v="139"/>
        <pc:sldMkLst>
          <pc:docMk/>
          <pc:sldMk cId="4221481264" sldId="323"/>
        </pc:sldMkLst>
      </pc:sldChg>
      <pc:sldChg chg="del">
        <pc:chgData name="Shelley Howell" userId="S::shelley.howell@utsa.edu::18d3f884-4610-4e31-a28a-3dfbb25e23b5" providerId="AD" clId="Web-{F715C475-E757-DE6A-5789-81788915DCB0}" dt="2020-03-06T20:16:55.083" v="136"/>
        <pc:sldMkLst>
          <pc:docMk/>
          <pc:sldMk cId="3845032385" sldId="326"/>
        </pc:sldMkLst>
      </pc:sldChg>
      <pc:sldChg chg="del">
        <pc:chgData name="Shelley Howell" userId="S::shelley.howell@utsa.edu::18d3f884-4610-4e31-a28a-3dfbb25e23b5" providerId="AD" clId="Web-{F715C475-E757-DE6A-5789-81788915DCB0}" dt="2020-03-06T20:17:00.817" v="143"/>
        <pc:sldMkLst>
          <pc:docMk/>
          <pc:sldMk cId="4192626169" sldId="327"/>
        </pc:sldMkLst>
      </pc:sldChg>
      <pc:sldChg chg="del">
        <pc:chgData name="Shelley Howell" userId="S::shelley.howell@utsa.edu::18d3f884-4610-4e31-a28a-3dfbb25e23b5" providerId="AD" clId="Web-{F715C475-E757-DE6A-5789-81788915DCB0}" dt="2020-03-06T20:17:01.942" v="145"/>
        <pc:sldMkLst>
          <pc:docMk/>
          <pc:sldMk cId="679801011" sldId="328"/>
        </pc:sldMkLst>
      </pc:sldChg>
      <pc:sldChg chg="del">
        <pc:chgData name="Shelley Howell" userId="S::shelley.howell@utsa.edu::18d3f884-4610-4e31-a28a-3dfbb25e23b5" providerId="AD" clId="Web-{F715C475-E757-DE6A-5789-81788915DCB0}" dt="2020-03-06T20:17:03.349" v="146"/>
        <pc:sldMkLst>
          <pc:docMk/>
          <pc:sldMk cId="3685021172" sldId="329"/>
        </pc:sldMkLst>
      </pc:sldChg>
      <pc:sldChg chg="del">
        <pc:chgData name="Shelley Howell" userId="S::shelley.howell@utsa.edu::18d3f884-4610-4e31-a28a-3dfbb25e23b5" providerId="AD" clId="Web-{F715C475-E757-DE6A-5789-81788915DCB0}" dt="2020-03-06T20:17:06.239" v="148"/>
        <pc:sldMkLst>
          <pc:docMk/>
          <pc:sldMk cId="1712643807" sldId="330"/>
        </pc:sldMkLst>
      </pc:sldChg>
      <pc:sldChg chg="del">
        <pc:chgData name="Shelley Howell" userId="S::shelley.howell@utsa.edu::18d3f884-4610-4e31-a28a-3dfbb25e23b5" providerId="AD" clId="Web-{F715C475-E757-DE6A-5789-81788915DCB0}" dt="2020-03-06T20:17:07.239" v="149"/>
        <pc:sldMkLst>
          <pc:docMk/>
          <pc:sldMk cId="2513959031" sldId="331"/>
        </pc:sldMkLst>
      </pc:sldChg>
      <pc:sldChg chg="del">
        <pc:chgData name="Shelley Howell" userId="S::shelley.howell@utsa.edu::18d3f884-4610-4e31-a28a-3dfbb25e23b5" providerId="AD" clId="Web-{F715C475-E757-DE6A-5789-81788915DCB0}" dt="2020-03-06T20:17:07.614" v="150"/>
        <pc:sldMkLst>
          <pc:docMk/>
          <pc:sldMk cId="3817933915" sldId="332"/>
        </pc:sldMkLst>
      </pc:sldChg>
      <pc:sldChg chg="del">
        <pc:chgData name="Shelley Howell" userId="S::shelley.howell@utsa.edu::18d3f884-4610-4e31-a28a-3dfbb25e23b5" providerId="AD" clId="Web-{F715C475-E757-DE6A-5789-81788915DCB0}" dt="2020-03-06T20:17:08.067" v="151"/>
        <pc:sldMkLst>
          <pc:docMk/>
          <pc:sldMk cId="2001333758" sldId="333"/>
        </pc:sldMkLst>
      </pc:sldChg>
      <pc:sldChg chg="del">
        <pc:chgData name="Shelley Howell" userId="S::shelley.howell@utsa.edu::18d3f884-4610-4e31-a28a-3dfbb25e23b5" providerId="AD" clId="Web-{F715C475-E757-DE6A-5789-81788915DCB0}" dt="2020-03-06T20:17:24.020" v="166"/>
        <pc:sldMkLst>
          <pc:docMk/>
          <pc:sldMk cId="636235092" sldId="336"/>
        </pc:sldMkLst>
      </pc:sldChg>
      <pc:sldChg chg="del">
        <pc:chgData name="Shelley Howell" userId="S::shelley.howell@utsa.edu::18d3f884-4610-4e31-a28a-3dfbb25e23b5" providerId="AD" clId="Web-{F715C475-E757-DE6A-5789-81788915DCB0}" dt="2020-03-06T20:17:09.880" v="152"/>
        <pc:sldMkLst>
          <pc:docMk/>
          <pc:sldMk cId="912030015" sldId="337"/>
        </pc:sldMkLst>
      </pc:sldChg>
      <pc:sldChg chg="del">
        <pc:chgData name="Shelley Howell" userId="S::shelley.howell@utsa.edu::18d3f884-4610-4e31-a28a-3dfbb25e23b5" providerId="AD" clId="Web-{F715C475-E757-DE6A-5789-81788915DCB0}" dt="2020-03-06T20:17:27.286" v="168"/>
        <pc:sldMkLst>
          <pc:docMk/>
          <pc:sldMk cId="2823327705" sldId="338"/>
        </pc:sldMkLst>
      </pc:sldChg>
      <pc:sldChg chg="addSp delSp modSp mod setBg">
        <pc:chgData name="Shelley Howell" userId="S::shelley.howell@utsa.edu::18d3f884-4610-4e31-a28a-3dfbb25e23b5" providerId="AD" clId="Web-{F715C475-E757-DE6A-5789-81788915DCB0}" dt="2020-03-06T20:12:06.785" v="120" actId="20577"/>
        <pc:sldMkLst>
          <pc:docMk/>
          <pc:sldMk cId="1083794298" sldId="350"/>
        </pc:sldMkLst>
        <pc:spChg chg="add del">
          <ac:chgData name="Shelley Howell" userId="S::shelley.howell@utsa.edu::18d3f884-4610-4e31-a28a-3dfbb25e23b5" providerId="AD" clId="Web-{F715C475-E757-DE6A-5789-81788915DCB0}" dt="2020-03-06T20:10:01.347" v="17"/>
          <ac:spMkLst>
            <pc:docMk/>
            <pc:sldMk cId="1083794298" sldId="350"/>
            <ac:spMk id="5" creationId="{69D184B2-2226-4E31-BCCB-444330767440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10:01.347" v="17"/>
          <ac:spMkLst>
            <pc:docMk/>
            <pc:sldMk cId="1083794298" sldId="350"/>
            <ac:spMk id="6" creationId="{1AC4D4E3-486A-464A-8EC8-D44881097267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10:06.394" v="19"/>
          <ac:spMkLst>
            <pc:docMk/>
            <pc:sldMk cId="1083794298" sldId="350"/>
            <ac:spMk id="7" creationId="{46D6306C-ED4F-4AAE-B4A5-EEA6AFAD726E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09:51.800" v="15"/>
          <ac:spMkLst>
            <pc:docMk/>
            <pc:sldMk cId="1083794298" sldId="350"/>
            <ac:spMk id="8" creationId="{A2509F26-B5DC-4BA7-B476-4CB044237A2E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10:06.394" v="19"/>
          <ac:spMkLst>
            <pc:docMk/>
            <pc:sldMk cId="1083794298" sldId="350"/>
            <ac:spMk id="9" creationId="{0EC5361D-F897-4856-B945-0455A365EB24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09:51.800" v="15"/>
          <ac:spMkLst>
            <pc:docMk/>
            <pc:sldMk cId="1083794298" sldId="350"/>
            <ac:spMk id="10" creationId="{DB103EB1-B135-4526-B883-33228FC27FF1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10:06.394" v="19"/>
          <ac:spMkLst>
            <pc:docMk/>
            <pc:sldMk cId="1083794298" sldId="350"/>
            <ac:spMk id="11" creationId="{4508C0C5-2268-42B5-B3C8-4D0899E05F8C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10:01.347" v="17"/>
          <ac:spMkLst>
            <pc:docMk/>
            <pc:sldMk cId="1083794298" sldId="350"/>
            <ac:spMk id="12" creationId="{864DE13E-58EB-4475-B79C-0D4FC651239B}"/>
          </ac:spMkLst>
        </pc:spChg>
        <pc:spChg chg="add mod">
          <ac:chgData name="Shelley Howell" userId="S::shelley.howell@utsa.edu::18d3f884-4610-4e31-a28a-3dfbb25e23b5" providerId="AD" clId="Web-{F715C475-E757-DE6A-5789-81788915DCB0}" dt="2020-03-06T20:12:06.785" v="120" actId="20577"/>
          <ac:spMkLst>
            <pc:docMk/>
            <pc:sldMk cId="1083794298" sldId="350"/>
            <ac:spMk id="13" creationId="{E10EAD31-F478-437D-B5B4-09A970763314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10:06.394" v="19"/>
          <ac:spMkLst>
            <pc:docMk/>
            <pc:sldMk cId="1083794298" sldId="350"/>
            <ac:spMk id="14" creationId="{141ACBDB-38F8-4B34-8183-BD95B4E55A62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10:06.394" v="19"/>
          <ac:spMkLst>
            <pc:docMk/>
            <pc:sldMk cId="1083794298" sldId="350"/>
            <ac:spMk id="16" creationId="{DE00DB52-3455-4E2F-867B-A6D0516E175B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10:06.394" v="19"/>
          <ac:spMkLst>
            <pc:docMk/>
            <pc:sldMk cId="1083794298" sldId="350"/>
            <ac:spMk id="18" creationId="{9E914C83-E0D8-4953-92D5-169D28CB43AE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10:06.394" v="19"/>
          <ac:spMkLst>
            <pc:docMk/>
            <pc:sldMk cId="1083794298" sldId="350"/>
            <ac:spMk id="20" creationId="{3512E083-F550-46AF-8490-767ECFD00CB7}"/>
          </ac:spMkLst>
        </pc:spChg>
        <pc:picChg chg="del">
          <ac:chgData name="Shelley Howell" userId="S::shelley.howell@utsa.edu::18d3f884-4610-4e31-a28a-3dfbb25e23b5" providerId="AD" clId="Web-{F715C475-E757-DE6A-5789-81788915DCB0}" dt="2020-03-06T20:09:09.035" v="10"/>
          <ac:picMkLst>
            <pc:docMk/>
            <pc:sldMk cId="1083794298" sldId="350"/>
            <ac:picMk id="2" creationId="{D2F4BF21-8278-4D55-A80F-EC26F678BE09}"/>
          </ac:picMkLst>
        </pc:picChg>
        <pc:picChg chg="add mod">
          <ac:chgData name="Shelley Howell" userId="S::shelley.howell@utsa.edu::18d3f884-4610-4e31-a28a-3dfbb25e23b5" providerId="AD" clId="Web-{F715C475-E757-DE6A-5789-81788915DCB0}" dt="2020-03-06T20:10:06.394" v="20"/>
          <ac:picMkLst>
            <pc:docMk/>
            <pc:sldMk cId="1083794298" sldId="350"/>
            <ac:picMk id="3" creationId="{E7F44F48-483A-469A-853B-A225EAA4CBD3}"/>
          </ac:picMkLst>
        </pc:picChg>
      </pc:sldChg>
      <pc:sldChg chg="addSp delSp modSp mod setBg">
        <pc:chgData name="Shelley Howell" userId="S::shelley.howell@utsa.edu::18d3f884-4610-4e31-a28a-3dfbb25e23b5" providerId="AD" clId="Web-{F715C475-E757-DE6A-5789-81788915DCB0}" dt="2020-03-06T20:30:18.429" v="227"/>
        <pc:sldMkLst>
          <pc:docMk/>
          <pc:sldMk cId="3313875891" sldId="351"/>
        </pc:sldMkLst>
        <pc:spChg chg="add del">
          <ac:chgData name="Shelley Howell" userId="S::shelley.howell@utsa.edu::18d3f884-4610-4e31-a28a-3dfbb25e23b5" providerId="AD" clId="Web-{F715C475-E757-DE6A-5789-81788915DCB0}" dt="2020-03-06T20:07:17.784" v="9"/>
          <ac:spMkLst>
            <pc:docMk/>
            <pc:sldMk cId="3313875891" sldId="351"/>
            <ac:spMk id="4" creationId="{32BC26D8-82FB-445E-AA49-62A77D7C1EE0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07:17.784" v="9"/>
          <ac:spMkLst>
            <pc:docMk/>
            <pc:sldMk cId="3313875891" sldId="351"/>
            <ac:spMk id="5" creationId="{CB44330D-EA18-4254-AA95-EB49948539B8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07:12.472" v="6"/>
          <ac:spMkLst>
            <pc:docMk/>
            <pc:sldMk cId="3313875891" sldId="351"/>
            <ac:spMk id="8" creationId="{1B0549EF-E3A5-48D7-9134-A4E08C0EF1E8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07:03.440" v="4"/>
          <ac:spMkLst>
            <pc:docMk/>
            <pc:sldMk cId="3313875891" sldId="351"/>
            <ac:spMk id="10" creationId="{4E53A02A-0A33-40D9-A04E-36FA92BFD8A3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07:12.472" v="6"/>
          <ac:spMkLst>
            <pc:docMk/>
            <pc:sldMk cId="3313875891" sldId="351"/>
            <ac:spMk id="11" creationId="{216DD803-634F-4EF2-A1E7-B1911DEE9D0B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07:03.440" v="4"/>
          <ac:spMkLst>
            <pc:docMk/>
            <pc:sldMk cId="3313875891" sldId="351"/>
            <ac:spMk id="12" creationId="{216DD803-634F-4EF2-A1E7-B1911DEE9D0B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07:12.472" v="6"/>
          <ac:spMkLst>
            <pc:docMk/>
            <pc:sldMk cId="3313875891" sldId="351"/>
            <ac:spMk id="13" creationId="{A77B63F8-D1F3-4D40-B2D4-779BAE82BE6D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07:03.440" v="4"/>
          <ac:spMkLst>
            <pc:docMk/>
            <pc:sldMk cId="3313875891" sldId="351"/>
            <ac:spMk id="14" creationId="{A77B63F8-D1F3-4D40-B2D4-779BAE82BE6D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07:17.769" v="8"/>
          <ac:spMkLst>
            <pc:docMk/>
            <pc:sldMk cId="3313875891" sldId="351"/>
            <ac:spMk id="15" creationId="{32BC26D8-82FB-445E-AA49-62A77D7C1EE0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07:17.769" v="8"/>
          <ac:spMkLst>
            <pc:docMk/>
            <pc:sldMk cId="3313875891" sldId="351"/>
            <ac:spMk id="16" creationId="{CB44330D-EA18-4254-AA95-EB49948539B8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20:55.990" v="185"/>
          <ac:spMkLst>
            <pc:docMk/>
            <pc:sldMk cId="3313875891" sldId="351"/>
            <ac:spMk id="17" creationId="{16DFB507-A35C-45A4-A4B1-88B692EB6BFB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20:55.990" v="185"/>
          <ac:spMkLst>
            <pc:docMk/>
            <pc:sldMk cId="3313875891" sldId="351"/>
            <ac:spMk id="18" creationId="{321407B0-5659-48D2-B8DE-DF83D5749533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20:55.990" v="185"/>
          <ac:spMkLst>
            <pc:docMk/>
            <pc:sldMk cId="3313875891" sldId="351"/>
            <ac:spMk id="19" creationId="{B9D22E60-9194-4252-8812-A1355DB6E613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30:18.429" v="227"/>
          <ac:spMkLst>
            <pc:docMk/>
            <pc:sldMk cId="3313875891" sldId="351"/>
            <ac:spMk id="24" creationId="{32BC26D8-82FB-445E-AA49-62A77D7C1EE0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30:18.429" v="227"/>
          <ac:spMkLst>
            <pc:docMk/>
            <pc:sldMk cId="3313875891" sldId="351"/>
            <ac:spMk id="26" creationId="{CB44330D-EA18-4254-AA95-EB49948539B8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30:18.429" v="227"/>
          <ac:spMkLst>
            <pc:docMk/>
            <pc:sldMk cId="3313875891" sldId="351"/>
            <ac:spMk id="28" creationId="{32BC26D8-82FB-445E-AA49-62A77D7C1EE0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30:18.413" v="226"/>
          <ac:spMkLst>
            <pc:docMk/>
            <pc:sldMk cId="3313875891" sldId="351"/>
            <ac:spMk id="31" creationId="{6FF0F0B8-5B06-4174-9742-1FD7ABE712A7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30:18.429" v="227"/>
          <ac:spMkLst>
            <pc:docMk/>
            <pc:sldMk cId="3313875891" sldId="351"/>
            <ac:spMk id="33" creationId="{CB44330D-EA18-4254-AA95-EB49948539B8}"/>
          </ac:spMkLst>
        </pc:spChg>
        <pc:picChg chg="mod">
          <ac:chgData name="Shelley Howell" userId="S::shelley.howell@utsa.edu::18d3f884-4610-4e31-a28a-3dfbb25e23b5" providerId="AD" clId="Web-{F715C475-E757-DE6A-5789-81788915DCB0}" dt="2020-03-06T20:30:18.413" v="226"/>
          <ac:picMkLst>
            <pc:docMk/>
            <pc:sldMk cId="3313875891" sldId="351"/>
            <ac:picMk id="2" creationId="{F1FB65CD-4559-4634-A253-E146A3863B62}"/>
          </ac:picMkLst>
        </pc:picChg>
      </pc:sldChg>
      <pc:sldChg chg="addSp modSp">
        <pc:chgData name="Shelley Howell" userId="S::shelley.howell@utsa.edu::18d3f884-4610-4e31-a28a-3dfbb25e23b5" providerId="AD" clId="Web-{F715C475-E757-DE6A-5789-81788915DCB0}" dt="2020-03-06T20:22:49.037" v="199"/>
        <pc:sldMkLst>
          <pc:docMk/>
          <pc:sldMk cId="2545285131" sldId="353"/>
        </pc:sldMkLst>
        <pc:spChg chg="add">
          <ac:chgData name="Shelley Howell" userId="S::shelley.howell@utsa.edu::18d3f884-4610-4e31-a28a-3dfbb25e23b5" providerId="AD" clId="Web-{F715C475-E757-DE6A-5789-81788915DCB0}" dt="2020-03-06T20:22:49.037" v="199"/>
          <ac:spMkLst>
            <pc:docMk/>
            <pc:sldMk cId="2545285131" sldId="353"/>
            <ac:spMk id="7" creationId="{32BC26D8-82FB-445E-AA49-62A77D7C1EE0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22:49.037" v="199"/>
          <ac:spMkLst>
            <pc:docMk/>
            <pc:sldMk cId="2545285131" sldId="353"/>
            <ac:spMk id="9" creationId="{CB44330D-EA18-4254-AA95-EB49948539B8}"/>
          </ac:spMkLst>
        </pc:spChg>
        <pc:picChg chg="mod">
          <ac:chgData name="Shelley Howell" userId="S::shelley.howell@utsa.edu::18d3f884-4610-4e31-a28a-3dfbb25e23b5" providerId="AD" clId="Web-{F715C475-E757-DE6A-5789-81788915DCB0}" dt="2020-03-06T20:22:49.037" v="199"/>
          <ac:picMkLst>
            <pc:docMk/>
            <pc:sldMk cId="2545285131" sldId="353"/>
            <ac:picMk id="2" creationId="{FCABF2AC-1846-4E04-BA99-974959313743}"/>
          </ac:picMkLst>
        </pc:picChg>
      </pc:sldChg>
      <pc:sldChg chg="addSp modSp mod ord setBg">
        <pc:chgData name="Shelley Howell" userId="S::shelley.howell@utsa.edu::18d3f884-4610-4e31-a28a-3dfbb25e23b5" providerId="AD" clId="Web-{F715C475-E757-DE6A-5789-81788915DCB0}" dt="2020-03-06T20:14:10.504" v="125"/>
        <pc:sldMkLst>
          <pc:docMk/>
          <pc:sldMk cId="3750562591" sldId="354"/>
        </pc:sldMkLst>
        <pc:spChg chg="add">
          <ac:chgData name="Shelley Howell" userId="S::shelley.howell@utsa.edu::18d3f884-4610-4e31-a28a-3dfbb25e23b5" providerId="AD" clId="Web-{F715C475-E757-DE6A-5789-81788915DCB0}" dt="2020-03-06T20:14:10.504" v="125"/>
          <ac:spMkLst>
            <pc:docMk/>
            <pc:sldMk cId="3750562591" sldId="354"/>
            <ac:spMk id="7" creationId="{32BC26D8-82FB-445E-AA49-62A77D7C1EE0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14:10.504" v="125"/>
          <ac:spMkLst>
            <pc:docMk/>
            <pc:sldMk cId="3750562591" sldId="354"/>
            <ac:spMk id="9" creationId="{CB44330D-EA18-4254-AA95-EB49948539B8}"/>
          </ac:spMkLst>
        </pc:spChg>
        <pc:picChg chg="add mod">
          <ac:chgData name="Shelley Howell" userId="S::shelley.howell@utsa.edu::18d3f884-4610-4e31-a28a-3dfbb25e23b5" providerId="AD" clId="Web-{F715C475-E757-DE6A-5789-81788915DCB0}" dt="2020-03-06T20:14:10.504" v="125"/>
          <ac:picMkLst>
            <pc:docMk/>
            <pc:sldMk cId="3750562591" sldId="354"/>
            <ac:picMk id="2" creationId="{51897A2D-35D7-471E-8722-B4DD2B844DFD}"/>
          </ac:picMkLst>
        </pc:picChg>
      </pc:sldChg>
      <pc:sldChg chg="addSp modSp mod ord setBg">
        <pc:chgData name="Shelley Howell" userId="S::shelley.howell@utsa.edu::18d3f884-4610-4e31-a28a-3dfbb25e23b5" providerId="AD" clId="Web-{F715C475-E757-DE6A-5789-81788915DCB0}" dt="2020-03-06T20:15:42.161" v="128"/>
        <pc:sldMkLst>
          <pc:docMk/>
          <pc:sldMk cId="4102288098" sldId="355"/>
        </pc:sldMkLst>
        <pc:spChg chg="add">
          <ac:chgData name="Shelley Howell" userId="S::shelley.howell@utsa.edu::18d3f884-4610-4e31-a28a-3dfbb25e23b5" providerId="AD" clId="Web-{F715C475-E757-DE6A-5789-81788915DCB0}" dt="2020-03-06T20:15:42.161" v="128"/>
          <ac:spMkLst>
            <pc:docMk/>
            <pc:sldMk cId="4102288098" sldId="355"/>
            <ac:spMk id="7" creationId="{32BC26D8-82FB-445E-AA49-62A77D7C1EE0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15:42.161" v="128"/>
          <ac:spMkLst>
            <pc:docMk/>
            <pc:sldMk cId="4102288098" sldId="355"/>
            <ac:spMk id="9" creationId="{CB44330D-EA18-4254-AA95-EB49948539B8}"/>
          </ac:spMkLst>
        </pc:spChg>
        <pc:picChg chg="add mod">
          <ac:chgData name="Shelley Howell" userId="S::shelley.howell@utsa.edu::18d3f884-4610-4e31-a28a-3dfbb25e23b5" providerId="AD" clId="Web-{F715C475-E757-DE6A-5789-81788915DCB0}" dt="2020-03-06T20:15:42.161" v="128"/>
          <ac:picMkLst>
            <pc:docMk/>
            <pc:sldMk cId="4102288098" sldId="355"/>
            <ac:picMk id="2" creationId="{90E9CF10-64EE-44F3-825D-40B182252BA1}"/>
          </ac:picMkLst>
        </pc:picChg>
      </pc:sldChg>
      <pc:sldChg chg="addSp delSp modSp mod ord setBg">
        <pc:chgData name="Shelley Howell" userId="S::shelley.howell@utsa.edu::18d3f884-4610-4e31-a28a-3dfbb25e23b5" providerId="AD" clId="Web-{F715C475-E757-DE6A-5789-81788915DCB0}" dt="2020-03-06T20:24:29.881" v="210"/>
        <pc:sldMkLst>
          <pc:docMk/>
          <pc:sldMk cId="1569754857" sldId="356"/>
        </pc:sldMkLst>
        <pc:spChg chg="add del">
          <ac:chgData name="Shelley Howell" userId="S::shelley.howell@utsa.edu::18d3f884-4610-4e31-a28a-3dfbb25e23b5" providerId="AD" clId="Web-{F715C475-E757-DE6A-5789-81788915DCB0}" dt="2020-03-06T20:24:29.881" v="210"/>
          <ac:spMkLst>
            <pc:docMk/>
            <pc:sldMk cId="1569754857" sldId="356"/>
            <ac:spMk id="7" creationId="{32BC26D8-82FB-445E-AA49-62A77D7C1EE0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24:29.881" v="210"/>
          <ac:spMkLst>
            <pc:docMk/>
            <pc:sldMk cId="1569754857" sldId="356"/>
            <ac:spMk id="9" creationId="{CB44330D-EA18-4254-AA95-EB49948539B8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24:29.881" v="210"/>
          <ac:spMkLst>
            <pc:docMk/>
            <pc:sldMk cId="1569754857" sldId="356"/>
            <ac:spMk id="14" creationId="{32BC26D8-82FB-445E-AA49-62A77D7C1EE0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24:29.881" v="210"/>
          <ac:spMkLst>
            <pc:docMk/>
            <pc:sldMk cId="1569754857" sldId="356"/>
            <ac:spMk id="16" creationId="{CB44330D-EA18-4254-AA95-EB49948539B8}"/>
          </ac:spMkLst>
        </pc:spChg>
        <pc:picChg chg="add mod">
          <ac:chgData name="Shelley Howell" userId="S::shelley.howell@utsa.edu::18d3f884-4610-4e31-a28a-3dfbb25e23b5" providerId="AD" clId="Web-{F715C475-E757-DE6A-5789-81788915DCB0}" dt="2020-03-06T20:16:11.926" v="131"/>
          <ac:picMkLst>
            <pc:docMk/>
            <pc:sldMk cId="1569754857" sldId="356"/>
            <ac:picMk id="2" creationId="{12FA389A-1FC9-45A7-BEDC-8AA385A1DF08}"/>
          </ac:picMkLst>
        </pc:picChg>
      </pc:sldChg>
      <pc:sldChg chg="addSp delSp modSp mod setBg">
        <pc:chgData name="Shelley Howell" userId="S::shelley.howell@utsa.edu::18d3f884-4610-4e31-a28a-3dfbb25e23b5" providerId="AD" clId="Web-{F715C475-E757-DE6A-5789-81788915DCB0}" dt="2020-03-06T20:30:43.851" v="229"/>
        <pc:sldMkLst>
          <pc:docMk/>
          <pc:sldMk cId="738794787" sldId="357"/>
        </pc:sldMkLst>
        <pc:spChg chg="add del">
          <ac:chgData name="Shelley Howell" userId="S::shelley.howell@utsa.edu::18d3f884-4610-4e31-a28a-3dfbb25e23b5" providerId="AD" clId="Web-{F715C475-E757-DE6A-5789-81788915DCB0}" dt="2020-03-06T20:24:20.397" v="209"/>
          <ac:spMkLst>
            <pc:docMk/>
            <pc:sldMk cId="738794787" sldId="357"/>
            <ac:spMk id="7" creationId="{6FF0F0B8-5B06-4174-9742-1FD7ABE712A7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29:49.991" v="217"/>
          <ac:spMkLst>
            <pc:docMk/>
            <pc:sldMk cId="738794787" sldId="357"/>
            <ac:spMk id="12" creationId="{32BC26D8-82FB-445E-AA49-62A77D7C1EE0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29:49.991" v="217"/>
          <ac:spMkLst>
            <pc:docMk/>
            <pc:sldMk cId="738794787" sldId="357"/>
            <ac:spMk id="14" creationId="{CB44330D-EA18-4254-AA95-EB49948539B8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30:43.851" v="229"/>
          <ac:spMkLst>
            <pc:docMk/>
            <pc:sldMk cId="738794787" sldId="357"/>
            <ac:spMk id="19" creationId="{6FF0F0B8-5B06-4174-9742-1FD7ABE712A7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30:43.851" v="229"/>
          <ac:spMkLst>
            <pc:docMk/>
            <pc:sldMk cId="738794787" sldId="357"/>
            <ac:spMk id="24" creationId="{32BC26D8-82FB-445E-AA49-62A77D7C1EE0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30:43.851" v="229"/>
          <ac:spMkLst>
            <pc:docMk/>
            <pc:sldMk cId="738794787" sldId="357"/>
            <ac:spMk id="26" creationId="{CB44330D-EA18-4254-AA95-EB49948539B8}"/>
          </ac:spMkLst>
        </pc:spChg>
        <pc:picChg chg="add mod">
          <ac:chgData name="Shelley Howell" userId="S::shelley.howell@utsa.edu::18d3f884-4610-4e31-a28a-3dfbb25e23b5" providerId="AD" clId="Web-{F715C475-E757-DE6A-5789-81788915DCB0}" dt="2020-03-06T20:30:43.851" v="229"/>
          <ac:picMkLst>
            <pc:docMk/>
            <pc:sldMk cId="738794787" sldId="357"/>
            <ac:picMk id="2" creationId="{80388B82-D6AB-4824-9DA2-8A41A9D78385}"/>
          </ac:picMkLst>
        </pc:picChg>
      </pc:sldChg>
      <pc:sldChg chg="addSp delSp modSp mod ord setBg">
        <pc:chgData name="Shelley Howell" userId="S::shelley.howell@utsa.edu::18d3f884-4610-4e31-a28a-3dfbb25e23b5" providerId="AD" clId="Web-{F715C475-E757-DE6A-5789-81788915DCB0}" dt="2020-03-06T20:30:52.398" v="230"/>
        <pc:sldMkLst>
          <pc:docMk/>
          <pc:sldMk cId="3465150468" sldId="358"/>
        </pc:sldMkLst>
        <pc:spChg chg="add del">
          <ac:chgData name="Shelley Howell" userId="S::shelley.howell@utsa.edu::18d3f884-4610-4e31-a28a-3dfbb25e23b5" providerId="AD" clId="Web-{F715C475-E757-DE6A-5789-81788915DCB0}" dt="2020-03-06T20:29:54.788" v="218"/>
          <ac:spMkLst>
            <pc:docMk/>
            <pc:sldMk cId="3465150468" sldId="358"/>
            <ac:spMk id="7" creationId="{32BC26D8-82FB-445E-AA49-62A77D7C1EE0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29:54.788" v="218"/>
          <ac:spMkLst>
            <pc:docMk/>
            <pc:sldMk cId="3465150468" sldId="358"/>
            <ac:spMk id="9" creationId="{CB44330D-EA18-4254-AA95-EB49948539B8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30:52.398" v="230"/>
          <ac:spMkLst>
            <pc:docMk/>
            <pc:sldMk cId="3465150468" sldId="358"/>
            <ac:spMk id="14" creationId="{01D0AF59-99C3-4251-AB9A-C966C6AD4400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30:52.398" v="230"/>
          <ac:spMkLst>
            <pc:docMk/>
            <pc:sldMk cId="3465150468" sldId="358"/>
            <ac:spMk id="16" creationId="{1855405F-37A2-4869-9154-F8BE3BECE6C3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30:52.398" v="230"/>
          <ac:spMkLst>
            <pc:docMk/>
            <pc:sldMk cId="3465150468" sldId="358"/>
            <ac:spMk id="21" creationId="{32BC26D8-82FB-445E-AA49-62A77D7C1EE0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30:52.398" v="230"/>
          <ac:spMkLst>
            <pc:docMk/>
            <pc:sldMk cId="3465150468" sldId="358"/>
            <ac:spMk id="23" creationId="{CB44330D-EA18-4254-AA95-EB49948539B8}"/>
          </ac:spMkLst>
        </pc:spChg>
        <pc:picChg chg="add mod">
          <ac:chgData name="Shelley Howell" userId="S::shelley.howell@utsa.edu::18d3f884-4610-4e31-a28a-3dfbb25e23b5" providerId="AD" clId="Web-{F715C475-E757-DE6A-5789-81788915DCB0}" dt="2020-03-06T20:20:05.490" v="176"/>
          <ac:picMkLst>
            <pc:docMk/>
            <pc:sldMk cId="3465150468" sldId="358"/>
            <ac:picMk id="2" creationId="{CB7B0B6E-6451-4168-9C42-395C8DC9ADD2}"/>
          </ac:picMkLst>
        </pc:picChg>
      </pc:sldChg>
      <pc:sldChg chg="addSp delSp modSp new mod setBg">
        <pc:chgData name="Shelley Howell" userId="S::shelley.howell@utsa.edu::18d3f884-4610-4e31-a28a-3dfbb25e23b5" providerId="AD" clId="Web-{F715C475-E757-DE6A-5789-81788915DCB0}" dt="2020-03-06T20:30:59.538" v="231"/>
        <pc:sldMkLst>
          <pc:docMk/>
          <pc:sldMk cId="2758082647" sldId="359"/>
        </pc:sldMkLst>
        <pc:spChg chg="add del">
          <ac:chgData name="Shelley Howell" userId="S::shelley.howell@utsa.edu::18d3f884-4610-4e31-a28a-3dfbb25e23b5" providerId="AD" clId="Web-{F715C475-E757-DE6A-5789-81788915DCB0}" dt="2020-03-06T20:29:58.570" v="219"/>
          <ac:spMkLst>
            <pc:docMk/>
            <pc:sldMk cId="2758082647" sldId="359"/>
            <ac:spMk id="7" creationId="{32BC26D8-82FB-445E-AA49-62A77D7C1EE0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29:58.570" v="219"/>
          <ac:spMkLst>
            <pc:docMk/>
            <pc:sldMk cId="2758082647" sldId="359"/>
            <ac:spMk id="9" creationId="{CB44330D-EA18-4254-AA95-EB49948539B8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30:59.538" v="231"/>
          <ac:spMkLst>
            <pc:docMk/>
            <pc:sldMk cId="2758082647" sldId="359"/>
            <ac:spMk id="14" creationId="{6FF0F0B8-5B06-4174-9742-1FD7ABE712A7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30:59.538" v="231"/>
          <ac:spMkLst>
            <pc:docMk/>
            <pc:sldMk cId="2758082647" sldId="359"/>
            <ac:spMk id="19" creationId="{32BC26D8-82FB-445E-AA49-62A77D7C1EE0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30:59.538" v="231"/>
          <ac:spMkLst>
            <pc:docMk/>
            <pc:sldMk cId="2758082647" sldId="359"/>
            <ac:spMk id="21" creationId="{CB44330D-EA18-4254-AA95-EB49948539B8}"/>
          </ac:spMkLst>
        </pc:spChg>
        <pc:picChg chg="add mod">
          <ac:chgData name="Shelley Howell" userId="S::shelley.howell@utsa.edu::18d3f884-4610-4e31-a28a-3dfbb25e23b5" providerId="AD" clId="Web-{F715C475-E757-DE6A-5789-81788915DCB0}" dt="2020-03-06T20:30:59.538" v="231"/>
          <ac:picMkLst>
            <pc:docMk/>
            <pc:sldMk cId="2758082647" sldId="359"/>
            <ac:picMk id="2" creationId="{EE7740ED-5CB8-4007-A810-467ECD6A5560}"/>
          </ac:picMkLst>
        </pc:picChg>
      </pc:sldChg>
      <pc:sldChg chg="addSp delSp modSp add mod replId setBg">
        <pc:chgData name="Shelley Howell" userId="S::shelley.howell@utsa.edu::18d3f884-4610-4e31-a28a-3dfbb25e23b5" providerId="AD" clId="Web-{F715C475-E757-DE6A-5789-81788915DCB0}" dt="2020-03-06T20:31:09.539" v="232"/>
        <pc:sldMkLst>
          <pc:docMk/>
          <pc:sldMk cId="1147009862" sldId="360"/>
        </pc:sldMkLst>
        <pc:spChg chg="add del">
          <ac:chgData name="Shelley Howell" userId="S::shelley.howell@utsa.edu::18d3f884-4610-4e31-a28a-3dfbb25e23b5" providerId="AD" clId="Web-{F715C475-E757-DE6A-5789-81788915DCB0}" dt="2020-03-06T20:30:08.070" v="224"/>
          <ac:spMkLst>
            <pc:docMk/>
            <pc:sldMk cId="1147009862" sldId="360"/>
            <ac:spMk id="7" creationId="{32BC26D8-82FB-445E-AA49-62A77D7C1EE0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30:08.070" v="224"/>
          <ac:spMkLst>
            <pc:docMk/>
            <pc:sldMk cId="1147009862" sldId="360"/>
            <ac:spMk id="9" creationId="{CB44330D-EA18-4254-AA95-EB49948539B8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30:08.070" v="223"/>
          <ac:spMkLst>
            <pc:docMk/>
            <pc:sldMk cId="1147009862" sldId="360"/>
            <ac:spMk id="11" creationId="{32BC26D8-82FB-445E-AA49-62A77D7C1EE0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31:09.539" v="232"/>
          <ac:spMkLst>
            <pc:docMk/>
            <pc:sldMk cId="1147009862" sldId="360"/>
            <ac:spMk id="12" creationId="{01D0AF59-99C3-4251-AB9A-C966C6AD4400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31:09.539" v="232"/>
          <ac:spMkLst>
            <pc:docMk/>
            <pc:sldMk cId="1147009862" sldId="360"/>
            <ac:spMk id="13" creationId="{1855405F-37A2-4869-9154-F8BE3BECE6C3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30:05.429" v="221"/>
          <ac:spMkLst>
            <pc:docMk/>
            <pc:sldMk cId="1147009862" sldId="360"/>
            <ac:spMk id="14" creationId="{6FF0F0B8-5B06-4174-9742-1FD7ABE712A7}"/>
          </ac:spMkLst>
        </pc:spChg>
        <pc:spChg chg="add del">
          <ac:chgData name="Shelley Howell" userId="S::shelley.howell@utsa.edu::18d3f884-4610-4e31-a28a-3dfbb25e23b5" providerId="AD" clId="Web-{F715C475-E757-DE6A-5789-81788915DCB0}" dt="2020-03-06T20:30:08.070" v="223"/>
          <ac:spMkLst>
            <pc:docMk/>
            <pc:sldMk cId="1147009862" sldId="360"/>
            <ac:spMk id="16" creationId="{CB44330D-EA18-4254-AA95-EB49948539B8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31:09.539" v="232"/>
          <ac:spMkLst>
            <pc:docMk/>
            <pc:sldMk cId="1147009862" sldId="360"/>
            <ac:spMk id="18" creationId="{32BC26D8-82FB-445E-AA49-62A77D7C1EE0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31:09.539" v="232"/>
          <ac:spMkLst>
            <pc:docMk/>
            <pc:sldMk cId="1147009862" sldId="360"/>
            <ac:spMk id="20" creationId="{CB44330D-EA18-4254-AA95-EB49948539B8}"/>
          </ac:spMkLst>
        </pc:spChg>
        <pc:picChg chg="add mod">
          <ac:chgData name="Shelley Howell" userId="S::shelley.howell@utsa.edu::18d3f884-4610-4e31-a28a-3dfbb25e23b5" providerId="AD" clId="Web-{F715C475-E757-DE6A-5789-81788915DCB0}" dt="2020-03-06T20:30:05.429" v="221"/>
          <ac:picMkLst>
            <pc:docMk/>
            <pc:sldMk cId="1147009862" sldId="360"/>
            <ac:picMk id="2" creationId="{58B4C6FC-45D1-4354-8C62-08F797DBCAFE}"/>
          </ac:picMkLst>
        </pc:picChg>
      </pc:sldChg>
      <pc:sldChg chg="addSp modSp add mod replId setBg">
        <pc:chgData name="Shelley Howell" userId="S::shelley.howell@utsa.edu::18d3f884-4610-4e31-a28a-3dfbb25e23b5" providerId="AD" clId="Web-{F715C475-E757-DE6A-5789-81788915DCB0}" dt="2020-03-06T20:29:41.038" v="216"/>
        <pc:sldMkLst>
          <pc:docMk/>
          <pc:sldMk cId="1065794049" sldId="361"/>
        </pc:sldMkLst>
        <pc:spChg chg="add">
          <ac:chgData name="Shelley Howell" userId="S::shelley.howell@utsa.edu::18d3f884-4610-4e31-a28a-3dfbb25e23b5" providerId="AD" clId="Web-{F715C475-E757-DE6A-5789-81788915DCB0}" dt="2020-03-06T20:29:41.038" v="216"/>
          <ac:spMkLst>
            <pc:docMk/>
            <pc:sldMk cId="1065794049" sldId="361"/>
            <ac:spMk id="7" creationId="{32BC26D8-82FB-445E-AA49-62A77D7C1EE0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29:41.038" v="216"/>
          <ac:spMkLst>
            <pc:docMk/>
            <pc:sldMk cId="1065794049" sldId="361"/>
            <ac:spMk id="9" creationId="{CB44330D-EA18-4254-AA95-EB49948539B8}"/>
          </ac:spMkLst>
        </pc:spChg>
        <pc:picChg chg="add mod">
          <ac:chgData name="Shelley Howell" userId="S::shelley.howell@utsa.edu::18d3f884-4610-4e31-a28a-3dfbb25e23b5" providerId="AD" clId="Web-{F715C475-E757-DE6A-5789-81788915DCB0}" dt="2020-03-06T20:29:41.038" v="216"/>
          <ac:picMkLst>
            <pc:docMk/>
            <pc:sldMk cId="1065794049" sldId="361"/>
            <ac:picMk id="2" creationId="{687F4D0C-80B2-4B13-B368-CA4860EDF8CE}"/>
          </ac:picMkLst>
        </pc:picChg>
      </pc:sldChg>
      <pc:sldChg chg="addSp modSp add mod replId setBg">
        <pc:chgData name="Shelley Howell" userId="S::shelley.howell@utsa.edu::18d3f884-4610-4e31-a28a-3dfbb25e23b5" providerId="AD" clId="Web-{F715C475-E757-DE6A-5789-81788915DCB0}" dt="2020-03-06T20:31:47.882" v="235"/>
        <pc:sldMkLst>
          <pc:docMk/>
          <pc:sldMk cId="3596107578" sldId="362"/>
        </pc:sldMkLst>
        <pc:spChg chg="add">
          <ac:chgData name="Shelley Howell" userId="S::shelley.howell@utsa.edu::18d3f884-4610-4e31-a28a-3dfbb25e23b5" providerId="AD" clId="Web-{F715C475-E757-DE6A-5789-81788915DCB0}" dt="2020-03-06T20:31:47.882" v="235"/>
          <ac:spMkLst>
            <pc:docMk/>
            <pc:sldMk cId="3596107578" sldId="362"/>
            <ac:spMk id="7" creationId="{32BC26D8-82FB-445E-AA49-62A77D7C1EE0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31:47.882" v="235"/>
          <ac:spMkLst>
            <pc:docMk/>
            <pc:sldMk cId="3596107578" sldId="362"/>
            <ac:spMk id="9" creationId="{CB44330D-EA18-4254-AA95-EB49948539B8}"/>
          </ac:spMkLst>
        </pc:spChg>
        <pc:picChg chg="add mod">
          <ac:chgData name="Shelley Howell" userId="S::shelley.howell@utsa.edu::18d3f884-4610-4e31-a28a-3dfbb25e23b5" providerId="AD" clId="Web-{F715C475-E757-DE6A-5789-81788915DCB0}" dt="2020-03-06T20:31:47.882" v="235"/>
          <ac:picMkLst>
            <pc:docMk/>
            <pc:sldMk cId="3596107578" sldId="362"/>
            <ac:picMk id="2" creationId="{1927A9B2-F579-4B14-9EA8-E0FD72E0507F}"/>
          </ac:picMkLst>
        </pc:picChg>
      </pc:sldChg>
      <pc:sldChg chg="addSp modSp add mod replId setBg">
        <pc:chgData name="Shelley Howell" userId="S::shelley.howell@utsa.edu::18d3f884-4610-4e31-a28a-3dfbb25e23b5" providerId="AD" clId="Web-{F715C475-E757-DE6A-5789-81788915DCB0}" dt="2020-03-06T20:32:09.320" v="237"/>
        <pc:sldMkLst>
          <pc:docMk/>
          <pc:sldMk cId="2691638570" sldId="363"/>
        </pc:sldMkLst>
        <pc:spChg chg="add">
          <ac:chgData name="Shelley Howell" userId="S::shelley.howell@utsa.edu::18d3f884-4610-4e31-a28a-3dfbb25e23b5" providerId="AD" clId="Web-{F715C475-E757-DE6A-5789-81788915DCB0}" dt="2020-03-06T20:32:09.320" v="237"/>
          <ac:spMkLst>
            <pc:docMk/>
            <pc:sldMk cId="2691638570" sldId="363"/>
            <ac:spMk id="7" creationId="{32BC26D8-82FB-445E-AA49-62A77D7C1EE0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32:09.320" v="237"/>
          <ac:spMkLst>
            <pc:docMk/>
            <pc:sldMk cId="2691638570" sldId="363"/>
            <ac:spMk id="9" creationId="{CB44330D-EA18-4254-AA95-EB49948539B8}"/>
          </ac:spMkLst>
        </pc:spChg>
        <pc:picChg chg="add mod">
          <ac:chgData name="Shelley Howell" userId="S::shelley.howell@utsa.edu::18d3f884-4610-4e31-a28a-3dfbb25e23b5" providerId="AD" clId="Web-{F715C475-E757-DE6A-5789-81788915DCB0}" dt="2020-03-06T20:32:09.320" v="237"/>
          <ac:picMkLst>
            <pc:docMk/>
            <pc:sldMk cId="2691638570" sldId="363"/>
            <ac:picMk id="2" creationId="{8552AB93-DCB6-4F80-B12F-77138EDACCA5}"/>
          </ac:picMkLst>
        </pc:picChg>
      </pc:sldChg>
      <pc:sldChg chg="addSp modSp add mod replId setBg">
        <pc:chgData name="Shelley Howell" userId="S::shelley.howell@utsa.edu::18d3f884-4610-4e31-a28a-3dfbb25e23b5" providerId="AD" clId="Web-{F715C475-E757-DE6A-5789-81788915DCB0}" dt="2020-03-06T20:32:42.164" v="239"/>
        <pc:sldMkLst>
          <pc:docMk/>
          <pc:sldMk cId="1361216388" sldId="364"/>
        </pc:sldMkLst>
        <pc:spChg chg="add">
          <ac:chgData name="Shelley Howell" userId="S::shelley.howell@utsa.edu::18d3f884-4610-4e31-a28a-3dfbb25e23b5" providerId="AD" clId="Web-{F715C475-E757-DE6A-5789-81788915DCB0}" dt="2020-03-06T20:32:42.164" v="239"/>
          <ac:spMkLst>
            <pc:docMk/>
            <pc:sldMk cId="1361216388" sldId="364"/>
            <ac:spMk id="7" creationId="{32BC26D8-82FB-445E-AA49-62A77D7C1EE0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32:42.164" v="239"/>
          <ac:spMkLst>
            <pc:docMk/>
            <pc:sldMk cId="1361216388" sldId="364"/>
            <ac:spMk id="9" creationId="{CB44330D-EA18-4254-AA95-EB49948539B8}"/>
          </ac:spMkLst>
        </pc:spChg>
        <pc:picChg chg="add mod">
          <ac:chgData name="Shelley Howell" userId="S::shelley.howell@utsa.edu::18d3f884-4610-4e31-a28a-3dfbb25e23b5" providerId="AD" clId="Web-{F715C475-E757-DE6A-5789-81788915DCB0}" dt="2020-03-06T20:32:42.164" v="239"/>
          <ac:picMkLst>
            <pc:docMk/>
            <pc:sldMk cId="1361216388" sldId="364"/>
            <ac:picMk id="2" creationId="{9F5A275D-CD88-4164-9820-00CB7B8CB6E1}"/>
          </ac:picMkLst>
        </pc:picChg>
      </pc:sldChg>
      <pc:sldChg chg="addSp modSp new mod setBg">
        <pc:chgData name="Shelley Howell" userId="S::shelley.howell@utsa.edu::18d3f884-4610-4e31-a28a-3dfbb25e23b5" providerId="AD" clId="Web-{F715C475-E757-DE6A-5789-81788915DCB0}" dt="2020-03-06T20:33:12.773" v="244"/>
        <pc:sldMkLst>
          <pc:docMk/>
          <pc:sldMk cId="4160603046" sldId="365"/>
        </pc:sldMkLst>
        <pc:spChg chg="add">
          <ac:chgData name="Shelley Howell" userId="S::shelley.howell@utsa.edu::18d3f884-4610-4e31-a28a-3dfbb25e23b5" providerId="AD" clId="Web-{F715C475-E757-DE6A-5789-81788915DCB0}" dt="2020-03-06T20:33:12.773" v="244"/>
          <ac:spMkLst>
            <pc:docMk/>
            <pc:sldMk cId="4160603046" sldId="365"/>
            <ac:spMk id="7" creationId="{32BC26D8-82FB-445E-AA49-62A77D7C1EE0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33:12.773" v="244"/>
          <ac:spMkLst>
            <pc:docMk/>
            <pc:sldMk cId="4160603046" sldId="365"/>
            <ac:spMk id="9" creationId="{CB44330D-EA18-4254-AA95-EB49948539B8}"/>
          </ac:spMkLst>
        </pc:spChg>
        <pc:picChg chg="add mod">
          <ac:chgData name="Shelley Howell" userId="S::shelley.howell@utsa.edu::18d3f884-4610-4e31-a28a-3dfbb25e23b5" providerId="AD" clId="Web-{F715C475-E757-DE6A-5789-81788915DCB0}" dt="2020-03-06T20:33:12.773" v="244"/>
          <ac:picMkLst>
            <pc:docMk/>
            <pc:sldMk cId="4160603046" sldId="365"/>
            <ac:picMk id="2" creationId="{7E78948C-36C6-4C97-A878-9C007ED209EC}"/>
          </ac:picMkLst>
        </pc:picChg>
      </pc:sldChg>
      <pc:sldChg chg="addSp modSp add mod replId setBg">
        <pc:chgData name="Shelley Howell" userId="S::shelley.howell@utsa.edu::18d3f884-4610-4e31-a28a-3dfbb25e23b5" providerId="AD" clId="Web-{F715C475-E757-DE6A-5789-81788915DCB0}" dt="2020-03-06T20:33:32.164" v="246"/>
        <pc:sldMkLst>
          <pc:docMk/>
          <pc:sldMk cId="479404475" sldId="366"/>
        </pc:sldMkLst>
        <pc:spChg chg="add">
          <ac:chgData name="Shelley Howell" userId="S::shelley.howell@utsa.edu::18d3f884-4610-4e31-a28a-3dfbb25e23b5" providerId="AD" clId="Web-{F715C475-E757-DE6A-5789-81788915DCB0}" dt="2020-03-06T20:33:32.164" v="246"/>
          <ac:spMkLst>
            <pc:docMk/>
            <pc:sldMk cId="479404475" sldId="366"/>
            <ac:spMk id="7" creationId="{32BC26D8-82FB-445E-AA49-62A77D7C1EE0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33:32.164" v="246"/>
          <ac:spMkLst>
            <pc:docMk/>
            <pc:sldMk cId="479404475" sldId="366"/>
            <ac:spMk id="9" creationId="{CB44330D-EA18-4254-AA95-EB49948539B8}"/>
          </ac:spMkLst>
        </pc:spChg>
        <pc:picChg chg="add mod">
          <ac:chgData name="Shelley Howell" userId="S::shelley.howell@utsa.edu::18d3f884-4610-4e31-a28a-3dfbb25e23b5" providerId="AD" clId="Web-{F715C475-E757-DE6A-5789-81788915DCB0}" dt="2020-03-06T20:33:32.164" v="246"/>
          <ac:picMkLst>
            <pc:docMk/>
            <pc:sldMk cId="479404475" sldId="366"/>
            <ac:picMk id="2" creationId="{FC237534-B1CA-4081-B4A5-94117CDB9A35}"/>
          </ac:picMkLst>
        </pc:picChg>
      </pc:sldChg>
      <pc:sldChg chg="addSp modSp add mod replId setBg">
        <pc:chgData name="Shelley Howell" userId="S::shelley.howell@utsa.edu::18d3f884-4610-4e31-a28a-3dfbb25e23b5" providerId="AD" clId="Web-{F715C475-E757-DE6A-5789-81788915DCB0}" dt="2020-03-06T20:34:02.586" v="251"/>
        <pc:sldMkLst>
          <pc:docMk/>
          <pc:sldMk cId="1543651388" sldId="367"/>
        </pc:sldMkLst>
        <pc:spChg chg="add">
          <ac:chgData name="Shelley Howell" userId="S::shelley.howell@utsa.edu::18d3f884-4610-4e31-a28a-3dfbb25e23b5" providerId="AD" clId="Web-{F715C475-E757-DE6A-5789-81788915DCB0}" dt="2020-03-06T20:34:02.586" v="251"/>
          <ac:spMkLst>
            <pc:docMk/>
            <pc:sldMk cId="1543651388" sldId="367"/>
            <ac:spMk id="7" creationId="{32BC26D8-82FB-445E-AA49-62A77D7C1EE0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34:02.586" v="251"/>
          <ac:spMkLst>
            <pc:docMk/>
            <pc:sldMk cId="1543651388" sldId="367"/>
            <ac:spMk id="9" creationId="{CB44330D-EA18-4254-AA95-EB49948539B8}"/>
          </ac:spMkLst>
        </pc:spChg>
        <pc:picChg chg="add mod">
          <ac:chgData name="Shelley Howell" userId="S::shelley.howell@utsa.edu::18d3f884-4610-4e31-a28a-3dfbb25e23b5" providerId="AD" clId="Web-{F715C475-E757-DE6A-5789-81788915DCB0}" dt="2020-03-06T20:34:02.586" v="251"/>
          <ac:picMkLst>
            <pc:docMk/>
            <pc:sldMk cId="1543651388" sldId="367"/>
            <ac:picMk id="2" creationId="{35246A5C-9747-4500-B05D-3591E33A867F}"/>
          </ac:picMkLst>
        </pc:picChg>
      </pc:sldChg>
      <pc:sldChg chg="addSp modSp add mod replId setBg">
        <pc:chgData name="Shelley Howell" userId="S::shelley.howell@utsa.edu::18d3f884-4610-4e31-a28a-3dfbb25e23b5" providerId="AD" clId="Web-{F715C475-E757-DE6A-5789-81788915DCB0}" dt="2020-03-06T20:34:18.102" v="253"/>
        <pc:sldMkLst>
          <pc:docMk/>
          <pc:sldMk cId="2583388996" sldId="368"/>
        </pc:sldMkLst>
        <pc:spChg chg="add">
          <ac:chgData name="Shelley Howell" userId="S::shelley.howell@utsa.edu::18d3f884-4610-4e31-a28a-3dfbb25e23b5" providerId="AD" clId="Web-{F715C475-E757-DE6A-5789-81788915DCB0}" dt="2020-03-06T20:34:18.102" v="253"/>
          <ac:spMkLst>
            <pc:docMk/>
            <pc:sldMk cId="2583388996" sldId="368"/>
            <ac:spMk id="7" creationId="{32BC26D8-82FB-445E-AA49-62A77D7C1EE0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34:18.102" v="253"/>
          <ac:spMkLst>
            <pc:docMk/>
            <pc:sldMk cId="2583388996" sldId="368"/>
            <ac:spMk id="9" creationId="{CB44330D-EA18-4254-AA95-EB49948539B8}"/>
          </ac:spMkLst>
        </pc:spChg>
        <pc:picChg chg="add mod">
          <ac:chgData name="Shelley Howell" userId="S::shelley.howell@utsa.edu::18d3f884-4610-4e31-a28a-3dfbb25e23b5" providerId="AD" clId="Web-{F715C475-E757-DE6A-5789-81788915DCB0}" dt="2020-03-06T20:34:18.102" v="253"/>
          <ac:picMkLst>
            <pc:docMk/>
            <pc:sldMk cId="2583388996" sldId="368"/>
            <ac:picMk id="2" creationId="{DB68C8CC-5D61-4616-B5E8-ED30C884DD1E}"/>
          </ac:picMkLst>
        </pc:picChg>
      </pc:sldChg>
      <pc:sldChg chg="addSp modSp add mod replId setBg">
        <pc:chgData name="Shelley Howell" userId="S::shelley.howell@utsa.edu::18d3f884-4610-4e31-a28a-3dfbb25e23b5" providerId="AD" clId="Web-{F715C475-E757-DE6A-5789-81788915DCB0}" dt="2020-03-06T20:34:45.852" v="255"/>
        <pc:sldMkLst>
          <pc:docMk/>
          <pc:sldMk cId="1306263566" sldId="369"/>
        </pc:sldMkLst>
        <pc:spChg chg="add">
          <ac:chgData name="Shelley Howell" userId="S::shelley.howell@utsa.edu::18d3f884-4610-4e31-a28a-3dfbb25e23b5" providerId="AD" clId="Web-{F715C475-E757-DE6A-5789-81788915DCB0}" dt="2020-03-06T20:34:45.852" v="255"/>
          <ac:spMkLst>
            <pc:docMk/>
            <pc:sldMk cId="1306263566" sldId="369"/>
            <ac:spMk id="7" creationId="{32BC26D8-82FB-445E-AA49-62A77D7C1EE0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34:45.852" v="255"/>
          <ac:spMkLst>
            <pc:docMk/>
            <pc:sldMk cId="1306263566" sldId="369"/>
            <ac:spMk id="9" creationId="{CB44330D-EA18-4254-AA95-EB49948539B8}"/>
          </ac:spMkLst>
        </pc:spChg>
        <pc:picChg chg="add mod">
          <ac:chgData name="Shelley Howell" userId="S::shelley.howell@utsa.edu::18d3f884-4610-4e31-a28a-3dfbb25e23b5" providerId="AD" clId="Web-{F715C475-E757-DE6A-5789-81788915DCB0}" dt="2020-03-06T20:34:45.852" v="255"/>
          <ac:picMkLst>
            <pc:docMk/>
            <pc:sldMk cId="1306263566" sldId="369"/>
            <ac:picMk id="2" creationId="{FED16330-6155-471B-B536-A563730B401A}"/>
          </ac:picMkLst>
        </pc:picChg>
      </pc:sldChg>
      <pc:sldChg chg="addSp modSp add mod replId setBg">
        <pc:chgData name="Shelley Howell" userId="S::shelley.howell@utsa.edu::18d3f884-4610-4e31-a28a-3dfbb25e23b5" providerId="AD" clId="Web-{F715C475-E757-DE6A-5789-81788915DCB0}" dt="2020-03-06T20:35:19.024" v="257"/>
        <pc:sldMkLst>
          <pc:docMk/>
          <pc:sldMk cId="2106007854" sldId="370"/>
        </pc:sldMkLst>
        <pc:spChg chg="add">
          <ac:chgData name="Shelley Howell" userId="S::shelley.howell@utsa.edu::18d3f884-4610-4e31-a28a-3dfbb25e23b5" providerId="AD" clId="Web-{F715C475-E757-DE6A-5789-81788915DCB0}" dt="2020-03-06T20:35:19.024" v="257"/>
          <ac:spMkLst>
            <pc:docMk/>
            <pc:sldMk cId="2106007854" sldId="370"/>
            <ac:spMk id="7" creationId="{32BC26D8-82FB-445E-AA49-62A77D7C1EE0}"/>
          </ac:spMkLst>
        </pc:spChg>
        <pc:spChg chg="add">
          <ac:chgData name="Shelley Howell" userId="S::shelley.howell@utsa.edu::18d3f884-4610-4e31-a28a-3dfbb25e23b5" providerId="AD" clId="Web-{F715C475-E757-DE6A-5789-81788915DCB0}" dt="2020-03-06T20:35:19.024" v="257"/>
          <ac:spMkLst>
            <pc:docMk/>
            <pc:sldMk cId="2106007854" sldId="370"/>
            <ac:spMk id="9" creationId="{CB44330D-EA18-4254-AA95-EB49948539B8}"/>
          </ac:spMkLst>
        </pc:spChg>
        <pc:picChg chg="add mod">
          <ac:chgData name="Shelley Howell" userId="S::shelley.howell@utsa.edu::18d3f884-4610-4e31-a28a-3dfbb25e23b5" providerId="AD" clId="Web-{F715C475-E757-DE6A-5789-81788915DCB0}" dt="2020-03-06T20:35:19.024" v="257"/>
          <ac:picMkLst>
            <pc:docMk/>
            <pc:sldMk cId="2106007854" sldId="370"/>
            <ac:picMk id="2" creationId="{C9CB50F3-17A3-418D-AC7B-2D33E348B1EE}"/>
          </ac:picMkLst>
        </pc:picChg>
      </pc:sldChg>
    </pc:docChg>
  </pc:docChgLst>
  <pc:docChgLst>
    <pc:chgData name="Shelley Howell" userId="S::shelley.howell@utsa.edu::18d3f884-4610-4e31-a28a-3dfbb25e23b5" providerId="AD" clId="Web-{B9760943-CCFA-2525-2912-15DEFBE46985}"/>
    <pc:docChg chg="addSld delSld modSld sldOrd">
      <pc:chgData name="Shelley Howell" userId="S::shelley.howell@utsa.edu::18d3f884-4610-4e31-a28a-3dfbb25e23b5" providerId="AD" clId="Web-{B9760943-CCFA-2525-2912-15DEFBE46985}" dt="2020-03-06T14:46:22.479" v="102"/>
      <pc:docMkLst>
        <pc:docMk/>
      </pc:docMkLst>
      <pc:sldChg chg="modSp del">
        <pc:chgData name="Shelley Howell" userId="S::shelley.howell@utsa.edu::18d3f884-4610-4e31-a28a-3dfbb25e23b5" providerId="AD" clId="Web-{B9760943-CCFA-2525-2912-15DEFBE46985}" dt="2020-03-06T14:45:33.995" v="77"/>
        <pc:sldMkLst>
          <pc:docMk/>
          <pc:sldMk cId="3823165513" sldId="256"/>
        </pc:sldMkLst>
        <pc:spChg chg="mod">
          <ac:chgData name="Shelley Howell" userId="S::shelley.howell@utsa.edu::18d3f884-4610-4e31-a28a-3dfbb25e23b5" providerId="AD" clId="Web-{B9760943-CCFA-2525-2912-15DEFBE46985}" dt="2020-03-06T14:35:58.289" v="26" actId="1076"/>
          <ac:spMkLst>
            <pc:docMk/>
            <pc:sldMk cId="3823165513" sldId="256"/>
            <ac:spMk id="2" creationId="{E4CB2EF8-8785-B045-9234-41C733392E5F}"/>
          </ac:spMkLst>
        </pc:spChg>
        <pc:spChg chg="mod">
          <ac:chgData name="Shelley Howell" userId="S::shelley.howell@utsa.edu::18d3f884-4610-4e31-a28a-3dfbb25e23b5" providerId="AD" clId="Web-{B9760943-CCFA-2525-2912-15DEFBE46985}" dt="2020-03-06T14:35:58.289" v="25" actId="1076"/>
          <ac:spMkLst>
            <pc:docMk/>
            <pc:sldMk cId="3823165513" sldId="256"/>
            <ac:spMk id="3" creationId="{962B908C-5843-C143-9CCC-EAE4CE99ED29}"/>
          </ac:spMkLst>
        </pc:spChg>
      </pc:sldChg>
      <pc:sldChg chg="del">
        <pc:chgData name="Shelley Howell" userId="S::shelley.howell@utsa.edu::18d3f884-4610-4e31-a28a-3dfbb25e23b5" providerId="AD" clId="Web-{B9760943-CCFA-2525-2912-15DEFBE46985}" dt="2020-03-06T14:45:36.370" v="78"/>
        <pc:sldMkLst>
          <pc:docMk/>
          <pc:sldMk cId="252060482" sldId="257"/>
        </pc:sldMkLst>
      </pc:sldChg>
      <pc:sldChg chg="del">
        <pc:chgData name="Shelley Howell" userId="S::shelley.howell@utsa.edu::18d3f884-4610-4e31-a28a-3dfbb25e23b5" providerId="AD" clId="Web-{B9760943-CCFA-2525-2912-15DEFBE46985}" dt="2020-03-06T14:45:29.526" v="71"/>
        <pc:sldMkLst>
          <pc:docMk/>
          <pc:sldMk cId="1909690573" sldId="258"/>
        </pc:sldMkLst>
      </pc:sldChg>
      <pc:sldChg chg="del">
        <pc:chgData name="Shelley Howell" userId="S::shelley.howell@utsa.edu::18d3f884-4610-4e31-a28a-3dfbb25e23b5" providerId="AD" clId="Web-{B9760943-CCFA-2525-2912-15DEFBE46985}" dt="2020-03-06T14:45:25.057" v="68"/>
        <pc:sldMkLst>
          <pc:docMk/>
          <pc:sldMk cId="197880297" sldId="261"/>
        </pc:sldMkLst>
      </pc:sldChg>
      <pc:sldChg chg="del">
        <pc:chgData name="Shelley Howell" userId="S::shelley.howell@utsa.edu::18d3f884-4610-4e31-a28a-3dfbb25e23b5" providerId="AD" clId="Web-{B9760943-CCFA-2525-2912-15DEFBE46985}" dt="2020-03-06T14:45:40.416" v="82"/>
        <pc:sldMkLst>
          <pc:docMk/>
          <pc:sldMk cId="133727947" sldId="273"/>
        </pc:sldMkLst>
      </pc:sldChg>
      <pc:sldChg chg="del">
        <pc:chgData name="Shelley Howell" userId="S::shelley.howell@utsa.edu::18d3f884-4610-4e31-a28a-3dfbb25e23b5" providerId="AD" clId="Web-{B9760943-CCFA-2525-2912-15DEFBE46985}" dt="2020-03-06T14:45:45.010" v="86"/>
        <pc:sldMkLst>
          <pc:docMk/>
          <pc:sldMk cId="3106156014" sldId="277"/>
        </pc:sldMkLst>
      </pc:sldChg>
      <pc:sldChg chg="ord">
        <pc:chgData name="Shelley Howell" userId="S::shelley.howell@utsa.edu::18d3f884-4610-4e31-a28a-3dfbb25e23b5" providerId="AD" clId="Web-{B9760943-CCFA-2525-2912-15DEFBE46985}" dt="2020-03-06T14:46:18.432" v="101"/>
        <pc:sldMkLst>
          <pc:docMk/>
          <pc:sldMk cId="2755905365" sldId="278"/>
        </pc:sldMkLst>
      </pc:sldChg>
      <pc:sldChg chg="ord">
        <pc:chgData name="Shelley Howell" userId="S::shelley.howell@utsa.edu::18d3f884-4610-4e31-a28a-3dfbb25e23b5" providerId="AD" clId="Web-{B9760943-CCFA-2525-2912-15DEFBE46985}" dt="2020-03-06T14:41:47.337" v="57"/>
        <pc:sldMkLst>
          <pc:docMk/>
          <pc:sldMk cId="3542032924" sldId="286"/>
        </pc:sldMkLst>
      </pc:sldChg>
      <pc:sldChg chg="ord">
        <pc:chgData name="Shelley Howell" userId="S::shelley.howell@utsa.edu::18d3f884-4610-4e31-a28a-3dfbb25e23b5" providerId="AD" clId="Web-{B9760943-CCFA-2525-2912-15DEFBE46985}" dt="2020-03-06T14:46:18.432" v="100"/>
        <pc:sldMkLst>
          <pc:docMk/>
          <pc:sldMk cId="3433715111" sldId="289"/>
        </pc:sldMkLst>
      </pc:sldChg>
      <pc:sldChg chg="addSp delSp modSp mod ord setBg">
        <pc:chgData name="Shelley Howell" userId="S::shelley.howell@utsa.edu::18d3f884-4610-4e31-a28a-3dfbb25e23b5" providerId="AD" clId="Web-{B9760943-CCFA-2525-2912-15DEFBE46985}" dt="2020-03-06T14:44:21.229" v="66"/>
        <pc:sldMkLst>
          <pc:docMk/>
          <pc:sldMk cId="138345591" sldId="295"/>
        </pc:sldMkLst>
        <pc:spChg chg="mod ord">
          <ac:chgData name="Shelley Howell" userId="S::shelley.howell@utsa.edu::18d3f884-4610-4e31-a28a-3dfbb25e23b5" providerId="AD" clId="Web-{B9760943-CCFA-2525-2912-15DEFBE46985}" dt="2020-03-06T14:44:21.229" v="66"/>
          <ac:spMkLst>
            <pc:docMk/>
            <pc:sldMk cId="138345591" sldId="295"/>
            <ac:spMk id="2" creationId="{40CA2A58-0DEA-9440-AE31-BFBE3B349222}"/>
          </ac:spMkLst>
        </pc:spChg>
        <pc:spChg chg="add del">
          <ac:chgData name="Shelley Howell" userId="S::shelley.howell@utsa.edu::18d3f884-4610-4e31-a28a-3dfbb25e23b5" providerId="AD" clId="Web-{B9760943-CCFA-2525-2912-15DEFBE46985}" dt="2020-03-06T14:44:21.229" v="66"/>
          <ac:spMkLst>
            <pc:docMk/>
            <pc:sldMk cId="138345591" sldId="295"/>
            <ac:spMk id="12" creationId="{87CC2527-562A-4F69-B487-4371E5B243E7}"/>
          </ac:spMkLst>
        </pc:spChg>
        <pc:spChg chg="add">
          <ac:chgData name="Shelley Howell" userId="S::shelley.howell@utsa.edu::18d3f884-4610-4e31-a28a-3dfbb25e23b5" providerId="AD" clId="Web-{B9760943-CCFA-2525-2912-15DEFBE46985}" dt="2020-03-06T14:44:21.229" v="66"/>
          <ac:spMkLst>
            <pc:docMk/>
            <pc:sldMk cId="138345591" sldId="295"/>
            <ac:spMk id="19" creationId="{D4771268-CB57-404A-9271-370EB28F6090}"/>
          </ac:spMkLst>
        </pc:spChg>
        <pc:picChg chg="mod ord">
          <ac:chgData name="Shelley Howell" userId="S::shelley.howell@utsa.edu::18d3f884-4610-4e31-a28a-3dfbb25e23b5" providerId="AD" clId="Web-{B9760943-CCFA-2525-2912-15DEFBE46985}" dt="2020-03-06T14:44:21.229" v="66"/>
          <ac:picMkLst>
            <pc:docMk/>
            <pc:sldMk cId="138345591" sldId="295"/>
            <ac:picMk id="7" creationId="{016FFA76-772D-C441-B562-5EB45729B3FA}"/>
          </ac:picMkLst>
        </pc:picChg>
        <pc:cxnChg chg="add del">
          <ac:chgData name="Shelley Howell" userId="S::shelley.howell@utsa.edu::18d3f884-4610-4e31-a28a-3dfbb25e23b5" providerId="AD" clId="Web-{B9760943-CCFA-2525-2912-15DEFBE46985}" dt="2020-03-06T14:44:21.229" v="66"/>
          <ac:cxnSpMkLst>
            <pc:docMk/>
            <pc:sldMk cId="138345591" sldId="295"/>
            <ac:cxnSpMk id="14" creationId="{BCDAEC91-5BCE-4B55-9CC0-43EF94CB734B}"/>
          </ac:cxnSpMkLst>
        </pc:cxnChg>
      </pc:sldChg>
      <pc:sldChg chg="addSp delSp modSp mod ord setBg">
        <pc:chgData name="Shelley Howell" userId="S::shelley.howell@utsa.edu::18d3f884-4610-4e31-a28a-3dfbb25e23b5" providerId="AD" clId="Web-{B9760943-CCFA-2525-2912-15DEFBE46985}" dt="2020-03-06T14:44:15.697" v="65"/>
        <pc:sldMkLst>
          <pc:docMk/>
          <pc:sldMk cId="2874562777" sldId="296"/>
        </pc:sldMkLst>
        <pc:spChg chg="mod">
          <ac:chgData name="Shelley Howell" userId="S::shelley.howell@utsa.edu::18d3f884-4610-4e31-a28a-3dfbb25e23b5" providerId="AD" clId="Web-{B9760943-CCFA-2525-2912-15DEFBE46985}" dt="2020-03-06T14:44:15.697" v="65"/>
          <ac:spMkLst>
            <pc:docMk/>
            <pc:sldMk cId="2874562777" sldId="296"/>
            <ac:spMk id="6" creationId="{5ED85B23-E230-3143-B4ED-74C0AA318BF1}"/>
          </ac:spMkLst>
        </pc:spChg>
        <pc:spChg chg="add del">
          <ac:chgData name="Shelley Howell" userId="S::shelley.howell@utsa.edu::18d3f884-4610-4e31-a28a-3dfbb25e23b5" providerId="AD" clId="Web-{B9760943-CCFA-2525-2912-15DEFBE46985}" dt="2020-03-06T14:44:15.697" v="65"/>
          <ac:spMkLst>
            <pc:docMk/>
            <pc:sldMk cId="2874562777" sldId="296"/>
            <ac:spMk id="11" creationId="{C475749F-F487-4EFB-ABC7-C1359590EB76}"/>
          </ac:spMkLst>
        </pc:spChg>
        <pc:spChg chg="add">
          <ac:chgData name="Shelley Howell" userId="S::shelley.howell@utsa.edu::18d3f884-4610-4e31-a28a-3dfbb25e23b5" providerId="AD" clId="Web-{B9760943-CCFA-2525-2912-15DEFBE46985}" dt="2020-03-06T14:44:15.697" v="65"/>
          <ac:spMkLst>
            <pc:docMk/>
            <pc:sldMk cId="2874562777" sldId="296"/>
            <ac:spMk id="13" creationId="{D4771268-CB57-404A-9271-370EB28F6090}"/>
          </ac:spMkLst>
        </pc:spChg>
        <pc:spChg chg="add del">
          <ac:chgData name="Shelley Howell" userId="S::shelley.howell@utsa.edu::18d3f884-4610-4e31-a28a-3dfbb25e23b5" providerId="AD" clId="Web-{B9760943-CCFA-2525-2912-15DEFBE46985}" dt="2020-03-06T14:44:15.682" v="64"/>
          <ac:spMkLst>
            <pc:docMk/>
            <pc:sldMk cId="2874562777" sldId="296"/>
            <ac:spMk id="16" creationId="{9D3A9E89-033E-4C4A-8C41-416DABFFD307}"/>
          </ac:spMkLst>
        </pc:spChg>
        <pc:spChg chg="add del">
          <ac:chgData name="Shelley Howell" userId="S::shelley.howell@utsa.edu::18d3f884-4610-4e31-a28a-3dfbb25e23b5" providerId="AD" clId="Web-{B9760943-CCFA-2525-2912-15DEFBE46985}" dt="2020-03-06T14:44:15.682" v="64"/>
          <ac:spMkLst>
            <pc:docMk/>
            <pc:sldMk cId="2874562777" sldId="296"/>
            <ac:spMk id="18" creationId="{86293361-111E-427D-8E5B-256944AC8395}"/>
          </ac:spMkLst>
        </pc:spChg>
        <pc:spChg chg="add del">
          <ac:chgData name="Shelley Howell" userId="S::shelley.howell@utsa.edu::18d3f884-4610-4e31-a28a-3dfbb25e23b5" providerId="AD" clId="Web-{B9760943-CCFA-2525-2912-15DEFBE46985}" dt="2020-03-06T14:44:15.682" v="64"/>
          <ac:spMkLst>
            <pc:docMk/>
            <pc:sldMk cId="2874562777" sldId="296"/>
            <ac:spMk id="42" creationId="{78907291-9D6D-4740-81DB-441477BCA279}"/>
          </ac:spMkLst>
        </pc:spChg>
        <pc:grpChg chg="add del">
          <ac:chgData name="Shelley Howell" userId="S::shelley.howell@utsa.edu::18d3f884-4610-4e31-a28a-3dfbb25e23b5" providerId="AD" clId="Web-{B9760943-CCFA-2525-2912-15DEFBE46985}" dt="2020-03-06T14:44:15.682" v="64"/>
          <ac:grpSpMkLst>
            <pc:docMk/>
            <pc:sldMk cId="2874562777" sldId="296"/>
            <ac:grpSpMk id="20" creationId="{FCDE997A-E6D1-4881-88E5-269E5AC3DD1C}"/>
          </ac:grpSpMkLst>
        </pc:grpChg>
        <pc:picChg chg="mod ord">
          <ac:chgData name="Shelley Howell" userId="S::shelley.howell@utsa.edu::18d3f884-4610-4e31-a28a-3dfbb25e23b5" providerId="AD" clId="Web-{B9760943-CCFA-2525-2912-15DEFBE46985}" dt="2020-03-06T14:44:15.697" v="65"/>
          <ac:picMkLst>
            <pc:docMk/>
            <pc:sldMk cId="2874562777" sldId="296"/>
            <ac:picMk id="5" creationId="{9602CD51-488A-DD46-A032-B4A5BBC2DD38}"/>
          </ac:picMkLst>
        </pc:picChg>
      </pc:sldChg>
      <pc:sldChg chg="addSp modSp mod ord setBg">
        <pc:chgData name="Shelley Howell" userId="S::shelley.howell@utsa.edu::18d3f884-4610-4e31-a28a-3dfbb25e23b5" providerId="AD" clId="Web-{B9760943-CCFA-2525-2912-15DEFBE46985}" dt="2020-03-06T14:44:28.385" v="67"/>
        <pc:sldMkLst>
          <pc:docMk/>
          <pc:sldMk cId="2704217355" sldId="297"/>
        </pc:sldMkLst>
        <pc:spChg chg="mod">
          <ac:chgData name="Shelley Howell" userId="S::shelley.howell@utsa.edu::18d3f884-4610-4e31-a28a-3dfbb25e23b5" providerId="AD" clId="Web-{B9760943-CCFA-2525-2912-15DEFBE46985}" dt="2020-03-06T14:44:28.385" v="67"/>
          <ac:spMkLst>
            <pc:docMk/>
            <pc:sldMk cId="2704217355" sldId="297"/>
            <ac:spMk id="11" creationId="{9E59E032-4774-E546-A43D-A733483DBA80}"/>
          </ac:spMkLst>
        </pc:spChg>
        <pc:spChg chg="add">
          <ac:chgData name="Shelley Howell" userId="S::shelley.howell@utsa.edu::18d3f884-4610-4e31-a28a-3dfbb25e23b5" providerId="AD" clId="Web-{B9760943-CCFA-2525-2912-15DEFBE46985}" dt="2020-03-06T14:44:28.385" v="67"/>
          <ac:spMkLst>
            <pc:docMk/>
            <pc:sldMk cId="2704217355" sldId="297"/>
            <ac:spMk id="16" creationId="{D4771268-CB57-404A-9271-370EB28F6090}"/>
          </ac:spMkLst>
        </pc:spChg>
        <pc:picChg chg="mod ord">
          <ac:chgData name="Shelley Howell" userId="S::shelley.howell@utsa.edu::18d3f884-4610-4e31-a28a-3dfbb25e23b5" providerId="AD" clId="Web-{B9760943-CCFA-2525-2912-15DEFBE46985}" dt="2020-03-06T14:44:28.385" v="67"/>
          <ac:picMkLst>
            <pc:docMk/>
            <pc:sldMk cId="2704217355" sldId="297"/>
            <ac:picMk id="6" creationId="{45FEF103-3D43-4C42-89BD-1936CA8F919F}"/>
          </ac:picMkLst>
        </pc:picChg>
      </pc:sldChg>
      <pc:sldChg chg="del">
        <pc:chgData name="Shelley Howell" userId="S::shelley.howell@utsa.edu::18d3f884-4610-4e31-a28a-3dfbb25e23b5" providerId="AD" clId="Web-{B9760943-CCFA-2525-2912-15DEFBE46985}" dt="2020-03-06T14:45:44.198" v="85"/>
        <pc:sldMkLst>
          <pc:docMk/>
          <pc:sldMk cId="683554317" sldId="305"/>
        </pc:sldMkLst>
      </pc:sldChg>
      <pc:sldChg chg="del">
        <pc:chgData name="Shelley Howell" userId="S::shelley.howell@utsa.edu::18d3f884-4610-4e31-a28a-3dfbb25e23b5" providerId="AD" clId="Web-{B9760943-CCFA-2525-2912-15DEFBE46985}" dt="2020-03-06T14:45:45.620" v="87"/>
        <pc:sldMkLst>
          <pc:docMk/>
          <pc:sldMk cId="385358524" sldId="306"/>
        </pc:sldMkLst>
      </pc:sldChg>
      <pc:sldChg chg="del">
        <pc:chgData name="Shelley Howell" userId="S::shelley.howell@utsa.edu::18d3f884-4610-4e31-a28a-3dfbb25e23b5" providerId="AD" clId="Web-{B9760943-CCFA-2525-2912-15DEFBE46985}" dt="2020-03-06T14:45:48.916" v="93"/>
        <pc:sldMkLst>
          <pc:docMk/>
          <pc:sldMk cId="2689544295" sldId="307"/>
        </pc:sldMkLst>
      </pc:sldChg>
      <pc:sldChg chg="del">
        <pc:chgData name="Shelley Howell" userId="S::shelley.howell@utsa.edu::18d3f884-4610-4e31-a28a-3dfbb25e23b5" providerId="AD" clId="Web-{B9760943-CCFA-2525-2912-15DEFBE46985}" dt="2020-03-06T14:45:46.073" v="88"/>
        <pc:sldMkLst>
          <pc:docMk/>
          <pc:sldMk cId="1172865248" sldId="308"/>
        </pc:sldMkLst>
      </pc:sldChg>
      <pc:sldChg chg="del">
        <pc:chgData name="Shelley Howell" userId="S::shelley.howell@utsa.edu::18d3f884-4610-4e31-a28a-3dfbb25e23b5" providerId="AD" clId="Web-{B9760943-CCFA-2525-2912-15DEFBE46985}" dt="2020-03-06T14:45:46.620" v="89"/>
        <pc:sldMkLst>
          <pc:docMk/>
          <pc:sldMk cId="2810191745" sldId="309"/>
        </pc:sldMkLst>
      </pc:sldChg>
      <pc:sldChg chg="del">
        <pc:chgData name="Shelley Howell" userId="S::shelley.howell@utsa.edu::18d3f884-4610-4e31-a28a-3dfbb25e23b5" providerId="AD" clId="Web-{B9760943-CCFA-2525-2912-15DEFBE46985}" dt="2020-03-06T14:45:46.963" v="90"/>
        <pc:sldMkLst>
          <pc:docMk/>
          <pc:sldMk cId="3322249391" sldId="310"/>
        </pc:sldMkLst>
      </pc:sldChg>
      <pc:sldChg chg="del">
        <pc:chgData name="Shelley Howell" userId="S::shelley.howell@utsa.edu::18d3f884-4610-4e31-a28a-3dfbb25e23b5" providerId="AD" clId="Web-{B9760943-CCFA-2525-2912-15DEFBE46985}" dt="2020-03-06T14:45:47.479" v="91"/>
        <pc:sldMkLst>
          <pc:docMk/>
          <pc:sldMk cId="2639781676" sldId="311"/>
        </pc:sldMkLst>
      </pc:sldChg>
      <pc:sldChg chg="del">
        <pc:chgData name="Shelley Howell" userId="S::shelley.howell@utsa.edu::18d3f884-4610-4e31-a28a-3dfbb25e23b5" providerId="AD" clId="Web-{B9760943-CCFA-2525-2912-15DEFBE46985}" dt="2020-03-06T14:45:47.901" v="92"/>
        <pc:sldMkLst>
          <pc:docMk/>
          <pc:sldMk cId="2252623165" sldId="312"/>
        </pc:sldMkLst>
      </pc:sldChg>
      <pc:sldChg chg="del">
        <pc:chgData name="Shelley Howell" userId="S::shelley.howell@utsa.edu::18d3f884-4610-4e31-a28a-3dfbb25e23b5" providerId="AD" clId="Web-{B9760943-CCFA-2525-2912-15DEFBE46985}" dt="2020-03-06T14:45:42.073" v="83"/>
        <pc:sldMkLst>
          <pc:docMk/>
          <pc:sldMk cId="480193816" sldId="335"/>
        </pc:sldMkLst>
      </pc:sldChg>
      <pc:sldChg chg="del">
        <pc:chgData name="Shelley Howell" userId="S::shelley.howell@utsa.edu::18d3f884-4610-4e31-a28a-3dfbb25e23b5" providerId="AD" clId="Web-{B9760943-CCFA-2525-2912-15DEFBE46985}" dt="2020-03-06T14:45:30.807" v="72"/>
        <pc:sldMkLst>
          <pc:docMk/>
          <pc:sldMk cId="2052924444" sldId="339"/>
        </pc:sldMkLst>
      </pc:sldChg>
      <pc:sldChg chg="del">
        <pc:chgData name="Shelley Howell" userId="S::shelley.howell@utsa.edu::18d3f884-4610-4e31-a28a-3dfbb25e23b5" providerId="AD" clId="Web-{B9760943-CCFA-2525-2912-15DEFBE46985}" dt="2020-03-06T14:45:31.557" v="73"/>
        <pc:sldMkLst>
          <pc:docMk/>
          <pc:sldMk cId="2963967274" sldId="340"/>
        </pc:sldMkLst>
      </pc:sldChg>
      <pc:sldChg chg="del">
        <pc:chgData name="Shelley Howell" userId="S::shelley.howell@utsa.edu::18d3f884-4610-4e31-a28a-3dfbb25e23b5" providerId="AD" clId="Web-{B9760943-CCFA-2525-2912-15DEFBE46985}" dt="2020-03-06T14:45:43.370" v="84"/>
        <pc:sldMkLst>
          <pc:docMk/>
          <pc:sldMk cId="3155165890" sldId="341"/>
        </pc:sldMkLst>
      </pc:sldChg>
      <pc:sldChg chg="del">
        <pc:chgData name="Shelley Howell" userId="S::shelley.howell@utsa.edu::18d3f884-4610-4e31-a28a-3dfbb25e23b5" providerId="AD" clId="Web-{B9760943-CCFA-2525-2912-15DEFBE46985}" dt="2020-03-06T14:45:32.213" v="74"/>
        <pc:sldMkLst>
          <pc:docMk/>
          <pc:sldMk cId="336872537" sldId="342"/>
        </pc:sldMkLst>
      </pc:sldChg>
      <pc:sldChg chg="del">
        <pc:chgData name="Shelley Howell" userId="S::shelley.howell@utsa.edu::18d3f884-4610-4e31-a28a-3dfbb25e23b5" providerId="AD" clId="Web-{B9760943-CCFA-2525-2912-15DEFBE46985}" dt="2020-03-06T14:45:32.557" v="75"/>
        <pc:sldMkLst>
          <pc:docMk/>
          <pc:sldMk cId="1985493181" sldId="343"/>
        </pc:sldMkLst>
      </pc:sldChg>
      <pc:sldChg chg="del">
        <pc:chgData name="Shelley Howell" userId="S::shelley.howell@utsa.edu::18d3f884-4610-4e31-a28a-3dfbb25e23b5" providerId="AD" clId="Web-{B9760943-CCFA-2525-2912-15DEFBE46985}" dt="2020-03-06T14:45:33.088" v="76"/>
        <pc:sldMkLst>
          <pc:docMk/>
          <pc:sldMk cId="2200687721" sldId="344"/>
        </pc:sldMkLst>
      </pc:sldChg>
      <pc:sldChg chg="del">
        <pc:chgData name="Shelley Howell" userId="S::shelley.howell@utsa.edu::18d3f884-4610-4e31-a28a-3dfbb25e23b5" providerId="AD" clId="Web-{B9760943-CCFA-2525-2912-15DEFBE46985}" dt="2020-03-06T14:45:37.010" v="79"/>
        <pc:sldMkLst>
          <pc:docMk/>
          <pc:sldMk cId="2854259101" sldId="345"/>
        </pc:sldMkLst>
      </pc:sldChg>
      <pc:sldChg chg="del">
        <pc:chgData name="Shelley Howell" userId="S::shelley.howell@utsa.edu::18d3f884-4610-4e31-a28a-3dfbb25e23b5" providerId="AD" clId="Web-{B9760943-CCFA-2525-2912-15DEFBE46985}" dt="2020-03-06T14:45:37.541" v="80"/>
        <pc:sldMkLst>
          <pc:docMk/>
          <pc:sldMk cId="341505937" sldId="346"/>
        </pc:sldMkLst>
      </pc:sldChg>
      <pc:sldChg chg="del">
        <pc:chgData name="Shelley Howell" userId="S::shelley.howell@utsa.edu::18d3f884-4610-4e31-a28a-3dfbb25e23b5" providerId="AD" clId="Web-{B9760943-CCFA-2525-2912-15DEFBE46985}" dt="2020-03-06T14:45:39.229" v="81"/>
        <pc:sldMkLst>
          <pc:docMk/>
          <pc:sldMk cId="2229949216" sldId="347"/>
        </pc:sldMkLst>
      </pc:sldChg>
      <pc:sldChg chg="del">
        <pc:chgData name="Shelley Howell" userId="S::shelley.howell@utsa.edu::18d3f884-4610-4e31-a28a-3dfbb25e23b5" providerId="AD" clId="Web-{B9760943-CCFA-2525-2912-15DEFBE46985}" dt="2020-03-06T14:45:26.323" v="69"/>
        <pc:sldMkLst>
          <pc:docMk/>
          <pc:sldMk cId="3259360941" sldId="348"/>
        </pc:sldMkLst>
      </pc:sldChg>
      <pc:sldChg chg="del">
        <pc:chgData name="Shelley Howell" userId="S::shelley.howell@utsa.edu::18d3f884-4610-4e31-a28a-3dfbb25e23b5" providerId="AD" clId="Web-{B9760943-CCFA-2525-2912-15DEFBE46985}" dt="2020-03-06T14:45:28.182" v="70"/>
        <pc:sldMkLst>
          <pc:docMk/>
          <pc:sldMk cId="2233618751" sldId="349"/>
        </pc:sldMkLst>
      </pc:sldChg>
      <pc:sldChg chg="addSp modSp new mod ord setBg">
        <pc:chgData name="Shelley Howell" userId="S::shelley.howell@utsa.edu::18d3f884-4610-4e31-a28a-3dfbb25e23b5" providerId="AD" clId="Web-{B9760943-CCFA-2525-2912-15DEFBE46985}" dt="2020-03-06T14:38:40.399" v="33"/>
        <pc:sldMkLst>
          <pc:docMk/>
          <pc:sldMk cId="1083794298" sldId="350"/>
        </pc:sldMkLst>
        <pc:picChg chg="add mod">
          <ac:chgData name="Shelley Howell" userId="S::shelley.howell@utsa.edu::18d3f884-4610-4e31-a28a-3dfbb25e23b5" providerId="AD" clId="Web-{B9760943-CCFA-2525-2912-15DEFBE46985}" dt="2020-03-06T14:38:40.399" v="33"/>
          <ac:picMkLst>
            <pc:docMk/>
            <pc:sldMk cId="1083794298" sldId="350"/>
            <ac:picMk id="2" creationId="{D2F4BF21-8278-4D55-A80F-EC26F678BE09}"/>
          </ac:picMkLst>
        </pc:picChg>
      </pc:sldChg>
      <pc:sldChg chg="addSp delSp modSp new mod setBg">
        <pc:chgData name="Shelley Howell" userId="S::shelley.howell@utsa.edu::18d3f884-4610-4e31-a28a-3dfbb25e23b5" providerId="AD" clId="Web-{B9760943-CCFA-2525-2912-15DEFBE46985}" dt="2020-03-06T14:39:54.274" v="47"/>
        <pc:sldMkLst>
          <pc:docMk/>
          <pc:sldMk cId="3313875891" sldId="351"/>
        </pc:sldMkLst>
        <pc:spChg chg="add">
          <ac:chgData name="Shelley Howell" userId="S::shelley.howell@utsa.edu::18d3f884-4610-4e31-a28a-3dfbb25e23b5" providerId="AD" clId="Web-{B9760943-CCFA-2525-2912-15DEFBE46985}" dt="2020-03-06T14:39:54.274" v="47"/>
          <ac:spMkLst>
            <pc:docMk/>
            <pc:sldMk cId="3313875891" sldId="351"/>
            <ac:spMk id="4" creationId="{32BC26D8-82FB-445E-AA49-62A77D7C1EE0}"/>
          </ac:spMkLst>
        </pc:spChg>
        <pc:spChg chg="add">
          <ac:chgData name="Shelley Howell" userId="S::shelley.howell@utsa.edu::18d3f884-4610-4e31-a28a-3dfbb25e23b5" providerId="AD" clId="Web-{B9760943-CCFA-2525-2912-15DEFBE46985}" dt="2020-03-06T14:39:54.274" v="47"/>
          <ac:spMkLst>
            <pc:docMk/>
            <pc:sldMk cId="3313875891" sldId="351"/>
            <ac:spMk id="5" creationId="{CB44330D-EA18-4254-AA95-EB49948539B8}"/>
          </ac:spMkLst>
        </pc:spChg>
        <pc:spChg chg="add del">
          <ac:chgData name="Shelley Howell" userId="S::shelley.howell@utsa.edu::18d3f884-4610-4e31-a28a-3dfbb25e23b5" providerId="AD" clId="Web-{B9760943-CCFA-2525-2912-15DEFBE46985}" dt="2020-03-06T14:39:51.493" v="44"/>
          <ac:spMkLst>
            <pc:docMk/>
            <pc:sldMk cId="3313875891" sldId="351"/>
            <ac:spMk id="7" creationId="{32BC26D8-82FB-445E-AA49-62A77D7C1EE0}"/>
          </ac:spMkLst>
        </pc:spChg>
        <pc:spChg chg="add del">
          <ac:chgData name="Shelley Howell" userId="S::shelley.howell@utsa.edu::18d3f884-4610-4e31-a28a-3dfbb25e23b5" providerId="AD" clId="Web-{B9760943-CCFA-2525-2912-15DEFBE46985}" dt="2020-03-06T14:39:51.493" v="44"/>
          <ac:spMkLst>
            <pc:docMk/>
            <pc:sldMk cId="3313875891" sldId="351"/>
            <ac:spMk id="9" creationId="{CB44330D-EA18-4254-AA95-EB49948539B8}"/>
          </ac:spMkLst>
        </pc:spChg>
        <pc:picChg chg="add mod">
          <ac:chgData name="Shelley Howell" userId="S::shelley.howell@utsa.edu::18d3f884-4610-4e31-a28a-3dfbb25e23b5" providerId="AD" clId="Web-{B9760943-CCFA-2525-2912-15DEFBE46985}" dt="2020-03-06T14:39:54.274" v="47"/>
          <ac:picMkLst>
            <pc:docMk/>
            <pc:sldMk cId="3313875891" sldId="351"/>
            <ac:picMk id="2" creationId="{F1FB65CD-4559-4634-A253-E146A3863B62}"/>
          </ac:picMkLst>
        </pc:picChg>
      </pc:sldChg>
      <pc:sldChg chg="addSp delSp modSp add del mod replId setBg">
        <pc:chgData name="Shelley Howell" userId="S::shelley.howell@utsa.edu::18d3f884-4610-4e31-a28a-3dfbb25e23b5" providerId="AD" clId="Web-{B9760943-CCFA-2525-2912-15DEFBE46985}" dt="2020-03-06T14:41:51.150" v="58"/>
        <pc:sldMkLst>
          <pc:docMk/>
          <pc:sldMk cId="571212826" sldId="352"/>
        </pc:sldMkLst>
        <pc:spChg chg="add del">
          <ac:chgData name="Shelley Howell" userId="S::shelley.howell@utsa.edu::18d3f884-4610-4e31-a28a-3dfbb25e23b5" providerId="AD" clId="Web-{B9760943-CCFA-2525-2912-15DEFBE46985}" dt="2020-03-06T14:40:45.540" v="52"/>
          <ac:spMkLst>
            <pc:docMk/>
            <pc:sldMk cId="571212826" sldId="352"/>
            <ac:spMk id="4" creationId="{6FF0F0B8-5B06-4174-9742-1FD7ABE712A7}"/>
          </ac:spMkLst>
        </pc:spChg>
        <pc:spChg chg="add">
          <ac:chgData name="Shelley Howell" userId="S::shelley.howell@utsa.edu::18d3f884-4610-4e31-a28a-3dfbb25e23b5" providerId="AD" clId="Web-{B9760943-CCFA-2525-2912-15DEFBE46985}" dt="2020-03-06T14:40:45.540" v="53"/>
          <ac:spMkLst>
            <pc:docMk/>
            <pc:sldMk cId="571212826" sldId="352"/>
            <ac:spMk id="5" creationId="{32BC26D8-82FB-445E-AA49-62A77D7C1EE0}"/>
          </ac:spMkLst>
        </pc:spChg>
        <pc:spChg chg="add">
          <ac:chgData name="Shelley Howell" userId="S::shelley.howell@utsa.edu::18d3f884-4610-4e31-a28a-3dfbb25e23b5" providerId="AD" clId="Web-{B9760943-CCFA-2525-2912-15DEFBE46985}" dt="2020-03-06T14:40:45.540" v="53"/>
          <ac:spMkLst>
            <pc:docMk/>
            <pc:sldMk cId="571212826" sldId="352"/>
            <ac:spMk id="6" creationId="{CB44330D-EA18-4254-AA95-EB49948539B8}"/>
          </ac:spMkLst>
        </pc:spChg>
        <pc:spChg chg="add del">
          <ac:chgData name="Shelley Howell" userId="S::shelley.howell@utsa.edu::18d3f884-4610-4e31-a28a-3dfbb25e23b5" providerId="AD" clId="Web-{B9760943-CCFA-2525-2912-15DEFBE46985}" dt="2020-03-06T14:40:41.181" v="50"/>
          <ac:spMkLst>
            <pc:docMk/>
            <pc:sldMk cId="571212826" sldId="352"/>
            <ac:spMk id="7" creationId="{32BC26D8-82FB-445E-AA49-62A77D7C1EE0}"/>
          </ac:spMkLst>
        </pc:spChg>
        <pc:spChg chg="add del">
          <ac:chgData name="Shelley Howell" userId="S::shelley.howell@utsa.edu::18d3f884-4610-4e31-a28a-3dfbb25e23b5" providerId="AD" clId="Web-{B9760943-CCFA-2525-2912-15DEFBE46985}" dt="2020-03-06T14:40:41.181" v="50"/>
          <ac:spMkLst>
            <pc:docMk/>
            <pc:sldMk cId="571212826" sldId="352"/>
            <ac:spMk id="9" creationId="{CB44330D-EA18-4254-AA95-EB49948539B8}"/>
          </ac:spMkLst>
        </pc:spChg>
        <pc:picChg chg="add mod">
          <ac:chgData name="Shelley Howell" userId="S::shelley.howell@utsa.edu::18d3f884-4610-4e31-a28a-3dfbb25e23b5" providerId="AD" clId="Web-{B9760943-CCFA-2525-2912-15DEFBE46985}" dt="2020-03-06T14:40:45.540" v="53"/>
          <ac:picMkLst>
            <pc:docMk/>
            <pc:sldMk cId="571212826" sldId="352"/>
            <ac:picMk id="2" creationId="{04FBCCC3-97C9-4B9F-AFB5-A1CF7EFB7777}"/>
          </ac:picMkLst>
        </pc:picChg>
      </pc:sldChg>
      <pc:sldChg chg="addSp modSp add mod replId setBg">
        <pc:chgData name="Shelley Howell" userId="S::shelley.howell@utsa.edu::18d3f884-4610-4e31-a28a-3dfbb25e23b5" providerId="AD" clId="Web-{B9760943-CCFA-2525-2912-15DEFBE46985}" dt="2020-03-06T14:43:39.338" v="60"/>
        <pc:sldMkLst>
          <pc:docMk/>
          <pc:sldMk cId="2545285131" sldId="353"/>
        </pc:sldMkLst>
        <pc:picChg chg="add mod">
          <ac:chgData name="Shelley Howell" userId="S::shelley.howell@utsa.edu::18d3f884-4610-4e31-a28a-3dfbb25e23b5" providerId="AD" clId="Web-{B9760943-CCFA-2525-2912-15DEFBE46985}" dt="2020-03-06T14:43:39.338" v="60"/>
          <ac:picMkLst>
            <pc:docMk/>
            <pc:sldMk cId="2545285131" sldId="353"/>
            <ac:picMk id="2" creationId="{FCABF2AC-1846-4E04-BA99-974959313743}"/>
          </ac:picMkLst>
        </pc:picChg>
      </pc:sldChg>
      <pc:sldChg chg="add ord replId">
        <pc:chgData name="Shelley Howell" userId="S::shelley.howell@utsa.edu::18d3f884-4610-4e31-a28a-3dfbb25e23b5" providerId="AD" clId="Web-{B9760943-CCFA-2525-2912-15DEFBE46985}" dt="2020-03-06T14:46:22.479" v="102"/>
        <pc:sldMkLst>
          <pc:docMk/>
          <pc:sldMk cId="3750562591" sldId="354"/>
        </pc:sldMkLst>
      </pc:sldChg>
      <pc:sldChg chg="add replId">
        <pc:chgData name="Shelley Howell" userId="S::shelley.howell@utsa.edu::18d3f884-4610-4e31-a28a-3dfbb25e23b5" providerId="AD" clId="Web-{B9760943-CCFA-2525-2912-15DEFBE46985}" dt="2020-03-06T14:38:56.946" v="38"/>
        <pc:sldMkLst>
          <pc:docMk/>
          <pc:sldMk cId="4102288098" sldId="355"/>
        </pc:sldMkLst>
      </pc:sldChg>
      <pc:sldChg chg="add replId">
        <pc:chgData name="Shelley Howell" userId="S::shelley.howell@utsa.edu::18d3f884-4610-4e31-a28a-3dfbb25e23b5" providerId="AD" clId="Web-{B9760943-CCFA-2525-2912-15DEFBE46985}" dt="2020-03-06T14:38:57.086" v="39"/>
        <pc:sldMkLst>
          <pc:docMk/>
          <pc:sldMk cId="1569754857" sldId="356"/>
        </pc:sldMkLst>
      </pc:sldChg>
      <pc:sldChg chg="add replId">
        <pc:chgData name="Shelley Howell" userId="S::shelley.howell@utsa.edu::18d3f884-4610-4e31-a28a-3dfbb25e23b5" providerId="AD" clId="Web-{B9760943-CCFA-2525-2912-15DEFBE46985}" dt="2020-03-06T14:38:57.305" v="40"/>
        <pc:sldMkLst>
          <pc:docMk/>
          <pc:sldMk cId="738794787" sldId="357"/>
        </pc:sldMkLst>
      </pc:sldChg>
      <pc:sldChg chg="add replId">
        <pc:chgData name="Shelley Howell" userId="S::shelley.howell@utsa.edu::18d3f884-4610-4e31-a28a-3dfbb25e23b5" providerId="AD" clId="Web-{B9760943-CCFA-2525-2912-15DEFBE46985}" dt="2020-03-06T14:38:57.461" v="41"/>
        <pc:sldMkLst>
          <pc:docMk/>
          <pc:sldMk cId="3465150468" sldId="358"/>
        </pc:sldMkLst>
      </pc:sldChg>
      <pc:sldChg chg="new del">
        <pc:chgData name="Shelley Howell" userId="S::shelley.howell@utsa.edu::18d3f884-4610-4e31-a28a-3dfbb25e23b5" providerId="AD" clId="Web-{B9760943-CCFA-2525-2912-15DEFBE46985}" dt="2020-03-06T14:46:08.776" v="99"/>
        <pc:sldMkLst>
          <pc:docMk/>
          <pc:sldMk cId="3853427782" sldId="359"/>
        </pc:sldMkLst>
      </pc:sldChg>
      <pc:sldChg chg="new del">
        <pc:chgData name="Shelley Howell" userId="S::shelley.howell@utsa.edu::18d3f884-4610-4e31-a28a-3dfbb25e23b5" providerId="AD" clId="Web-{B9760943-CCFA-2525-2912-15DEFBE46985}" dt="2020-03-06T14:46:05.651" v="98"/>
        <pc:sldMkLst>
          <pc:docMk/>
          <pc:sldMk cId="2403199523" sldId="360"/>
        </pc:sldMkLst>
      </pc:sldChg>
      <pc:sldChg chg="new del">
        <pc:chgData name="Shelley Howell" userId="S::shelley.howell@utsa.edu::18d3f884-4610-4e31-a28a-3dfbb25e23b5" providerId="AD" clId="Web-{B9760943-CCFA-2525-2912-15DEFBE46985}" dt="2020-03-06T14:46:01.448" v="97"/>
        <pc:sldMkLst>
          <pc:docMk/>
          <pc:sldMk cId="1321231080" sldId="36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844B9C-1449-7944-A99D-80123A71FE79}" type="doc">
      <dgm:prSet loTypeId="urn:microsoft.com/office/officeart/2005/8/layout/radial4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5460032-2E81-B54C-820A-897F5E258E89}">
      <dgm:prSet phldrT="[Text]"/>
      <dgm:spPr/>
      <dgm:t>
        <a:bodyPr/>
        <a:lstStyle/>
        <a:p>
          <a:r>
            <a:rPr lang="en-US" dirty="0">
              <a:ln>
                <a:solidFill>
                  <a:srgbClr val="002060"/>
                </a:solidFill>
              </a:ln>
            </a:rPr>
            <a:t>Deep Learning</a:t>
          </a:r>
        </a:p>
      </dgm:t>
    </dgm:pt>
    <dgm:pt modelId="{5721848F-CAFB-154B-B04A-00D25DAD1940}" type="parTrans" cxnId="{8C81DFD3-F5FB-CA4D-BD5C-5838996AF31D}">
      <dgm:prSet/>
      <dgm:spPr/>
      <dgm:t>
        <a:bodyPr/>
        <a:lstStyle/>
        <a:p>
          <a:endParaRPr lang="en-US"/>
        </a:p>
      </dgm:t>
    </dgm:pt>
    <dgm:pt modelId="{B1D2BDCC-1F48-1047-9CDB-BFB801B4012C}" type="sibTrans" cxnId="{8C81DFD3-F5FB-CA4D-BD5C-5838996AF31D}">
      <dgm:prSet/>
      <dgm:spPr/>
      <dgm:t>
        <a:bodyPr/>
        <a:lstStyle/>
        <a:p>
          <a:endParaRPr lang="en-US"/>
        </a:p>
      </dgm:t>
    </dgm:pt>
    <dgm:pt modelId="{1DAF4027-2496-C744-BA76-946D1D808672}">
      <dgm:prSet phldrT="[Text]"/>
      <dgm:spPr/>
      <dgm:t>
        <a:bodyPr/>
        <a:lstStyle/>
        <a:p>
          <a:r>
            <a:rPr lang="en-US" dirty="0">
              <a:ln>
                <a:solidFill>
                  <a:srgbClr val="002060"/>
                </a:solidFill>
              </a:ln>
            </a:rPr>
            <a:t>Make content relevant</a:t>
          </a:r>
        </a:p>
      </dgm:t>
    </dgm:pt>
    <dgm:pt modelId="{606D84DD-2717-D245-8E49-10AA81A537C7}" type="parTrans" cxnId="{08822AF7-85E8-4E47-8B58-DFFC823A3573}">
      <dgm:prSet/>
      <dgm:spPr/>
      <dgm:t>
        <a:bodyPr/>
        <a:lstStyle/>
        <a:p>
          <a:endParaRPr lang="en-US"/>
        </a:p>
      </dgm:t>
    </dgm:pt>
    <dgm:pt modelId="{200E8F1E-6171-1848-B731-E12806E58343}" type="sibTrans" cxnId="{08822AF7-85E8-4E47-8B58-DFFC823A3573}">
      <dgm:prSet/>
      <dgm:spPr/>
      <dgm:t>
        <a:bodyPr/>
        <a:lstStyle/>
        <a:p>
          <a:endParaRPr lang="en-US"/>
        </a:p>
      </dgm:t>
    </dgm:pt>
    <dgm:pt modelId="{88189065-1B47-7548-BFE3-069DA62C4FCA}">
      <dgm:prSet phldrT="[Text]"/>
      <dgm:spPr/>
      <dgm:t>
        <a:bodyPr/>
        <a:lstStyle/>
        <a:p>
          <a:r>
            <a:rPr lang="en-US" dirty="0">
              <a:ln>
                <a:solidFill>
                  <a:srgbClr val="002060"/>
                </a:solidFill>
              </a:ln>
            </a:rPr>
            <a:t>Ask messy questions</a:t>
          </a:r>
        </a:p>
      </dgm:t>
    </dgm:pt>
    <dgm:pt modelId="{365D790F-85F6-C84B-9925-2C795E0D0B35}" type="parTrans" cxnId="{6BB579BF-FA16-BF4C-B5D7-E3AB58242708}">
      <dgm:prSet/>
      <dgm:spPr/>
      <dgm:t>
        <a:bodyPr/>
        <a:lstStyle/>
        <a:p>
          <a:endParaRPr lang="en-US"/>
        </a:p>
      </dgm:t>
    </dgm:pt>
    <dgm:pt modelId="{88002605-80DB-8F47-9002-5F9BC22B889E}" type="sibTrans" cxnId="{6BB579BF-FA16-BF4C-B5D7-E3AB58242708}">
      <dgm:prSet/>
      <dgm:spPr/>
      <dgm:t>
        <a:bodyPr/>
        <a:lstStyle/>
        <a:p>
          <a:endParaRPr lang="en-US"/>
        </a:p>
      </dgm:t>
    </dgm:pt>
    <dgm:pt modelId="{43109BAF-B224-D442-8D40-2D540BCD1919}">
      <dgm:prSet phldrT="[Text]"/>
      <dgm:spPr/>
      <dgm:t>
        <a:bodyPr/>
        <a:lstStyle/>
        <a:p>
          <a:r>
            <a:rPr lang="en-US" dirty="0">
              <a:ln>
                <a:solidFill>
                  <a:srgbClr val="002060"/>
                </a:solidFill>
              </a:ln>
            </a:rPr>
            <a:t>Share yourself</a:t>
          </a:r>
        </a:p>
      </dgm:t>
    </dgm:pt>
    <dgm:pt modelId="{32D60618-6E0F-3742-902D-82CA19EB3BFD}" type="parTrans" cxnId="{AFA4ABB4-DE47-1348-9727-129F71746CA7}">
      <dgm:prSet/>
      <dgm:spPr/>
      <dgm:t>
        <a:bodyPr/>
        <a:lstStyle/>
        <a:p>
          <a:endParaRPr lang="en-US"/>
        </a:p>
      </dgm:t>
    </dgm:pt>
    <dgm:pt modelId="{9A3F7CCE-295D-0644-B04B-AD6923B01C74}" type="sibTrans" cxnId="{AFA4ABB4-DE47-1348-9727-129F71746CA7}">
      <dgm:prSet/>
      <dgm:spPr/>
      <dgm:t>
        <a:bodyPr/>
        <a:lstStyle/>
        <a:p>
          <a:endParaRPr lang="en-US"/>
        </a:p>
      </dgm:t>
    </dgm:pt>
    <dgm:pt modelId="{23F46247-08CB-FD45-A8CC-5AA75CDB082D}">
      <dgm:prSet phldrT="[Text]"/>
      <dgm:spPr/>
      <dgm:t>
        <a:bodyPr/>
        <a:lstStyle/>
        <a:p>
          <a:r>
            <a:rPr lang="en-US" dirty="0">
              <a:ln>
                <a:solidFill>
                  <a:srgbClr val="002060"/>
                </a:solidFill>
              </a:ln>
            </a:rPr>
            <a:t>Give them choices</a:t>
          </a:r>
        </a:p>
      </dgm:t>
    </dgm:pt>
    <dgm:pt modelId="{7B99FB68-C2C6-7A47-815A-337DA98C2A29}" type="parTrans" cxnId="{55E8833F-72A5-E749-91F3-13F422D9BBDA}">
      <dgm:prSet/>
      <dgm:spPr/>
      <dgm:t>
        <a:bodyPr/>
        <a:lstStyle/>
        <a:p>
          <a:endParaRPr lang="en-US"/>
        </a:p>
      </dgm:t>
    </dgm:pt>
    <dgm:pt modelId="{01B595F7-633C-7644-AEF8-F8BDC86FCB61}" type="sibTrans" cxnId="{55E8833F-72A5-E749-91F3-13F422D9BBDA}">
      <dgm:prSet/>
      <dgm:spPr/>
      <dgm:t>
        <a:bodyPr/>
        <a:lstStyle/>
        <a:p>
          <a:endParaRPr lang="en-US"/>
        </a:p>
      </dgm:t>
    </dgm:pt>
    <dgm:pt modelId="{BDB59AF8-257E-964F-8992-39FD750AB331}">
      <dgm:prSet phldrT="[Text]"/>
      <dgm:spPr/>
      <dgm:t>
        <a:bodyPr/>
        <a:lstStyle/>
        <a:p>
          <a:r>
            <a:rPr lang="en-US" dirty="0">
              <a:ln>
                <a:solidFill>
                  <a:srgbClr val="002060"/>
                </a:solidFill>
              </a:ln>
            </a:rPr>
            <a:t>Force reflective writing</a:t>
          </a:r>
        </a:p>
      </dgm:t>
    </dgm:pt>
    <dgm:pt modelId="{4AACBB0C-1009-184A-ADDF-6A2CCBF71621}" type="parTrans" cxnId="{D9D82694-18D2-4C48-8C0E-ABE9EE8BF619}">
      <dgm:prSet/>
      <dgm:spPr/>
      <dgm:t>
        <a:bodyPr/>
        <a:lstStyle/>
        <a:p>
          <a:endParaRPr lang="en-US"/>
        </a:p>
      </dgm:t>
    </dgm:pt>
    <dgm:pt modelId="{22FB5F59-870C-144F-BB45-3075FDA1273A}" type="sibTrans" cxnId="{D9D82694-18D2-4C48-8C0E-ABE9EE8BF619}">
      <dgm:prSet/>
      <dgm:spPr/>
      <dgm:t>
        <a:bodyPr/>
        <a:lstStyle/>
        <a:p>
          <a:endParaRPr lang="en-US"/>
        </a:p>
      </dgm:t>
    </dgm:pt>
    <dgm:pt modelId="{4F2706E7-42FC-564A-939F-F38C6A354A16}">
      <dgm:prSet phldrT="[Text]"/>
      <dgm:spPr/>
      <dgm:t>
        <a:bodyPr/>
        <a:lstStyle/>
        <a:p>
          <a:r>
            <a:rPr lang="en-US" dirty="0">
              <a:ln>
                <a:solidFill>
                  <a:srgbClr val="002060"/>
                </a:solidFill>
              </a:ln>
            </a:rPr>
            <a:t>Tell them why</a:t>
          </a:r>
        </a:p>
      </dgm:t>
    </dgm:pt>
    <dgm:pt modelId="{E5510B9F-1B06-F24C-844C-C4977D387E57}" type="parTrans" cxnId="{6528F676-CEF0-9B45-A611-CE8E50B7D5BA}">
      <dgm:prSet/>
      <dgm:spPr/>
      <dgm:t>
        <a:bodyPr/>
        <a:lstStyle/>
        <a:p>
          <a:endParaRPr lang="en-US"/>
        </a:p>
      </dgm:t>
    </dgm:pt>
    <dgm:pt modelId="{0BFCF2CA-EA36-C343-8B56-9904C0A59F61}" type="sibTrans" cxnId="{6528F676-CEF0-9B45-A611-CE8E50B7D5BA}">
      <dgm:prSet/>
      <dgm:spPr/>
      <dgm:t>
        <a:bodyPr/>
        <a:lstStyle/>
        <a:p>
          <a:endParaRPr lang="en-US"/>
        </a:p>
      </dgm:t>
    </dgm:pt>
    <dgm:pt modelId="{5419E67E-5718-8E48-BFBF-7389C9D7AB88}" type="pres">
      <dgm:prSet presAssocID="{0B844B9C-1449-7944-A99D-80123A71FE7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87458B8-7406-2547-92C9-1FB874370D75}" type="pres">
      <dgm:prSet presAssocID="{D5460032-2E81-B54C-820A-897F5E258E89}" presName="centerShape" presStyleLbl="node0" presStyleIdx="0" presStyleCnt="1"/>
      <dgm:spPr/>
    </dgm:pt>
    <dgm:pt modelId="{11CC57F7-820F-5348-8F2F-A3F53EBB538F}" type="pres">
      <dgm:prSet presAssocID="{606D84DD-2717-D245-8E49-10AA81A537C7}" presName="parTrans" presStyleLbl="bgSibTrans2D1" presStyleIdx="0" presStyleCnt="6"/>
      <dgm:spPr/>
    </dgm:pt>
    <dgm:pt modelId="{5BB1F44D-5C5A-C544-A49B-3D3E6AFCB5BA}" type="pres">
      <dgm:prSet presAssocID="{1DAF4027-2496-C744-BA76-946D1D808672}" presName="node" presStyleLbl="node1" presStyleIdx="0" presStyleCnt="6">
        <dgm:presLayoutVars>
          <dgm:bulletEnabled val="1"/>
        </dgm:presLayoutVars>
      </dgm:prSet>
      <dgm:spPr/>
    </dgm:pt>
    <dgm:pt modelId="{14371DD1-BCC9-5248-8C5A-A2220941C88F}" type="pres">
      <dgm:prSet presAssocID="{7B99FB68-C2C6-7A47-815A-337DA98C2A29}" presName="parTrans" presStyleLbl="bgSibTrans2D1" presStyleIdx="1" presStyleCnt="6"/>
      <dgm:spPr/>
    </dgm:pt>
    <dgm:pt modelId="{7E475D68-4116-2648-B910-0B84A79FFA13}" type="pres">
      <dgm:prSet presAssocID="{23F46247-08CB-FD45-A8CC-5AA75CDB082D}" presName="node" presStyleLbl="node1" presStyleIdx="1" presStyleCnt="6">
        <dgm:presLayoutVars>
          <dgm:bulletEnabled val="1"/>
        </dgm:presLayoutVars>
      </dgm:prSet>
      <dgm:spPr/>
    </dgm:pt>
    <dgm:pt modelId="{A79B9C55-E47F-9443-A77E-9EBEF01DFF17}" type="pres">
      <dgm:prSet presAssocID="{365D790F-85F6-C84B-9925-2C795E0D0B35}" presName="parTrans" presStyleLbl="bgSibTrans2D1" presStyleIdx="2" presStyleCnt="6"/>
      <dgm:spPr/>
    </dgm:pt>
    <dgm:pt modelId="{C0C55FBD-9B22-9C48-9C3B-6112A2BE3A13}" type="pres">
      <dgm:prSet presAssocID="{88189065-1B47-7548-BFE3-069DA62C4FCA}" presName="node" presStyleLbl="node1" presStyleIdx="2" presStyleCnt="6">
        <dgm:presLayoutVars>
          <dgm:bulletEnabled val="1"/>
        </dgm:presLayoutVars>
      </dgm:prSet>
      <dgm:spPr/>
    </dgm:pt>
    <dgm:pt modelId="{E9D6A55A-4C42-A54A-9A69-06F0C8F97A4C}" type="pres">
      <dgm:prSet presAssocID="{4AACBB0C-1009-184A-ADDF-6A2CCBF71621}" presName="parTrans" presStyleLbl="bgSibTrans2D1" presStyleIdx="3" presStyleCnt="6"/>
      <dgm:spPr/>
    </dgm:pt>
    <dgm:pt modelId="{11CCF0AD-4E93-884E-81B9-00883F2D55F6}" type="pres">
      <dgm:prSet presAssocID="{BDB59AF8-257E-964F-8992-39FD750AB331}" presName="node" presStyleLbl="node1" presStyleIdx="3" presStyleCnt="6">
        <dgm:presLayoutVars>
          <dgm:bulletEnabled val="1"/>
        </dgm:presLayoutVars>
      </dgm:prSet>
      <dgm:spPr/>
    </dgm:pt>
    <dgm:pt modelId="{07799B53-B94A-AA4D-85DC-A0BFFB6E6651}" type="pres">
      <dgm:prSet presAssocID="{32D60618-6E0F-3742-902D-82CA19EB3BFD}" presName="parTrans" presStyleLbl="bgSibTrans2D1" presStyleIdx="4" presStyleCnt="6"/>
      <dgm:spPr/>
    </dgm:pt>
    <dgm:pt modelId="{315F736A-2245-5A44-8DF9-FECC9548D8FB}" type="pres">
      <dgm:prSet presAssocID="{43109BAF-B224-D442-8D40-2D540BCD1919}" presName="node" presStyleLbl="node1" presStyleIdx="4" presStyleCnt="6">
        <dgm:presLayoutVars>
          <dgm:bulletEnabled val="1"/>
        </dgm:presLayoutVars>
      </dgm:prSet>
      <dgm:spPr/>
    </dgm:pt>
    <dgm:pt modelId="{AAD3A8B4-2341-0746-A411-C80C208A98C7}" type="pres">
      <dgm:prSet presAssocID="{E5510B9F-1B06-F24C-844C-C4977D387E57}" presName="parTrans" presStyleLbl="bgSibTrans2D1" presStyleIdx="5" presStyleCnt="6"/>
      <dgm:spPr/>
    </dgm:pt>
    <dgm:pt modelId="{19AC68DF-D583-7441-9779-8B0E7E81B54A}" type="pres">
      <dgm:prSet presAssocID="{4F2706E7-42FC-564A-939F-F38C6A354A16}" presName="node" presStyleLbl="node1" presStyleIdx="5" presStyleCnt="6">
        <dgm:presLayoutVars>
          <dgm:bulletEnabled val="1"/>
        </dgm:presLayoutVars>
      </dgm:prSet>
      <dgm:spPr/>
    </dgm:pt>
  </dgm:ptLst>
  <dgm:cxnLst>
    <dgm:cxn modelId="{0BD89800-7ADB-BE4B-8AAA-526C13223BAB}" type="presOf" srcId="{7B99FB68-C2C6-7A47-815A-337DA98C2A29}" destId="{14371DD1-BCC9-5248-8C5A-A2220941C88F}" srcOrd="0" destOrd="0" presId="urn:microsoft.com/office/officeart/2005/8/layout/radial4"/>
    <dgm:cxn modelId="{32A18D10-F72D-8E4C-8B79-C2724F109959}" type="presOf" srcId="{365D790F-85F6-C84B-9925-2C795E0D0B35}" destId="{A79B9C55-E47F-9443-A77E-9EBEF01DFF17}" srcOrd="0" destOrd="0" presId="urn:microsoft.com/office/officeart/2005/8/layout/radial4"/>
    <dgm:cxn modelId="{FDC03920-4FCD-604A-B750-FC85C03D8BA5}" type="presOf" srcId="{0B844B9C-1449-7944-A99D-80123A71FE79}" destId="{5419E67E-5718-8E48-BFBF-7389C9D7AB88}" srcOrd="0" destOrd="0" presId="urn:microsoft.com/office/officeart/2005/8/layout/radial4"/>
    <dgm:cxn modelId="{5EF4722C-5904-F447-B1B1-6F6EA67C63CD}" type="presOf" srcId="{32D60618-6E0F-3742-902D-82CA19EB3BFD}" destId="{07799B53-B94A-AA4D-85DC-A0BFFB6E6651}" srcOrd="0" destOrd="0" presId="urn:microsoft.com/office/officeart/2005/8/layout/radial4"/>
    <dgm:cxn modelId="{73E0993C-59BA-8644-B5BF-DA9B71FA33D7}" type="presOf" srcId="{43109BAF-B224-D442-8D40-2D540BCD1919}" destId="{315F736A-2245-5A44-8DF9-FECC9548D8FB}" srcOrd="0" destOrd="0" presId="urn:microsoft.com/office/officeart/2005/8/layout/radial4"/>
    <dgm:cxn modelId="{55E8833F-72A5-E749-91F3-13F422D9BBDA}" srcId="{D5460032-2E81-B54C-820A-897F5E258E89}" destId="{23F46247-08CB-FD45-A8CC-5AA75CDB082D}" srcOrd="1" destOrd="0" parTransId="{7B99FB68-C2C6-7A47-815A-337DA98C2A29}" sibTransId="{01B595F7-633C-7644-AEF8-F8BDC86FCB61}"/>
    <dgm:cxn modelId="{A2402663-966E-B84C-BEE6-18A530E18B83}" type="presOf" srcId="{4AACBB0C-1009-184A-ADDF-6A2CCBF71621}" destId="{E9D6A55A-4C42-A54A-9A69-06F0C8F97A4C}" srcOrd="0" destOrd="0" presId="urn:microsoft.com/office/officeart/2005/8/layout/radial4"/>
    <dgm:cxn modelId="{1CD2E96D-0DAA-EE4A-ABCF-C407553646D0}" type="presOf" srcId="{D5460032-2E81-B54C-820A-897F5E258E89}" destId="{787458B8-7406-2547-92C9-1FB874370D75}" srcOrd="0" destOrd="0" presId="urn:microsoft.com/office/officeart/2005/8/layout/radial4"/>
    <dgm:cxn modelId="{6528F676-CEF0-9B45-A611-CE8E50B7D5BA}" srcId="{D5460032-2E81-B54C-820A-897F5E258E89}" destId="{4F2706E7-42FC-564A-939F-F38C6A354A16}" srcOrd="5" destOrd="0" parTransId="{E5510B9F-1B06-F24C-844C-C4977D387E57}" sibTransId="{0BFCF2CA-EA36-C343-8B56-9904C0A59F61}"/>
    <dgm:cxn modelId="{2F1AF67A-C2BB-2C41-80BE-86C1C9DF2442}" type="presOf" srcId="{4F2706E7-42FC-564A-939F-F38C6A354A16}" destId="{19AC68DF-D583-7441-9779-8B0E7E81B54A}" srcOrd="0" destOrd="0" presId="urn:microsoft.com/office/officeart/2005/8/layout/radial4"/>
    <dgm:cxn modelId="{FE75998A-B628-EB44-B4DE-60FA0809AE33}" type="presOf" srcId="{BDB59AF8-257E-964F-8992-39FD750AB331}" destId="{11CCF0AD-4E93-884E-81B9-00883F2D55F6}" srcOrd="0" destOrd="0" presId="urn:microsoft.com/office/officeart/2005/8/layout/radial4"/>
    <dgm:cxn modelId="{AA7E2390-2772-224D-BFA7-207DB55347A1}" type="presOf" srcId="{23F46247-08CB-FD45-A8CC-5AA75CDB082D}" destId="{7E475D68-4116-2648-B910-0B84A79FFA13}" srcOrd="0" destOrd="0" presId="urn:microsoft.com/office/officeart/2005/8/layout/radial4"/>
    <dgm:cxn modelId="{D9D82694-18D2-4C48-8C0E-ABE9EE8BF619}" srcId="{D5460032-2E81-B54C-820A-897F5E258E89}" destId="{BDB59AF8-257E-964F-8992-39FD750AB331}" srcOrd="3" destOrd="0" parTransId="{4AACBB0C-1009-184A-ADDF-6A2CCBF71621}" sibTransId="{22FB5F59-870C-144F-BB45-3075FDA1273A}"/>
    <dgm:cxn modelId="{9E7698A4-C1F0-B84C-B59F-A43209482B15}" type="presOf" srcId="{88189065-1B47-7548-BFE3-069DA62C4FCA}" destId="{C0C55FBD-9B22-9C48-9C3B-6112A2BE3A13}" srcOrd="0" destOrd="0" presId="urn:microsoft.com/office/officeart/2005/8/layout/radial4"/>
    <dgm:cxn modelId="{AFA4ABB4-DE47-1348-9727-129F71746CA7}" srcId="{D5460032-2E81-B54C-820A-897F5E258E89}" destId="{43109BAF-B224-D442-8D40-2D540BCD1919}" srcOrd="4" destOrd="0" parTransId="{32D60618-6E0F-3742-902D-82CA19EB3BFD}" sibTransId="{9A3F7CCE-295D-0644-B04B-AD6923B01C74}"/>
    <dgm:cxn modelId="{6BB579BF-FA16-BF4C-B5D7-E3AB58242708}" srcId="{D5460032-2E81-B54C-820A-897F5E258E89}" destId="{88189065-1B47-7548-BFE3-069DA62C4FCA}" srcOrd="2" destOrd="0" parTransId="{365D790F-85F6-C84B-9925-2C795E0D0B35}" sibTransId="{88002605-80DB-8F47-9002-5F9BC22B889E}"/>
    <dgm:cxn modelId="{2D9CDAD3-B3C4-4346-BA18-6352D1736D5C}" type="presOf" srcId="{E5510B9F-1B06-F24C-844C-C4977D387E57}" destId="{AAD3A8B4-2341-0746-A411-C80C208A98C7}" srcOrd="0" destOrd="0" presId="urn:microsoft.com/office/officeart/2005/8/layout/radial4"/>
    <dgm:cxn modelId="{8C81DFD3-F5FB-CA4D-BD5C-5838996AF31D}" srcId="{0B844B9C-1449-7944-A99D-80123A71FE79}" destId="{D5460032-2E81-B54C-820A-897F5E258E89}" srcOrd="0" destOrd="0" parTransId="{5721848F-CAFB-154B-B04A-00D25DAD1940}" sibTransId="{B1D2BDCC-1F48-1047-9CDB-BFB801B4012C}"/>
    <dgm:cxn modelId="{CA1FC6E4-D2D4-4747-90D1-FF6AE21F441A}" type="presOf" srcId="{606D84DD-2717-D245-8E49-10AA81A537C7}" destId="{11CC57F7-820F-5348-8F2F-A3F53EBB538F}" srcOrd="0" destOrd="0" presId="urn:microsoft.com/office/officeart/2005/8/layout/radial4"/>
    <dgm:cxn modelId="{C70B19F6-A92F-FB43-80EC-66BBFACEBB3B}" type="presOf" srcId="{1DAF4027-2496-C744-BA76-946D1D808672}" destId="{5BB1F44D-5C5A-C544-A49B-3D3E6AFCB5BA}" srcOrd="0" destOrd="0" presId="urn:microsoft.com/office/officeart/2005/8/layout/radial4"/>
    <dgm:cxn modelId="{08822AF7-85E8-4E47-8B58-DFFC823A3573}" srcId="{D5460032-2E81-B54C-820A-897F5E258E89}" destId="{1DAF4027-2496-C744-BA76-946D1D808672}" srcOrd="0" destOrd="0" parTransId="{606D84DD-2717-D245-8E49-10AA81A537C7}" sibTransId="{200E8F1E-6171-1848-B731-E12806E58343}"/>
    <dgm:cxn modelId="{CD9588DB-D856-F449-88AD-53AA229D0143}" type="presParOf" srcId="{5419E67E-5718-8E48-BFBF-7389C9D7AB88}" destId="{787458B8-7406-2547-92C9-1FB874370D75}" srcOrd="0" destOrd="0" presId="urn:microsoft.com/office/officeart/2005/8/layout/radial4"/>
    <dgm:cxn modelId="{5C012FBF-5777-CC42-AA41-0BACF11CEE75}" type="presParOf" srcId="{5419E67E-5718-8E48-BFBF-7389C9D7AB88}" destId="{11CC57F7-820F-5348-8F2F-A3F53EBB538F}" srcOrd="1" destOrd="0" presId="urn:microsoft.com/office/officeart/2005/8/layout/radial4"/>
    <dgm:cxn modelId="{C57458D5-9212-AC46-BD9A-D7C26BF2ED64}" type="presParOf" srcId="{5419E67E-5718-8E48-BFBF-7389C9D7AB88}" destId="{5BB1F44D-5C5A-C544-A49B-3D3E6AFCB5BA}" srcOrd="2" destOrd="0" presId="urn:microsoft.com/office/officeart/2005/8/layout/radial4"/>
    <dgm:cxn modelId="{2CBF4DA3-5979-AA42-A384-DAC936327059}" type="presParOf" srcId="{5419E67E-5718-8E48-BFBF-7389C9D7AB88}" destId="{14371DD1-BCC9-5248-8C5A-A2220941C88F}" srcOrd="3" destOrd="0" presId="urn:microsoft.com/office/officeart/2005/8/layout/radial4"/>
    <dgm:cxn modelId="{5E6090FF-7162-E441-9C6B-8E1292FF0959}" type="presParOf" srcId="{5419E67E-5718-8E48-BFBF-7389C9D7AB88}" destId="{7E475D68-4116-2648-B910-0B84A79FFA13}" srcOrd="4" destOrd="0" presId="urn:microsoft.com/office/officeart/2005/8/layout/radial4"/>
    <dgm:cxn modelId="{D540BC07-0C8A-F14B-A9B3-80E2E77A67C9}" type="presParOf" srcId="{5419E67E-5718-8E48-BFBF-7389C9D7AB88}" destId="{A79B9C55-E47F-9443-A77E-9EBEF01DFF17}" srcOrd="5" destOrd="0" presId="urn:microsoft.com/office/officeart/2005/8/layout/radial4"/>
    <dgm:cxn modelId="{6AB0DB98-F642-8542-8C04-79E546E08369}" type="presParOf" srcId="{5419E67E-5718-8E48-BFBF-7389C9D7AB88}" destId="{C0C55FBD-9B22-9C48-9C3B-6112A2BE3A13}" srcOrd="6" destOrd="0" presId="urn:microsoft.com/office/officeart/2005/8/layout/radial4"/>
    <dgm:cxn modelId="{ED82EA58-A674-BD4B-BBE1-736C571D8FCD}" type="presParOf" srcId="{5419E67E-5718-8E48-BFBF-7389C9D7AB88}" destId="{E9D6A55A-4C42-A54A-9A69-06F0C8F97A4C}" srcOrd="7" destOrd="0" presId="urn:microsoft.com/office/officeart/2005/8/layout/radial4"/>
    <dgm:cxn modelId="{4A9ED6B6-6CE9-5B4D-B267-CD686BE8D332}" type="presParOf" srcId="{5419E67E-5718-8E48-BFBF-7389C9D7AB88}" destId="{11CCF0AD-4E93-884E-81B9-00883F2D55F6}" srcOrd="8" destOrd="0" presId="urn:microsoft.com/office/officeart/2005/8/layout/radial4"/>
    <dgm:cxn modelId="{6E7CDBEC-DD4E-734C-A536-5AEA319310B6}" type="presParOf" srcId="{5419E67E-5718-8E48-BFBF-7389C9D7AB88}" destId="{07799B53-B94A-AA4D-85DC-A0BFFB6E6651}" srcOrd="9" destOrd="0" presId="urn:microsoft.com/office/officeart/2005/8/layout/radial4"/>
    <dgm:cxn modelId="{80A668CC-D7CB-6745-B66E-441292986A07}" type="presParOf" srcId="{5419E67E-5718-8E48-BFBF-7389C9D7AB88}" destId="{315F736A-2245-5A44-8DF9-FECC9548D8FB}" srcOrd="10" destOrd="0" presId="urn:microsoft.com/office/officeart/2005/8/layout/radial4"/>
    <dgm:cxn modelId="{F9E8AF76-0D61-6540-A3AB-5D1B80C55EA6}" type="presParOf" srcId="{5419E67E-5718-8E48-BFBF-7389C9D7AB88}" destId="{AAD3A8B4-2341-0746-A411-C80C208A98C7}" srcOrd="11" destOrd="0" presId="urn:microsoft.com/office/officeart/2005/8/layout/radial4"/>
    <dgm:cxn modelId="{3E59A74D-CA1B-3441-B341-302F67188B64}" type="presParOf" srcId="{5419E67E-5718-8E48-BFBF-7389C9D7AB88}" destId="{19AC68DF-D583-7441-9779-8B0E7E81B54A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458B8-7406-2547-92C9-1FB874370D75}">
      <dsp:nvSpPr>
        <dsp:cNvPr id="0" name=""/>
        <dsp:cNvSpPr/>
      </dsp:nvSpPr>
      <dsp:spPr>
        <a:xfrm>
          <a:off x="4196024" y="3150151"/>
          <a:ext cx="2580750" cy="258075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ln>
                <a:solidFill>
                  <a:srgbClr val="002060"/>
                </a:solidFill>
              </a:ln>
            </a:rPr>
            <a:t>Deep Learning</a:t>
          </a:r>
        </a:p>
      </dsp:txBody>
      <dsp:txXfrm>
        <a:off x="4573966" y="3528093"/>
        <a:ext cx="1824866" cy="1824866"/>
      </dsp:txXfrm>
    </dsp:sp>
    <dsp:sp modelId="{11CC57F7-820F-5348-8F2F-A3F53EBB538F}">
      <dsp:nvSpPr>
        <dsp:cNvPr id="0" name=""/>
        <dsp:cNvSpPr/>
      </dsp:nvSpPr>
      <dsp:spPr>
        <a:xfrm rot="10800000">
          <a:off x="1578366" y="4072769"/>
          <a:ext cx="2473686" cy="73551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BB1F44D-5C5A-C544-A49B-3D3E6AFCB5BA}">
      <dsp:nvSpPr>
        <dsp:cNvPr id="0" name=""/>
        <dsp:cNvSpPr/>
      </dsp:nvSpPr>
      <dsp:spPr>
        <a:xfrm>
          <a:off x="675103" y="3717916"/>
          <a:ext cx="1806525" cy="1445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n>
                <a:solidFill>
                  <a:srgbClr val="002060"/>
                </a:solidFill>
              </a:ln>
            </a:rPr>
            <a:t>Make content relevant</a:t>
          </a:r>
        </a:p>
      </dsp:txBody>
      <dsp:txXfrm>
        <a:off x="717432" y="3760245"/>
        <a:ext cx="1721867" cy="1360562"/>
      </dsp:txXfrm>
    </dsp:sp>
    <dsp:sp modelId="{14371DD1-BCC9-5248-8C5A-A2220941C88F}">
      <dsp:nvSpPr>
        <dsp:cNvPr id="0" name=""/>
        <dsp:cNvSpPr/>
      </dsp:nvSpPr>
      <dsp:spPr>
        <a:xfrm rot="12960000">
          <a:off x="2088518" y="2502684"/>
          <a:ext cx="2473686" cy="73551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E475D68-4116-2648-B910-0B84A79FFA13}">
      <dsp:nvSpPr>
        <dsp:cNvPr id="0" name=""/>
        <dsp:cNvSpPr/>
      </dsp:nvSpPr>
      <dsp:spPr>
        <a:xfrm>
          <a:off x="1421471" y="1420832"/>
          <a:ext cx="1806525" cy="1445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n>
                <a:solidFill>
                  <a:srgbClr val="002060"/>
                </a:solidFill>
              </a:ln>
            </a:rPr>
            <a:t>Give them choices</a:t>
          </a:r>
        </a:p>
      </dsp:txBody>
      <dsp:txXfrm>
        <a:off x="1463800" y="1463161"/>
        <a:ext cx="1721867" cy="1360562"/>
      </dsp:txXfrm>
    </dsp:sp>
    <dsp:sp modelId="{A79B9C55-E47F-9443-A77E-9EBEF01DFF17}">
      <dsp:nvSpPr>
        <dsp:cNvPr id="0" name=""/>
        <dsp:cNvSpPr/>
      </dsp:nvSpPr>
      <dsp:spPr>
        <a:xfrm rot="15120000">
          <a:off x="3424113" y="1532317"/>
          <a:ext cx="2473686" cy="73551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0C55FBD-9B22-9C48-9C3B-6112A2BE3A13}">
      <dsp:nvSpPr>
        <dsp:cNvPr id="0" name=""/>
        <dsp:cNvSpPr/>
      </dsp:nvSpPr>
      <dsp:spPr>
        <a:xfrm>
          <a:off x="3375488" y="1156"/>
          <a:ext cx="1806525" cy="1445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n>
                <a:solidFill>
                  <a:srgbClr val="002060"/>
                </a:solidFill>
              </a:ln>
            </a:rPr>
            <a:t>Ask messy questions</a:t>
          </a:r>
        </a:p>
      </dsp:txBody>
      <dsp:txXfrm>
        <a:off x="3417817" y="43485"/>
        <a:ext cx="1721867" cy="1360562"/>
      </dsp:txXfrm>
    </dsp:sp>
    <dsp:sp modelId="{E9D6A55A-4C42-A54A-9A69-06F0C8F97A4C}">
      <dsp:nvSpPr>
        <dsp:cNvPr id="0" name=""/>
        <dsp:cNvSpPr/>
      </dsp:nvSpPr>
      <dsp:spPr>
        <a:xfrm rot="17280000">
          <a:off x="5074999" y="1532317"/>
          <a:ext cx="2473686" cy="73551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1CCF0AD-4E93-884E-81B9-00883F2D55F6}">
      <dsp:nvSpPr>
        <dsp:cNvPr id="0" name=""/>
        <dsp:cNvSpPr/>
      </dsp:nvSpPr>
      <dsp:spPr>
        <a:xfrm>
          <a:off x="5790785" y="1156"/>
          <a:ext cx="1806525" cy="1445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n>
                <a:solidFill>
                  <a:srgbClr val="002060"/>
                </a:solidFill>
              </a:ln>
            </a:rPr>
            <a:t>Force reflective writing</a:t>
          </a:r>
        </a:p>
      </dsp:txBody>
      <dsp:txXfrm>
        <a:off x="5833114" y="43485"/>
        <a:ext cx="1721867" cy="1360562"/>
      </dsp:txXfrm>
    </dsp:sp>
    <dsp:sp modelId="{07799B53-B94A-AA4D-85DC-A0BFFB6E6651}">
      <dsp:nvSpPr>
        <dsp:cNvPr id="0" name=""/>
        <dsp:cNvSpPr/>
      </dsp:nvSpPr>
      <dsp:spPr>
        <a:xfrm rot="19440000">
          <a:off x="6410594" y="2502684"/>
          <a:ext cx="2473686" cy="73551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15F736A-2245-5A44-8DF9-FECC9548D8FB}">
      <dsp:nvSpPr>
        <dsp:cNvPr id="0" name=""/>
        <dsp:cNvSpPr/>
      </dsp:nvSpPr>
      <dsp:spPr>
        <a:xfrm>
          <a:off x="7744801" y="1420832"/>
          <a:ext cx="1806525" cy="1445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n>
                <a:solidFill>
                  <a:srgbClr val="002060"/>
                </a:solidFill>
              </a:ln>
            </a:rPr>
            <a:t>Share yourself</a:t>
          </a:r>
        </a:p>
      </dsp:txBody>
      <dsp:txXfrm>
        <a:off x="7787130" y="1463161"/>
        <a:ext cx="1721867" cy="1360562"/>
      </dsp:txXfrm>
    </dsp:sp>
    <dsp:sp modelId="{AAD3A8B4-2341-0746-A411-C80C208A98C7}">
      <dsp:nvSpPr>
        <dsp:cNvPr id="0" name=""/>
        <dsp:cNvSpPr/>
      </dsp:nvSpPr>
      <dsp:spPr>
        <a:xfrm>
          <a:off x="6920746" y="4072769"/>
          <a:ext cx="2473686" cy="73551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9AC68DF-D583-7441-9779-8B0E7E81B54A}">
      <dsp:nvSpPr>
        <dsp:cNvPr id="0" name=""/>
        <dsp:cNvSpPr/>
      </dsp:nvSpPr>
      <dsp:spPr>
        <a:xfrm>
          <a:off x="8491169" y="3717916"/>
          <a:ext cx="1806525" cy="1445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n>
                <a:solidFill>
                  <a:srgbClr val="002060"/>
                </a:solidFill>
              </a:ln>
            </a:rPr>
            <a:t>Tell them why</a:t>
          </a:r>
        </a:p>
      </dsp:txBody>
      <dsp:txXfrm>
        <a:off x="8533498" y="3760245"/>
        <a:ext cx="1721867" cy="1360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49446-3B49-4743-BA05-17A89CEE28F1}" type="datetimeFigureOut">
              <a:rPr lang="en-US" smtClean="0"/>
              <a:t>3/16/21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7882D-2841-7D48-B0E0-B8230491B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32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7882D-2841-7D48-B0E0-B8230491BE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07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7882D-2841-7D48-B0E0-B8230491BE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84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7882D-2841-7D48-B0E0-B8230491BE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7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7882D-2841-7D48-B0E0-B8230491BE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98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7882D-2841-7D48-B0E0-B8230491BE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74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7882D-2841-7D48-B0E0-B8230491BE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44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B3BDF-B464-9843-B581-1FFE94B78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B1A1C5-7B1B-5D44-ABB5-3E505022AA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41CF2-8B4A-034F-94AE-763A6E4AB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780E2-2567-FE42-897F-C2867F466D29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ED163-076D-D847-80BB-6BD758632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E28AE-4E3F-5F4E-A340-ECB46CE40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9F93-E1F8-0345-BF37-59FB4F99E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69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A6763-ECA7-2D43-8D61-1180E3652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1014FF-64D3-6944-BDBD-9D773D559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7F86-6085-7C4A-B14C-3A46BA46C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780E2-2567-FE42-897F-C2867F466D29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6D7F6-A2D8-6E4C-93A8-C6AE7694A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596BD-DA08-7F42-9F10-09C74C55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9F93-E1F8-0345-BF37-59FB4F99E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09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CED0CA-776E-6C47-AFE4-BF6A2C34A9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890819-853D-C142-9678-BF4332CBD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5533D-AC3E-5A44-AFFC-C006735A7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780E2-2567-FE42-897F-C2867F466D29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FC2F0-9AF6-074F-BB09-014D65D2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792BE-8366-2446-8385-9BCFA9E6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9F93-E1F8-0345-BF37-59FB4F99E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52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73C4C-55D5-5448-B286-DECFCCC83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22BFF-677B-1A40-89C0-7B8FFB99D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138F7-993B-1140-9A2E-7F73B96B9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780E2-2567-FE42-897F-C2867F466D29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636E4-9090-304D-962D-9BCFC929F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9B2E9-A7C1-0B42-AA31-F66A64A68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9F93-E1F8-0345-BF37-59FB4F99E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75F6-C1C9-5B4D-9DE0-3A7B5F02B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4700CB-02F7-A44F-BE69-09188A483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76FEA-7944-9949-893C-7365E1DC3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780E2-2567-FE42-897F-C2867F466D29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CBF92-D4FD-754C-B9AE-FF931DD63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CF5C4-8C43-DE4C-A901-2F013C3D7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9F93-E1F8-0345-BF37-59FB4F99E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97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9D68-A98E-A942-A9AC-FCD31F02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1E53D-391C-A344-BF5B-7FB08B9E5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21BBA-BBE4-A14D-B68E-75B18E3CF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ECEC89-2174-4A49-BBF0-91CF89797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780E2-2567-FE42-897F-C2867F466D29}" type="datetimeFigureOut">
              <a:rPr lang="en-US" smtClean="0"/>
              <a:t>3/16/21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50295D-BA9D-0649-A8D7-A5278AA52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2AC09F-BEA9-D547-A207-3B9500BCA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9F93-E1F8-0345-BF37-59FB4F99E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54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D82AF-59E7-9247-9E70-DEA367DD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CA55D6-8D9F-F346-AC53-E730B7FF4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ECA5F0-F802-2B4C-84DA-2D7760EF7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A4C265-0AF8-E442-A681-7466EF62E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F64DC3-686A-4A46-AE47-E9E18761D2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3FB7DB-91BF-194E-B984-1B3B076B2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780E2-2567-FE42-897F-C2867F466D29}" type="datetimeFigureOut">
              <a:rPr lang="en-US" smtClean="0"/>
              <a:t>3/16/21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922971-DF32-BA4F-9BA9-3A161C8E3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C514E-D722-234C-A012-9F41A44EA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9F93-E1F8-0345-BF37-59FB4F99E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17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16335-E1BF-F847-A5BB-A54829832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98A69D-1566-DC4E-99D9-D2248C88B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780E2-2567-FE42-897F-C2867F466D29}" type="datetimeFigureOut">
              <a:rPr lang="en-US" smtClean="0"/>
              <a:t>3/16/21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427FDE-5EFB-DC43-AD75-E4AA6B13B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E0A4A-A274-7347-90A4-A1B48182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9F93-E1F8-0345-BF37-59FB4F99E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53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836CED-FD11-4443-AF59-532004B20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780E2-2567-FE42-897F-C2867F466D29}" type="datetimeFigureOut">
              <a:rPr lang="en-US" smtClean="0"/>
              <a:t>3/16/21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F04385-0807-F843-ABB3-DEF1F4692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E30C4-E771-3545-938A-AB425981E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9F93-E1F8-0345-BF37-59FB4F99E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97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1F3AB-492B-7C46-AFC2-79073B870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45023-9504-1044-AE17-7D155A44F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980056-ACC4-5348-B80C-5635C848D5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F58731-2049-9340-B030-6D67516D7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780E2-2567-FE42-897F-C2867F466D29}" type="datetimeFigureOut">
              <a:rPr lang="en-US" smtClean="0"/>
              <a:t>3/16/21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0F6F70-FC4E-4A4C-9376-F725A98A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7500DC-E2B2-3C40-A8AF-D9B1D3454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9F93-E1F8-0345-BF37-59FB4F99E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6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9AEF9-9E97-9E42-96D6-E3BF5BDFF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1E1E6D-7563-7449-8DCE-CC0FE7AA38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E61D79-B0E4-0E46-B31D-AB9562D4E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1BE31-0339-114C-B716-F5F7CACC6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780E2-2567-FE42-897F-C2867F466D29}" type="datetimeFigureOut">
              <a:rPr lang="en-US" smtClean="0"/>
              <a:t>3/16/21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028C1-3636-D246-8287-F8C991A69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6887A1-BA1F-024B-84A1-34E6D416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9F93-E1F8-0345-BF37-59FB4F99E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1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38230A-CF4B-E346-8F50-3041C0B9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E0BD76-EBE7-214A-8B34-7E466E91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BA27B-03DB-3040-AC07-C857A287E4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780E2-2567-FE42-897F-C2867F466D29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2128A-3396-F141-86A4-9AE1397C33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98036-60EB-0541-9057-1E6B5C29F9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E9F93-E1F8-0345-BF37-59FB4F99E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9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outdoor, water, blue, woman&#10;&#10;Description generated with very high confidence">
            <a:extLst>
              <a:ext uri="{FF2B5EF4-FFF2-40B4-BE49-F238E27FC236}">
                <a16:creationId xmlns:a16="http://schemas.microsoft.com/office/drawing/2014/main" id="{E7F44F48-483A-469A-853B-A225EAA4CB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0EAD31-F478-437D-B5B4-09A970763314}"/>
              </a:ext>
            </a:extLst>
          </p:cNvPr>
          <p:cNvSpPr txBox="1"/>
          <p:nvPr/>
        </p:nvSpPr>
        <p:spPr>
          <a:xfrm>
            <a:off x="0" y="4914900"/>
            <a:ext cx="12185650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Presented by Dr. Shelley Howell</a:t>
            </a:r>
            <a:endParaRPr lang="en-US" sz="2800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cs typeface="Calibri"/>
              </a:rPr>
              <a:t>University of Texas at San Antonio</a:t>
            </a:r>
          </a:p>
        </p:txBody>
      </p:sp>
    </p:spTree>
    <p:extLst>
      <p:ext uri="{BB962C8B-B14F-4D97-AF65-F5344CB8AC3E}">
        <p14:creationId xmlns:p14="http://schemas.microsoft.com/office/powerpoint/2010/main" val="1083794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4D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toy&#10;&#10;Description generated with very high confidence">
            <a:extLst>
              <a:ext uri="{FF2B5EF4-FFF2-40B4-BE49-F238E27FC236}">
                <a16:creationId xmlns:a16="http://schemas.microsoft.com/office/drawing/2014/main" id="{90E9CF10-64EE-44F3-825D-40B182252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709" y="643467"/>
            <a:ext cx="924658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88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4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cat, looking, table, sitting&#10;&#10;Description generated with very high confidence">
            <a:extLst>
              <a:ext uri="{FF2B5EF4-FFF2-40B4-BE49-F238E27FC236}">
                <a16:creationId xmlns:a16="http://schemas.microsoft.com/office/drawing/2014/main" id="{12FA389A-1FC9-45A7-BEDC-8AA385A1D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90" y="643467"/>
            <a:ext cx="909561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54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439B604-3DD0-5D43-8B3D-8E5E2646F8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6217156"/>
              </p:ext>
            </p:extLst>
          </p:nvPr>
        </p:nvGraphicFramePr>
        <p:xfrm>
          <a:off x="518615" y="477672"/>
          <a:ext cx="10972799" cy="5732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33715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6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80388B82-D6AB-4824-9DA2-8A41A9D78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94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B7B0B6E-6451-4168-9C42-395C8DC9A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59" y="643467"/>
            <a:ext cx="917048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50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EE7740ED-5CB8-4007-A810-467ECD6A55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82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8B4C6FC-45D1-4354-8C62-08F797DBC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59" y="643467"/>
            <a:ext cx="917048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09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687F4D0C-80B2-4B13-B368-CA4860EDF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812" y="643467"/>
            <a:ext cx="920837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94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927A9B2-F579-4B14-9EA8-E0FD72E05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90" y="643467"/>
            <a:ext cx="909561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07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5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552AB93-DCB6-4F80-B12F-77138EDAC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812" y="643467"/>
            <a:ext cx="920837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38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67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erson standing in front of a window&#10;&#10;Description generated with high confidence">
            <a:extLst>
              <a:ext uri="{FF2B5EF4-FFF2-40B4-BE49-F238E27FC236}">
                <a16:creationId xmlns:a16="http://schemas.microsoft.com/office/drawing/2014/main" id="{F1FB65CD-4559-4634-A253-E146A3863B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734557"/>
            <a:ext cx="10905066" cy="538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75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9F5A275D-CD88-4164-9820-00CB7B8CB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90" y="643467"/>
            <a:ext cx="909561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16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51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E78948C-36C6-4C97-A878-9C007ED20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812" y="643467"/>
            <a:ext cx="920837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03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C237534-B1CA-4081-B4A5-94117CDB9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59" y="643467"/>
            <a:ext cx="917048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04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C6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35246A5C-9747-4500-B05D-3591E33A8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019" y="643467"/>
            <a:ext cx="932396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51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B68C8CC-5D61-4616-B5E8-ED30C884D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90" y="643467"/>
            <a:ext cx="909561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88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69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ED16330-6155-471B-B536-A563730B4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18" y="480060"/>
            <a:ext cx="9501050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63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holding, phone, man&#10;&#10;Description generated with very high confidence">
            <a:extLst>
              <a:ext uri="{FF2B5EF4-FFF2-40B4-BE49-F238E27FC236}">
                <a16:creationId xmlns:a16="http://schemas.microsoft.com/office/drawing/2014/main" id="{C9CB50F3-17A3-418D-AC7B-2D33E348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676" y="643467"/>
            <a:ext cx="905864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07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AB6887B-8D48-426B-8CE5-8A87C6400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866311"/>
            <a:ext cx="10905066" cy="512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32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CA2A58-0DEA-9440-AE31-BFBE3B349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5" y="640081"/>
            <a:ext cx="3377183" cy="370889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surface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b="1">
                <a:solidFill>
                  <a:schemeClr val="bg1"/>
                </a:solidFill>
              </a:rPr>
              <a:t>learner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6FFA76-772D-C441-B562-5EB45729B3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5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ED85B23-E230-3143-B4ED-74C0AA318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5" y="640081"/>
            <a:ext cx="3377183" cy="370889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strategic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b="1">
                <a:solidFill>
                  <a:schemeClr val="bg1"/>
                </a:solidFill>
              </a:rPr>
              <a:t>learner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02CD51-488A-DD46-A032-B4A5BBC2DD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" y="0"/>
            <a:ext cx="753463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62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ork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F1086F43-3E45-8949-B4D0-04C415A33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04296" y="-549061"/>
            <a:ext cx="13167296" cy="770000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9E032-4774-E546-A43D-A733483DB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5" y="640081"/>
            <a:ext cx="3377183" cy="370889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deep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b="1">
                <a:solidFill>
                  <a:schemeClr val="bg1"/>
                </a:solidFill>
              </a:rPr>
              <a:t>learner</a:t>
            </a:r>
          </a:p>
        </p:txBody>
      </p:sp>
    </p:spTree>
    <p:extLst>
      <p:ext uri="{BB962C8B-B14F-4D97-AF65-F5344CB8AC3E}">
        <p14:creationId xmlns:p14="http://schemas.microsoft.com/office/powerpoint/2010/main" val="2704217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4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lose up of a library&#10;&#10;Description generated with high confidence">
            <a:extLst>
              <a:ext uri="{FF2B5EF4-FFF2-40B4-BE49-F238E27FC236}">
                <a16:creationId xmlns:a16="http://schemas.microsoft.com/office/drawing/2014/main" id="{FCABF2AC-1846-4E04-BA99-974959313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897" y="643467"/>
            <a:ext cx="9904205" cy="55710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B5F768-29B1-2D43-8187-348E096412B4}"/>
              </a:ext>
            </a:extLst>
          </p:cNvPr>
          <p:cNvSpPr/>
          <p:nvPr/>
        </p:nvSpPr>
        <p:spPr>
          <a:xfrm>
            <a:off x="6629400" y="5148943"/>
            <a:ext cx="4169229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85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36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erson using a computer sitting on top of a bed&#10;&#10;Description generated with very high confidence">
            <a:extLst>
              <a:ext uri="{FF2B5EF4-FFF2-40B4-BE49-F238E27FC236}">
                <a16:creationId xmlns:a16="http://schemas.microsoft.com/office/drawing/2014/main" id="{F1114B6C-5A0F-4473-B3FC-FF91CC72F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057148"/>
            <a:ext cx="10905066" cy="47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05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E2E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erson holding a baby&#10;&#10;Description generated with high confidence">
            <a:extLst>
              <a:ext uri="{FF2B5EF4-FFF2-40B4-BE49-F238E27FC236}">
                <a16:creationId xmlns:a16="http://schemas.microsoft.com/office/drawing/2014/main" id="{51897A2D-35D7-471E-8722-B4DD2B844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443" y="643467"/>
            <a:ext cx="928511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62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</TotalTime>
  <Words>46</Words>
  <Application>Microsoft Macintosh PowerPoint</Application>
  <PresentationFormat>Widescreen</PresentationFormat>
  <Paragraphs>18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surface learner</vt:lpstr>
      <vt:lpstr>strategic learner</vt:lpstr>
      <vt:lpstr>deep learner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Assignment Choices</dc:title>
  <dc:creator>Shelley Howell</dc:creator>
  <cp:lastModifiedBy>Shelley Howell</cp:lastModifiedBy>
  <cp:revision>295</cp:revision>
  <dcterms:created xsi:type="dcterms:W3CDTF">2018-10-19T20:03:05Z</dcterms:created>
  <dcterms:modified xsi:type="dcterms:W3CDTF">2021-03-16T20:52:24Z</dcterms:modified>
</cp:coreProperties>
</file>