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4"/>
  </p:sldMasterIdLst>
  <p:notesMasterIdLst>
    <p:notesMasterId r:id="rId19"/>
  </p:notesMasterIdLst>
  <p:sldIdLst>
    <p:sldId id="297" r:id="rId5"/>
    <p:sldId id="301" r:id="rId6"/>
    <p:sldId id="299" r:id="rId7"/>
    <p:sldId id="298" r:id="rId8"/>
    <p:sldId id="302" r:id="rId9"/>
    <p:sldId id="1063" r:id="rId10"/>
    <p:sldId id="1064" r:id="rId11"/>
    <p:sldId id="1065" r:id="rId12"/>
    <p:sldId id="309" r:id="rId13"/>
    <p:sldId id="1115" r:id="rId14"/>
    <p:sldId id="288" r:id="rId15"/>
    <p:sldId id="1112" r:id="rId16"/>
    <p:sldId id="279" r:id="rId17"/>
    <p:sldId id="1114" r:id="rId18"/>
  </p:sldIdLst>
  <p:sldSz cx="12192000" cy="6858000"/>
  <p:notesSz cx="7010400" cy="9296400"/>
  <p:defaultTextStyle>
    <a:defPPr>
      <a:defRPr lang="en-US"/>
    </a:defPPr>
    <a:lvl1pPr marL="0" algn="l" defTabSz="914110" rtl="0" eaLnBrk="1" latinLnBrk="0" hangingPunct="1">
      <a:defRPr sz="1800" kern="1200">
        <a:solidFill>
          <a:schemeClr val="tx1"/>
        </a:solidFill>
        <a:latin typeface="+mn-lt"/>
        <a:ea typeface="+mn-ea"/>
        <a:cs typeface="+mn-cs"/>
      </a:defRPr>
    </a:lvl1pPr>
    <a:lvl2pPr marL="457055" algn="l" defTabSz="914110" rtl="0" eaLnBrk="1" latinLnBrk="0" hangingPunct="1">
      <a:defRPr sz="1800" kern="1200">
        <a:solidFill>
          <a:schemeClr val="tx1"/>
        </a:solidFill>
        <a:latin typeface="+mn-lt"/>
        <a:ea typeface="+mn-ea"/>
        <a:cs typeface="+mn-cs"/>
      </a:defRPr>
    </a:lvl2pPr>
    <a:lvl3pPr marL="914110" algn="l" defTabSz="914110" rtl="0" eaLnBrk="1" latinLnBrk="0" hangingPunct="1">
      <a:defRPr sz="1800" kern="1200">
        <a:solidFill>
          <a:schemeClr val="tx1"/>
        </a:solidFill>
        <a:latin typeface="+mn-lt"/>
        <a:ea typeface="+mn-ea"/>
        <a:cs typeface="+mn-cs"/>
      </a:defRPr>
    </a:lvl3pPr>
    <a:lvl4pPr marL="1371161" algn="l" defTabSz="914110" rtl="0" eaLnBrk="1" latinLnBrk="0" hangingPunct="1">
      <a:defRPr sz="1800" kern="1200">
        <a:solidFill>
          <a:schemeClr val="tx1"/>
        </a:solidFill>
        <a:latin typeface="+mn-lt"/>
        <a:ea typeface="+mn-ea"/>
        <a:cs typeface="+mn-cs"/>
      </a:defRPr>
    </a:lvl4pPr>
    <a:lvl5pPr marL="1828215" algn="l" defTabSz="914110" rtl="0" eaLnBrk="1" latinLnBrk="0" hangingPunct="1">
      <a:defRPr sz="1800" kern="1200">
        <a:solidFill>
          <a:schemeClr val="tx1"/>
        </a:solidFill>
        <a:latin typeface="+mn-lt"/>
        <a:ea typeface="+mn-ea"/>
        <a:cs typeface="+mn-cs"/>
      </a:defRPr>
    </a:lvl5pPr>
    <a:lvl6pPr marL="2285269" algn="l" defTabSz="914110" rtl="0" eaLnBrk="1" latinLnBrk="0" hangingPunct="1">
      <a:defRPr sz="1800" kern="1200">
        <a:solidFill>
          <a:schemeClr val="tx1"/>
        </a:solidFill>
        <a:latin typeface="+mn-lt"/>
        <a:ea typeface="+mn-ea"/>
        <a:cs typeface="+mn-cs"/>
      </a:defRPr>
    </a:lvl6pPr>
    <a:lvl7pPr marL="2742324" algn="l" defTabSz="914110" rtl="0" eaLnBrk="1" latinLnBrk="0" hangingPunct="1">
      <a:defRPr sz="1800" kern="1200">
        <a:solidFill>
          <a:schemeClr val="tx1"/>
        </a:solidFill>
        <a:latin typeface="+mn-lt"/>
        <a:ea typeface="+mn-ea"/>
        <a:cs typeface="+mn-cs"/>
      </a:defRPr>
    </a:lvl7pPr>
    <a:lvl8pPr marL="3199376" algn="l" defTabSz="914110" rtl="0" eaLnBrk="1" latinLnBrk="0" hangingPunct="1">
      <a:defRPr sz="1800" kern="1200">
        <a:solidFill>
          <a:schemeClr val="tx1"/>
        </a:solidFill>
        <a:latin typeface="+mn-lt"/>
        <a:ea typeface="+mn-ea"/>
        <a:cs typeface="+mn-cs"/>
      </a:defRPr>
    </a:lvl8pPr>
    <a:lvl9pPr marL="3656430" algn="l" defTabSz="9141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D7E5"/>
    <a:srgbClr val="00538B"/>
    <a:srgbClr val="FF0000"/>
    <a:srgbClr val="004A84"/>
    <a:srgbClr val="BED7EE"/>
    <a:srgbClr val="CDD9E4"/>
    <a:srgbClr val="1F4E79"/>
    <a:srgbClr val="CCCCFF"/>
    <a:srgbClr val="DDDDFB"/>
    <a:srgbClr val="A6E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33" autoAdjust="0"/>
    <p:restoredTop sz="93979" autoAdjust="0"/>
  </p:normalViewPr>
  <p:slideViewPr>
    <p:cSldViewPr>
      <p:cViewPr>
        <p:scale>
          <a:sx n="100" d="100"/>
          <a:sy n="100" d="100"/>
        </p:scale>
        <p:origin x="1284" y="978"/>
      </p:cViewPr>
      <p:guideLst>
        <p:guide orient="horz" pos="2160"/>
        <p:guide pos="3840"/>
      </p:guideLst>
    </p:cSldViewPr>
  </p:slideViewPr>
  <p:notesTextViewPr>
    <p:cViewPr>
      <p:scale>
        <a:sx n="1" d="1"/>
        <a:sy n="1" d="1"/>
      </p:scale>
      <p:origin x="0" y="0"/>
    </p:cViewPr>
  </p:notesTextViewPr>
  <p:sorterViewPr>
    <p:cViewPr varScale="1">
      <p:scale>
        <a:sx n="1" d="1"/>
        <a:sy n="1" d="1"/>
      </p:scale>
      <p:origin x="0" y="-2268"/>
    </p:cViewPr>
  </p:sorterViewPr>
  <p:notesViewPr>
    <p:cSldViewPr>
      <p:cViewPr varScale="1">
        <p:scale>
          <a:sx n="82" d="100"/>
          <a:sy n="82" d="100"/>
        </p:scale>
        <p:origin x="203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userId="83d5b32f-3b13-440c-8d6b-68090ecb7ccb" providerId="ADAL" clId="{C0271CBC-F52F-425C-AD26-78E266C20DB6}"/>
    <pc:docChg chg="delSld">
      <pc:chgData name="Robert" userId="83d5b32f-3b13-440c-8d6b-68090ecb7ccb" providerId="ADAL" clId="{C0271CBC-F52F-425C-AD26-78E266C20DB6}" dt="2021-03-02T13:59:20.707" v="0" actId="47"/>
      <pc:docMkLst>
        <pc:docMk/>
      </pc:docMkLst>
      <pc:sldChg chg="del">
        <pc:chgData name="Robert" userId="83d5b32f-3b13-440c-8d6b-68090ecb7ccb" providerId="ADAL" clId="{C0271CBC-F52F-425C-AD26-78E266C20DB6}" dt="2021-03-02T13:59:20.707" v="0" actId="47"/>
        <pc:sldMkLst>
          <pc:docMk/>
          <pc:sldMk cId="2832195035" sldId="259"/>
        </pc:sldMkLst>
      </pc:sldChg>
      <pc:sldChg chg="del">
        <pc:chgData name="Robert" userId="83d5b32f-3b13-440c-8d6b-68090ecb7ccb" providerId="ADAL" clId="{C0271CBC-F52F-425C-AD26-78E266C20DB6}" dt="2021-03-02T13:59:20.707" v="0" actId="47"/>
        <pc:sldMkLst>
          <pc:docMk/>
          <pc:sldMk cId="3818989123" sldId="263"/>
        </pc:sldMkLst>
      </pc:sldChg>
      <pc:sldChg chg="del">
        <pc:chgData name="Robert" userId="83d5b32f-3b13-440c-8d6b-68090ecb7ccb" providerId="ADAL" clId="{C0271CBC-F52F-425C-AD26-78E266C20DB6}" dt="2021-03-02T13:59:20.707" v="0" actId="47"/>
        <pc:sldMkLst>
          <pc:docMk/>
          <pc:sldMk cId="1029996462" sldId="264"/>
        </pc:sldMkLst>
      </pc:sldChg>
      <pc:sldChg chg="del">
        <pc:chgData name="Robert" userId="83d5b32f-3b13-440c-8d6b-68090ecb7ccb" providerId="ADAL" clId="{C0271CBC-F52F-425C-AD26-78E266C20DB6}" dt="2021-03-02T13:59:20.707" v="0" actId="47"/>
        <pc:sldMkLst>
          <pc:docMk/>
          <pc:sldMk cId="573121915" sldId="300"/>
        </pc:sldMkLst>
      </pc:sldChg>
      <pc:sldChg chg="del">
        <pc:chgData name="Robert" userId="83d5b32f-3b13-440c-8d6b-68090ecb7ccb" providerId="ADAL" clId="{C0271CBC-F52F-425C-AD26-78E266C20DB6}" dt="2021-03-02T13:59:20.707" v="0" actId="47"/>
        <pc:sldMkLst>
          <pc:docMk/>
          <pc:sldMk cId="201730361" sldId="329"/>
        </pc:sldMkLst>
      </pc:sldChg>
      <pc:sldChg chg="del">
        <pc:chgData name="Robert" userId="83d5b32f-3b13-440c-8d6b-68090ecb7ccb" providerId="ADAL" clId="{C0271CBC-F52F-425C-AD26-78E266C20DB6}" dt="2021-03-02T13:59:20.707" v="0" actId="47"/>
        <pc:sldMkLst>
          <pc:docMk/>
          <pc:sldMk cId="1671726500" sldId="738"/>
        </pc:sldMkLst>
      </pc:sldChg>
      <pc:sldChg chg="del">
        <pc:chgData name="Robert" userId="83d5b32f-3b13-440c-8d6b-68090ecb7ccb" providerId="ADAL" clId="{C0271CBC-F52F-425C-AD26-78E266C20DB6}" dt="2021-03-02T13:59:20.707" v="0" actId="47"/>
        <pc:sldMkLst>
          <pc:docMk/>
          <pc:sldMk cId="3368121477" sldId="741"/>
        </pc:sldMkLst>
      </pc:sldChg>
      <pc:sldChg chg="del">
        <pc:chgData name="Robert" userId="83d5b32f-3b13-440c-8d6b-68090ecb7ccb" providerId="ADAL" clId="{C0271CBC-F52F-425C-AD26-78E266C20DB6}" dt="2021-03-02T13:59:20.707" v="0" actId="47"/>
        <pc:sldMkLst>
          <pc:docMk/>
          <pc:sldMk cId="2782607224" sldId="742"/>
        </pc:sldMkLst>
      </pc:sldChg>
      <pc:sldChg chg="del">
        <pc:chgData name="Robert" userId="83d5b32f-3b13-440c-8d6b-68090ecb7ccb" providerId="ADAL" clId="{C0271CBC-F52F-425C-AD26-78E266C20DB6}" dt="2021-03-02T13:59:20.707" v="0" actId="47"/>
        <pc:sldMkLst>
          <pc:docMk/>
          <pc:sldMk cId="2906178677" sldId="743"/>
        </pc:sldMkLst>
      </pc:sldChg>
      <pc:sldChg chg="del">
        <pc:chgData name="Robert" userId="83d5b32f-3b13-440c-8d6b-68090ecb7ccb" providerId="ADAL" clId="{C0271CBC-F52F-425C-AD26-78E266C20DB6}" dt="2021-03-02T13:59:20.707" v="0" actId="47"/>
        <pc:sldMkLst>
          <pc:docMk/>
          <pc:sldMk cId="855085306" sldId="746"/>
        </pc:sldMkLst>
      </pc:sldChg>
      <pc:sldChg chg="del">
        <pc:chgData name="Robert" userId="83d5b32f-3b13-440c-8d6b-68090ecb7ccb" providerId="ADAL" clId="{C0271CBC-F52F-425C-AD26-78E266C20DB6}" dt="2021-03-02T13:59:20.707" v="0" actId="47"/>
        <pc:sldMkLst>
          <pc:docMk/>
          <pc:sldMk cId="2977026078" sldId="1066"/>
        </pc:sldMkLst>
      </pc:sldChg>
      <pc:sldChg chg="del">
        <pc:chgData name="Robert" userId="83d5b32f-3b13-440c-8d6b-68090ecb7ccb" providerId="ADAL" clId="{C0271CBC-F52F-425C-AD26-78E266C20DB6}" dt="2021-03-02T13:59:20.707" v="0" actId="47"/>
        <pc:sldMkLst>
          <pc:docMk/>
          <pc:sldMk cId="3691947920" sldId="1116"/>
        </pc:sldMkLst>
      </pc:sldChg>
      <pc:sldMasterChg chg="delSldLayout">
        <pc:chgData name="Robert" userId="83d5b32f-3b13-440c-8d6b-68090ecb7ccb" providerId="ADAL" clId="{C0271CBC-F52F-425C-AD26-78E266C20DB6}" dt="2021-03-02T13:59:20.707" v="0" actId="47"/>
        <pc:sldMasterMkLst>
          <pc:docMk/>
          <pc:sldMasterMk cId="3998835271" sldId="2147483720"/>
        </pc:sldMasterMkLst>
        <pc:sldLayoutChg chg="del">
          <pc:chgData name="Robert" userId="83d5b32f-3b13-440c-8d6b-68090ecb7ccb" providerId="ADAL" clId="{C0271CBC-F52F-425C-AD26-78E266C20DB6}" dt="2021-03-02T13:59:20.707" v="0" actId="47"/>
          <pc:sldLayoutMkLst>
            <pc:docMk/>
            <pc:sldMasterMk cId="3998835271" sldId="2147483720"/>
            <pc:sldLayoutMk cId="3453949483" sldId="214748372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108850" tIns="54425" rIns="108850" bIns="54425" rtlCol="0"/>
          <a:lstStyle>
            <a:lvl1pPr algn="l">
              <a:defRPr sz="1400"/>
            </a:lvl1pPr>
          </a:lstStyle>
          <a:p>
            <a:endParaRPr lang="en-US"/>
          </a:p>
        </p:txBody>
      </p:sp>
      <p:sp>
        <p:nvSpPr>
          <p:cNvPr id="3" name="Date Placeholder 2"/>
          <p:cNvSpPr>
            <a:spLocks noGrp="1"/>
          </p:cNvSpPr>
          <p:nvPr>
            <p:ph type="dt" idx="1"/>
          </p:nvPr>
        </p:nvSpPr>
        <p:spPr>
          <a:xfrm>
            <a:off x="3970938" y="0"/>
            <a:ext cx="3037840" cy="466435"/>
          </a:xfrm>
          <a:prstGeom prst="rect">
            <a:avLst/>
          </a:prstGeom>
        </p:spPr>
        <p:txBody>
          <a:bodyPr vert="horz" lIns="108850" tIns="54425" rIns="108850" bIns="54425" rtlCol="0"/>
          <a:lstStyle>
            <a:lvl1pPr algn="r">
              <a:defRPr sz="1400"/>
            </a:lvl1pPr>
          </a:lstStyle>
          <a:p>
            <a:fld id="{F9D3C2B8-CFA8-450C-8E7B-A67753DD68B7}" type="datetimeFigureOut">
              <a:rPr lang="en-US" smtClean="0"/>
              <a:t>3/1/2021</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108850" tIns="54425" rIns="108850" bIns="54425"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108850" tIns="54425" rIns="108850" bIns="5442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4"/>
          </a:xfrm>
          <a:prstGeom prst="rect">
            <a:avLst/>
          </a:prstGeom>
        </p:spPr>
        <p:txBody>
          <a:bodyPr vert="horz" lIns="108850" tIns="54425" rIns="108850" bIns="54425" rtlCol="0" anchor="b"/>
          <a:lstStyle>
            <a:lvl1pPr algn="l">
              <a:defRPr sz="1400"/>
            </a:lvl1pPr>
          </a:lstStyle>
          <a:p>
            <a:endParaRPr lang="en-US"/>
          </a:p>
        </p:txBody>
      </p:sp>
      <p:sp>
        <p:nvSpPr>
          <p:cNvPr id="7" name="Slide Number Placeholder 6"/>
          <p:cNvSpPr>
            <a:spLocks noGrp="1"/>
          </p:cNvSpPr>
          <p:nvPr>
            <p:ph type="sldNum" sz="quarter" idx="5"/>
          </p:nvPr>
        </p:nvSpPr>
        <p:spPr>
          <a:xfrm>
            <a:off x="3970938" y="8829967"/>
            <a:ext cx="3037840" cy="466434"/>
          </a:xfrm>
          <a:prstGeom prst="rect">
            <a:avLst/>
          </a:prstGeom>
        </p:spPr>
        <p:txBody>
          <a:bodyPr vert="horz" lIns="108850" tIns="54425" rIns="108850" bIns="54425" rtlCol="0" anchor="b"/>
          <a:lstStyle>
            <a:lvl1pPr algn="r">
              <a:defRPr sz="1400"/>
            </a:lvl1pPr>
          </a:lstStyle>
          <a:p>
            <a:fld id="{A2DF5D2B-37C1-457D-B558-D32F7E5E6660}" type="slidenum">
              <a:rPr lang="en-US" smtClean="0"/>
              <a:t>‹#›</a:t>
            </a:fld>
            <a:endParaRPr lang="en-US"/>
          </a:p>
        </p:txBody>
      </p:sp>
    </p:spTree>
    <p:extLst>
      <p:ext uri="{BB962C8B-B14F-4D97-AF65-F5344CB8AC3E}">
        <p14:creationId xmlns:p14="http://schemas.microsoft.com/office/powerpoint/2010/main" val="3426665177"/>
      </p:ext>
    </p:extLst>
  </p:cSld>
  <p:clrMap bg1="lt1" tx1="dk1" bg2="lt2" tx2="dk2" accent1="accent1" accent2="accent2" accent3="accent3" accent4="accent4" accent5="accent5" accent6="accent6" hlink="hlink" folHlink="folHlink"/>
  <p:notesStyle>
    <a:lvl1pPr marL="0" algn="l" defTabSz="914110" rtl="0" eaLnBrk="1" latinLnBrk="0" hangingPunct="1">
      <a:defRPr sz="1200" kern="1200">
        <a:solidFill>
          <a:schemeClr val="tx1"/>
        </a:solidFill>
        <a:latin typeface="+mn-lt"/>
        <a:ea typeface="+mn-ea"/>
        <a:cs typeface="+mn-cs"/>
      </a:defRPr>
    </a:lvl1pPr>
    <a:lvl2pPr marL="457055" algn="l" defTabSz="914110" rtl="0" eaLnBrk="1" latinLnBrk="0" hangingPunct="1">
      <a:defRPr sz="1200" kern="1200">
        <a:solidFill>
          <a:schemeClr val="tx1"/>
        </a:solidFill>
        <a:latin typeface="+mn-lt"/>
        <a:ea typeface="+mn-ea"/>
        <a:cs typeface="+mn-cs"/>
      </a:defRPr>
    </a:lvl2pPr>
    <a:lvl3pPr marL="914110" algn="l" defTabSz="914110" rtl="0" eaLnBrk="1" latinLnBrk="0" hangingPunct="1">
      <a:defRPr sz="1200" kern="1200">
        <a:solidFill>
          <a:schemeClr val="tx1"/>
        </a:solidFill>
        <a:latin typeface="+mn-lt"/>
        <a:ea typeface="+mn-ea"/>
        <a:cs typeface="+mn-cs"/>
      </a:defRPr>
    </a:lvl3pPr>
    <a:lvl4pPr marL="1371161" algn="l" defTabSz="914110" rtl="0" eaLnBrk="1" latinLnBrk="0" hangingPunct="1">
      <a:defRPr sz="1200" kern="1200">
        <a:solidFill>
          <a:schemeClr val="tx1"/>
        </a:solidFill>
        <a:latin typeface="+mn-lt"/>
        <a:ea typeface="+mn-ea"/>
        <a:cs typeface="+mn-cs"/>
      </a:defRPr>
    </a:lvl4pPr>
    <a:lvl5pPr marL="1828215" algn="l" defTabSz="914110" rtl="0" eaLnBrk="1" latinLnBrk="0" hangingPunct="1">
      <a:defRPr sz="1200" kern="1200">
        <a:solidFill>
          <a:schemeClr val="tx1"/>
        </a:solidFill>
        <a:latin typeface="+mn-lt"/>
        <a:ea typeface="+mn-ea"/>
        <a:cs typeface="+mn-cs"/>
      </a:defRPr>
    </a:lvl5pPr>
    <a:lvl6pPr marL="2285269" algn="l" defTabSz="914110" rtl="0" eaLnBrk="1" latinLnBrk="0" hangingPunct="1">
      <a:defRPr sz="1200" kern="1200">
        <a:solidFill>
          <a:schemeClr val="tx1"/>
        </a:solidFill>
        <a:latin typeface="+mn-lt"/>
        <a:ea typeface="+mn-ea"/>
        <a:cs typeface="+mn-cs"/>
      </a:defRPr>
    </a:lvl6pPr>
    <a:lvl7pPr marL="2742324" algn="l" defTabSz="914110" rtl="0" eaLnBrk="1" latinLnBrk="0" hangingPunct="1">
      <a:defRPr sz="1200" kern="1200">
        <a:solidFill>
          <a:schemeClr val="tx1"/>
        </a:solidFill>
        <a:latin typeface="+mn-lt"/>
        <a:ea typeface="+mn-ea"/>
        <a:cs typeface="+mn-cs"/>
      </a:defRPr>
    </a:lvl7pPr>
    <a:lvl8pPr marL="3199376" algn="l" defTabSz="914110" rtl="0" eaLnBrk="1" latinLnBrk="0" hangingPunct="1">
      <a:defRPr sz="1200" kern="1200">
        <a:solidFill>
          <a:schemeClr val="tx1"/>
        </a:solidFill>
        <a:latin typeface="+mn-lt"/>
        <a:ea typeface="+mn-ea"/>
        <a:cs typeface="+mn-cs"/>
      </a:defRPr>
    </a:lvl8pPr>
    <a:lvl9pPr marL="3656430" algn="l" defTabSz="91411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5311315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28AB214-5076-46C0-9072-0887654EC233}" type="datetimeFigureOut">
              <a:rPr lang="en-US" smtClean="0"/>
              <a:t>3/1/2021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1E0F63-BBB6-4E13-B217-F4C0822A7CD0}" type="slidenum">
              <a:rPr lang="en-US" smtClean="0"/>
              <a:t>‹#›</a:t>
            </a:fld>
            <a:endParaRPr lang="en-US"/>
          </a:p>
        </p:txBody>
      </p:sp>
      <p:pic>
        <p:nvPicPr>
          <p:cNvPr id="7" name="Picture 6">
            <a:extLst>
              <a:ext uri="{FF2B5EF4-FFF2-40B4-BE49-F238E27FC236}">
                <a16:creationId xmlns:a16="http://schemas.microsoft.com/office/drawing/2014/main" id="{8EB6214B-1A0A-4423-B2A2-28E1B1F1F9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2533F5A4-1F35-460D-B722-A9EF9E44A252}"/>
              </a:ext>
            </a:extLst>
          </p:cNvPr>
          <p:cNvPicPr>
            <a:picLocks noChangeAspect="1"/>
          </p:cNvPicPr>
          <p:nvPr userDrawn="1"/>
        </p:nvPicPr>
        <p:blipFill>
          <a:blip r:embed="rId3">
            <a:grayscl/>
            <a:extLst>
              <a:ext uri="{28A0092B-C50C-407E-A947-70E740481C1C}">
                <a14:useLocalDpi xmlns:a14="http://schemas.microsoft.com/office/drawing/2010/main" val="0"/>
              </a:ext>
            </a:extLst>
          </a:blip>
          <a:stretch>
            <a:fillRect/>
          </a:stretch>
        </p:blipFill>
        <p:spPr>
          <a:xfrm>
            <a:off x="10073867" y="5209954"/>
            <a:ext cx="1533040" cy="1553849"/>
          </a:xfrm>
          <a:prstGeom prst="rect">
            <a:avLst/>
          </a:prstGeom>
        </p:spPr>
      </p:pic>
      <p:sp>
        <p:nvSpPr>
          <p:cNvPr id="9" name="TextBox 8">
            <a:extLst>
              <a:ext uri="{FF2B5EF4-FFF2-40B4-BE49-F238E27FC236}">
                <a16:creationId xmlns:a16="http://schemas.microsoft.com/office/drawing/2014/main" id="{409FCFC8-2FE4-43E8-8A9B-8E0E3DFEFDE5}"/>
              </a:ext>
            </a:extLst>
          </p:cNvPr>
          <p:cNvSpPr txBox="1"/>
          <p:nvPr userDrawn="1"/>
        </p:nvSpPr>
        <p:spPr>
          <a:xfrm>
            <a:off x="0" y="92765"/>
            <a:ext cx="12192000" cy="171714"/>
          </a:xfrm>
          <a:prstGeom prst="rect">
            <a:avLst/>
          </a:prstGeom>
          <a:noFill/>
        </p:spPr>
        <p:txBody>
          <a:bodyPr wrap="square" lIns="0" tIns="0" rIns="0" bIns="0" rtlCol="0">
            <a:spAutoFit/>
          </a:bodyPr>
          <a:lstStyle/>
          <a:p>
            <a:pPr algn="ctr" defTabSz="457200">
              <a:lnSpc>
                <a:spcPct val="93000"/>
              </a:lnSpc>
            </a:pPr>
            <a:r>
              <a:rPr lang="en-US" sz="1200" dirty="0">
                <a:solidFill>
                  <a:schemeClr val="bg1"/>
                </a:solidFill>
                <a:latin typeface="+mn-lt"/>
              </a:rPr>
              <a:t>UNCLASSIFIED</a:t>
            </a:r>
          </a:p>
        </p:txBody>
      </p:sp>
      <p:sp>
        <p:nvSpPr>
          <p:cNvPr id="10" name="TextBox 9">
            <a:extLst>
              <a:ext uri="{FF2B5EF4-FFF2-40B4-BE49-F238E27FC236}">
                <a16:creationId xmlns:a16="http://schemas.microsoft.com/office/drawing/2014/main" id="{EE22B3AF-F907-4A2F-AC4B-1BEEDF8925EA}"/>
              </a:ext>
            </a:extLst>
          </p:cNvPr>
          <p:cNvSpPr txBox="1"/>
          <p:nvPr userDrawn="1"/>
        </p:nvSpPr>
        <p:spPr>
          <a:xfrm>
            <a:off x="0" y="6654387"/>
            <a:ext cx="12192000" cy="171714"/>
          </a:xfrm>
          <a:prstGeom prst="rect">
            <a:avLst/>
          </a:prstGeom>
          <a:noFill/>
        </p:spPr>
        <p:txBody>
          <a:bodyPr wrap="square" lIns="0" tIns="0" rIns="0" bIns="0" rtlCol="0">
            <a:spAutoFit/>
          </a:bodyPr>
          <a:lstStyle/>
          <a:p>
            <a:pPr algn="ctr" defTabSz="457200">
              <a:lnSpc>
                <a:spcPct val="93000"/>
              </a:lnSpc>
            </a:pPr>
            <a:r>
              <a:rPr lang="en-US" sz="1200" dirty="0">
                <a:solidFill>
                  <a:schemeClr val="bg1"/>
                </a:solidFill>
                <a:latin typeface="+mn-lt"/>
              </a:rPr>
              <a:t>UNCLASSIFIED</a:t>
            </a:r>
          </a:p>
        </p:txBody>
      </p:sp>
      <p:pic>
        <p:nvPicPr>
          <p:cNvPr id="11" name="Picture 10">
            <a:extLst>
              <a:ext uri="{FF2B5EF4-FFF2-40B4-BE49-F238E27FC236}">
                <a16:creationId xmlns:a16="http://schemas.microsoft.com/office/drawing/2014/main" id="{0A102C99-E794-44D8-A1EC-AC6CCECE018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000" y="1822816"/>
            <a:ext cx="3193009" cy="3193009"/>
          </a:xfrm>
          <a:prstGeom prst="rect">
            <a:avLst/>
          </a:prstGeom>
        </p:spPr>
      </p:pic>
    </p:spTree>
    <p:extLst>
      <p:ext uri="{BB962C8B-B14F-4D97-AF65-F5344CB8AC3E}">
        <p14:creationId xmlns:p14="http://schemas.microsoft.com/office/powerpoint/2010/main" val="87633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nv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38F11-0BF0-4673-B6E5-9BF61428AAF1}"/>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3D240AE-5353-47A1-8172-96EB6C8D0AF9}"/>
              </a:ext>
            </a:extLst>
          </p:cNvPr>
          <p:cNvSpPr>
            <a:spLocks noGrp="1"/>
          </p:cNvSpPr>
          <p:nvPr>
            <p:ph type="sldNum" sz="quarter" idx="10"/>
          </p:nvPr>
        </p:nvSpPr>
        <p:spPr/>
        <p:txBody>
          <a:bodyPr/>
          <a:lstStyle/>
          <a:p>
            <a:fld id="{51C1D9ED-3C05-43CC-91E7-2AE83654DEC3}" type="slidenum">
              <a:rPr lang="en-US" smtClean="0"/>
              <a:t>‹#›</a:t>
            </a:fld>
            <a:endParaRPr lang="en-US"/>
          </a:p>
        </p:txBody>
      </p:sp>
    </p:spTree>
    <p:extLst>
      <p:ext uri="{BB962C8B-B14F-4D97-AF65-F5344CB8AC3E}">
        <p14:creationId xmlns:p14="http://schemas.microsoft.com/office/powerpoint/2010/main" val="384545239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89032A-ECFF-4E78-A871-D9B373322F26}"/>
              </a:ext>
            </a:extLst>
          </p:cNvPr>
          <p:cNvSpPr>
            <a:spLocks noGrp="1"/>
          </p:cNvSpPr>
          <p:nvPr>
            <p:ph type="sldNum" sz="quarter" idx="10"/>
          </p:nvPr>
        </p:nvSpPr>
        <p:spPr/>
        <p:txBody>
          <a:bodyPr/>
          <a:lstStyle/>
          <a:p>
            <a:fld id="{51C1D9ED-3C05-43CC-91E7-2AE83654DEC3}" type="slidenum">
              <a:rPr lang="en-US" smtClean="0"/>
              <a:t>‹#›</a:t>
            </a:fld>
            <a:endParaRPr lang="en-US"/>
          </a:p>
        </p:txBody>
      </p:sp>
      <p:sp>
        <p:nvSpPr>
          <p:cNvPr id="3" name="Title 2">
            <a:extLst>
              <a:ext uri="{FF2B5EF4-FFF2-40B4-BE49-F238E27FC236}">
                <a16:creationId xmlns:a16="http://schemas.microsoft.com/office/drawing/2014/main" id="{7313F44C-F752-4D60-ADEA-3FDE8604F17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75010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0" y="3664994"/>
            <a:ext cx="10515600" cy="535531"/>
          </a:xfrm>
          <a:prstGeom prst="rect">
            <a:avLst/>
          </a:prstGeom>
        </p:spPr>
        <p:txBody>
          <a:bodyPr anchor="b"/>
          <a:lstStyle>
            <a:lvl1pPr>
              <a:defRPr sz="3200"/>
            </a:lvl1pPr>
          </a:lstStyle>
          <a:p>
            <a:r>
              <a:rPr lang="en-US"/>
              <a:t>Click to edit Master title style</a:t>
            </a:r>
          </a:p>
        </p:txBody>
      </p:sp>
      <p:sp>
        <p:nvSpPr>
          <p:cNvPr id="3" name="Text Placeholder 2"/>
          <p:cNvSpPr>
            <a:spLocks noGrp="1"/>
          </p:cNvSpPr>
          <p:nvPr>
            <p:ph type="body" idx="1"/>
          </p:nvPr>
        </p:nvSpPr>
        <p:spPr>
          <a:xfrm>
            <a:off x="838200" y="4227513"/>
            <a:ext cx="10515600" cy="400110"/>
          </a:xfrm>
          <a:prstGeom prst="rect">
            <a:avLst/>
          </a:prstGeom>
        </p:spPr>
        <p:txBody>
          <a:bodyPr>
            <a:spAutoFit/>
          </a:bodyPr>
          <a:lstStyle>
            <a:lvl1pPr marL="0" indent="0">
              <a:buNone/>
              <a:defRPr sz="2000">
                <a:solidFill>
                  <a:schemeClr val="tx1">
                    <a:tint val="75000"/>
                  </a:schemeClr>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TextBox 6">
            <a:extLst>
              <a:ext uri="{FF2B5EF4-FFF2-40B4-BE49-F238E27FC236}">
                <a16:creationId xmlns:a16="http://schemas.microsoft.com/office/drawing/2014/main" id="{D6FA7405-4F3E-487B-9A72-225BC4619938}"/>
              </a:ext>
            </a:extLst>
          </p:cNvPr>
          <p:cNvSpPr txBox="1"/>
          <p:nvPr userDrawn="1"/>
        </p:nvSpPr>
        <p:spPr>
          <a:xfrm>
            <a:off x="11582400" y="6548917"/>
            <a:ext cx="609600" cy="276999"/>
          </a:xfrm>
          <a:prstGeom prst="rect">
            <a:avLst/>
          </a:prstGeom>
          <a:noFill/>
        </p:spPr>
        <p:txBody>
          <a:bodyPr wrap="square">
            <a:spAutoFit/>
          </a:bodyPr>
          <a:lstStyle/>
          <a:p>
            <a:fld id="{EEA03DF8-EEEC-44F9-9340-B88C69386107}" type="slidenum">
              <a:rPr lang="en-US" sz="1200" smtClean="0"/>
              <a:pPr/>
              <a:t>‹#›</a:t>
            </a:fld>
            <a:endParaRPr lang="en-US" sz="1200" dirty="0"/>
          </a:p>
        </p:txBody>
      </p:sp>
    </p:spTree>
    <p:extLst>
      <p:ext uri="{BB962C8B-B14F-4D97-AF65-F5344CB8AC3E}">
        <p14:creationId xmlns:p14="http://schemas.microsoft.com/office/powerpoint/2010/main" val="2365144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D737D-3F00-42F3-9F0C-02819514A0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4845B9-9031-4E11-AFB2-157D4CE19B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D10898-7832-4BEB-98AB-F258CFD52AD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695D3FF5-53BC-4F80-BA4F-4D6DC451F9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A6F394A-408C-4909-B658-0CB41A4CF319}"/>
              </a:ext>
            </a:extLst>
          </p:cNvPr>
          <p:cNvSpPr>
            <a:spLocks noGrp="1"/>
          </p:cNvSpPr>
          <p:nvPr>
            <p:ph type="sldNum" sz="quarter" idx="12"/>
          </p:nvPr>
        </p:nvSpPr>
        <p:spPr/>
        <p:txBody>
          <a:bodyPr/>
          <a:lstStyle/>
          <a:p>
            <a:fld id="{684038C5-6B50-4A2E-83E3-1D7010063E6B}" type="slidenum">
              <a:rPr lang="en-US" smtClean="0"/>
              <a:t>‹#›</a:t>
            </a:fld>
            <a:endParaRPr lang="en-US"/>
          </a:p>
        </p:txBody>
      </p:sp>
    </p:spTree>
    <p:extLst>
      <p:ext uri="{BB962C8B-B14F-4D97-AF65-F5344CB8AC3E}">
        <p14:creationId xmlns:p14="http://schemas.microsoft.com/office/powerpoint/2010/main" val="735702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1_Canvas">
    <p:spTree>
      <p:nvGrpSpPr>
        <p:cNvPr id="1" name=""/>
        <p:cNvGrpSpPr/>
        <p:nvPr/>
      </p:nvGrpSpPr>
      <p:grpSpPr>
        <a:xfrm>
          <a:off x="0" y="0"/>
          <a:ext cx="0" cy="0"/>
          <a:chOff x="0" y="0"/>
          <a:chExt cx="0" cy="0"/>
        </a:xfrm>
      </p:grpSpPr>
    </p:spTree>
    <p:extLst>
      <p:ext uri="{BB962C8B-B14F-4D97-AF65-F5344CB8AC3E}">
        <p14:creationId xmlns:p14="http://schemas.microsoft.com/office/powerpoint/2010/main" val="797700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2C1F234-5AA8-40F2-AC75-AEB1518C030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06" y="0"/>
            <a:ext cx="12213212" cy="877824"/>
          </a:xfrm>
          <a:prstGeom prst="rect">
            <a:avLst/>
          </a:prstGeom>
        </p:spPr>
      </p:pic>
      <p:cxnSp>
        <p:nvCxnSpPr>
          <p:cNvPr id="7" name="Straight Connector 6">
            <a:extLst>
              <a:ext uri="{FF2B5EF4-FFF2-40B4-BE49-F238E27FC236}">
                <a16:creationId xmlns:a16="http://schemas.microsoft.com/office/drawing/2014/main" id="{13E7535D-571B-439E-87CD-17F82F6AB8E9}"/>
              </a:ext>
            </a:extLst>
          </p:cNvPr>
          <p:cNvCxnSpPr/>
          <p:nvPr userDrawn="1"/>
        </p:nvCxnSpPr>
        <p:spPr>
          <a:xfrm>
            <a:off x="0" y="877824"/>
            <a:ext cx="12192000" cy="0"/>
          </a:xfrm>
          <a:prstGeom prst="line">
            <a:avLst/>
          </a:prstGeom>
          <a:ln w="38100">
            <a:solidFill>
              <a:srgbClr val="00C4E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DAEC5698-089E-41B2-9C61-FEEB0FEA7D8C}"/>
              </a:ext>
            </a:extLst>
          </p:cNvPr>
          <p:cNvPicPr>
            <a:picLocks noChangeAspect="1"/>
          </p:cNvPicPr>
          <p:nvPr userDrawn="1"/>
        </p:nvPicPr>
        <p:blipFill>
          <a:blip r:embed="rId9">
            <a:grayscl/>
            <a:extLst>
              <a:ext uri="{28A0092B-C50C-407E-A947-70E740481C1C}">
                <a14:useLocalDpi xmlns:a14="http://schemas.microsoft.com/office/drawing/2010/main" val="0"/>
              </a:ext>
            </a:extLst>
          </a:blip>
          <a:stretch>
            <a:fillRect/>
          </a:stretch>
        </p:blipFill>
        <p:spPr>
          <a:xfrm>
            <a:off x="80202" y="117256"/>
            <a:ext cx="1260741" cy="1277855"/>
          </a:xfrm>
          <a:prstGeom prst="rect">
            <a:avLst/>
          </a:prstGeom>
          <a:noFill/>
          <a:ln>
            <a:noFill/>
          </a:ln>
          <a:effectLst>
            <a:outerShdw blurRad="50800" dist="38100" dir="8100000" algn="tr" rotWithShape="0">
              <a:prstClr val="black">
                <a:alpha val="40000"/>
              </a:prstClr>
            </a:outerShdw>
          </a:effectLst>
        </p:spPr>
      </p:pic>
      <p:pic>
        <p:nvPicPr>
          <p:cNvPr id="9" name="Picture 8">
            <a:extLst>
              <a:ext uri="{FF2B5EF4-FFF2-40B4-BE49-F238E27FC236}">
                <a16:creationId xmlns:a16="http://schemas.microsoft.com/office/drawing/2014/main" id="{0DF30B6A-59C1-4C19-9052-91B776FC6AEA}"/>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93417" y="127097"/>
            <a:ext cx="1185975" cy="1188720"/>
          </a:xfrm>
          <a:prstGeom prst="rect">
            <a:avLst/>
          </a:prstGeom>
          <a:effectLst>
            <a:outerShdw blurRad="50800" dist="38100" dir="8100000" algn="tr" rotWithShape="0">
              <a:prstClr val="black">
                <a:alpha val="40000"/>
              </a:prstClr>
            </a:outerShdw>
          </a:effectLst>
        </p:spPr>
      </p:pic>
      <p:sp>
        <p:nvSpPr>
          <p:cNvPr id="10" name="Text Placeholder 2">
            <a:extLst>
              <a:ext uri="{FF2B5EF4-FFF2-40B4-BE49-F238E27FC236}">
                <a16:creationId xmlns:a16="http://schemas.microsoft.com/office/drawing/2014/main" id="{EB8B4D79-8157-4684-B70F-EE5125A7A28A}"/>
              </a:ext>
            </a:extLst>
          </p:cNvPr>
          <p:cNvSpPr>
            <a:spLocks noGrp="1"/>
          </p:cNvSpPr>
          <p:nvPr>
            <p:ph type="body" idx="1"/>
          </p:nvPr>
        </p:nvSpPr>
        <p:spPr>
          <a:xfrm>
            <a:off x="696535" y="1473460"/>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3">
            <a:extLst>
              <a:ext uri="{FF2B5EF4-FFF2-40B4-BE49-F238E27FC236}">
                <a16:creationId xmlns:a16="http://schemas.microsoft.com/office/drawing/2014/main" id="{2EC24296-0324-4BFA-9480-7A46B5199A6F}"/>
              </a:ext>
            </a:extLst>
          </p:cNvPr>
          <p:cNvSpPr txBox="1"/>
          <p:nvPr userDrawn="1"/>
        </p:nvSpPr>
        <p:spPr>
          <a:xfrm>
            <a:off x="0" y="62330"/>
            <a:ext cx="12192000" cy="14311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189">
              <a:lnSpc>
                <a:spcPct val="93000"/>
              </a:lnSpc>
            </a:pPr>
            <a:r>
              <a:rPr lang="en-US" sz="1000" dirty="0">
                <a:solidFill>
                  <a:schemeClr val="tx1">
                    <a:lumMod val="50000"/>
                    <a:lumOff val="50000"/>
                  </a:schemeClr>
                </a:solidFill>
                <a:effectLst/>
                <a:latin typeface="+mn-lt"/>
                <a:cs typeface="Arial" panose="020B0604020202020204" pitchFamily="34" charset="0"/>
              </a:rPr>
              <a:t>UNCLASSIFIED</a:t>
            </a:r>
          </a:p>
        </p:txBody>
      </p:sp>
      <p:sp>
        <p:nvSpPr>
          <p:cNvPr id="12" name="TextBox 4">
            <a:extLst>
              <a:ext uri="{FF2B5EF4-FFF2-40B4-BE49-F238E27FC236}">
                <a16:creationId xmlns:a16="http://schemas.microsoft.com/office/drawing/2014/main" id="{7219163B-839A-4803-A79D-69A6BC612753}"/>
              </a:ext>
            </a:extLst>
          </p:cNvPr>
          <p:cNvSpPr txBox="1"/>
          <p:nvPr userDrawn="1"/>
        </p:nvSpPr>
        <p:spPr>
          <a:xfrm>
            <a:off x="0" y="6664756"/>
            <a:ext cx="12192000" cy="14311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89" rtl="0" eaLnBrk="1" fontAlgn="auto" latinLnBrk="0" hangingPunct="1">
              <a:lnSpc>
                <a:spcPct val="93000"/>
              </a:lnSpc>
              <a:spcBef>
                <a:spcPts val="0"/>
              </a:spcBef>
              <a:spcAft>
                <a:spcPts val="0"/>
              </a:spcAft>
              <a:buClrTx/>
              <a:buSzTx/>
              <a:buFontTx/>
              <a:buNone/>
              <a:tabLst/>
              <a:defRPr/>
            </a:pPr>
            <a:r>
              <a:rPr lang="en-US" sz="1000">
                <a:solidFill>
                  <a:schemeClr val="tx1">
                    <a:lumMod val="50000"/>
                    <a:lumOff val="50000"/>
                  </a:schemeClr>
                </a:solidFill>
                <a:effectLst/>
                <a:latin typeface="+mn-lt"/>
                <a:cs typeface="Arial" panose="020B0604020202020204" pitchFamily="34" charset="0"/>
              </a:rPr>
              <a:t>UNCLASSIFIED</a:t>
            </a:r>
          </a:p>
        </p:txBody>
      </p:sp>
      <p:sp>
        <p:nvSpPr>
          <p:cNvPr id="13" name="Title Placeholder 12">
            <a:extLst>
              <a:ext uri="{FF2B5EF4-FFF2-40B4-BE49-F238E27FC236}">
                <a16:creationId xmlns:a16="http://schemas.microsoft.com/office/drawing/2014/main" id="{39DA1A95-697B-4F4E-AE66-71B85523666B}"/>
              </a:ext>
            </a:extLst>
          </p:cNvPr>
          <p:cNvSpPr>
            <a:spLocks noGrp="1"/>
          </p:cNvSpPr>
          <p:nvPr>
            <p:ph type="title"/>
          </p:nvPr>
        </p:nvSpPr>
        <p:spPr>
          <a:xfrm>
            <a:off x="1969366" y="205446"/>
            <a:ext cx="10142432" cy="672378"/>
          </a:xfrm>
          <a:prstGeom prst="rect">
            <a:avLst/>
          </a:prstGeom>
        </p:spPr>
        <p:txBody>
          <a:bodyPr vert="horz" lIns="91440" tIns="45720" rIns="91440" bIns="45720" rtlCol="0" anchor="ctr">
            <a:normAutofit/>
          </a:bodyPr>
          <a:lstStyle/>
          <a:p>
            <a:r>
              <a:rPr lang="en-US" dirty="0"/>
              <a:t>Click to edit Master title style</a:t>
            </a:r>
          </a:p>
        </p:txBody>
      </p:sp>
      <p:sp>
        <p:nvSpPr>
          <p:cNvPr id="14" name="Slide Number Placeholder 13">
            <a:extLst>
              <a:ext uri="{FF2B5EF4-FFF2-40B4-BE49-F238E27FC236}">
                <a16:creationId xmlns:a16="http://schemas.microsoft.com/office/drawing/2014/main" id="{4919473F-A33C-4BD1-A171-5DDE9F8D3EAC}"/>
              </a:ext>
            </a:extLst>
          </p:cNvPr>
          <p:cNvSpPr>
            <a:spLocks noGrp="1"/>
          </p:cNvSpPr>
          <p:nvPr>
            <p:ph type="sldNum" sz="quarter" idx="4"/>
          </p:nvPr>
        </p:nvSpPr>
        <p:spPr>
          <a:xfrm>
            <a:off x="9372600" y="648219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C1D9ED-3C05-43CC-91E7-2AE83654DEC3}" type="slidenum">
              <a:rPr lang="en-US" smtClean="0"/>
              <a:t>‹#›</a:t>
            </a:fld>
            <a:endParaRPr lang="en-US"/>
          </a:p>
        </p:txBody>
      </p:sp>
    </p:spTree>
    <p:extLst>
      <p:ext uri="{BB962C8B-B14F-4D97-AF65-F5344CB8AC3E}">
        <p14:creationId xmlns:p14="http://schemas.microsoft.com/office/powerpoint/2010/main" val="399883527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5" r:id="rId3"/>
    <p:sldLayoutId id="2147483726" r:id="rId4"/>
    <p:sldLayoutId id="2147483727" r:id="rId5"/>
    <p:sldLayoutId id="2147483729" r:id="rId6"/>
  </p:sldLayoutIdLst>
  <p:hf hdr="0" ftr="0" dt="0"/>
  <p:txStyles>
    <p:titleStyle>
      <a:lvl1pPr algn="l" defTabSz="914400" rtl="0" eaLnBrk="1" latinLnBrk="0" hangingPunct="1">
        <a:lnSpc>
          <a:spcPct val="90000"/>
        </a:lnSpc>
        <a:spcBef>
          <a:spcPct val="0"/>
        </a:spcBef>
        <a:buNone/>
        <a:defRPr sz="3200" kern="120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aaf.dau.edu/aaf/software/"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09600"/>
            <a:ext cx="10972800" cy="2387600"/>
          </a:xfrm>
          <a:prstGeom prst="rect">
            <a:avLst/>
          </a:prstGeom>
        </p:spPr>
        <p:txBody>
          <a:bodyPr anchor="t">
            <a:normAutofit/>
          </a:bodyPr>
          <a:lstStyle/>
          <a:p>
            <a:pPr algn="l"/>
            <a:r>
              <a:rPr lang="en-US" sz="3600" b="1" dirty="0">
                <a:solidFill>
                  <a:schemeClr val="bg1"/>
                </a:solidFill>
                <a:latin typeface="+mn-lt"/>
              </a:rPr>
              <a:t>DevSecOps and Continuous Authorization</a:t>
            </a:r>
          </a:p>
        </p:txBody>
      </p:sp>
      <p:sp>
        <p:nvSpPr>
          <p:cNvPr id="3" name="Subtitle 2"/>
          <p:cNvSpPr>
            <a:spLocks noGrp="1"/>
          </p:cNvSpPr>
          <p:nvPr>
            <p:ph type="subTitle" idx="1"/>
          </p:nvPr>
        </p:nvSpPr>
        <p:spPr>
          <a:xfrm>
            <a:off x="762000" y="1371600"/>
            <a:ext cx="9144000" cy="1655762"/>
          </a:xfrm>
          <a:prstGeom prst="rect">
            <a:avLst/>
          </a:prstGeom>
        </p:spPr>
        <p:txBody>
          <a:bodyPr>
            <a:noAutofit/>
          </a:bodyPr>
          <a:lstStyle/>
          <a:p>
            <a:pPr marL="0" indent="0" algn="l">
              <a:buNone/>
            </a:pPr>
            <a:r>
              <a:rPr lang="en-US" sz="2800" b="1" dirty="0">
                <a:solidFill>
                  <a:schemeClr val="bg1"/>
                </a:solidFill>
                <a:latin typeface="+mj-lt"/>
                <a:cs typeface="Arial" panose="020B0604020202020204" pitchFamily="34" charset="0"/>
              </a:rPr>
              <a:t>March 2021</a:t>
            </a:r>
            <a:br>
              <a:rPr lang="en-US" sz="2800" b="1" dirty="0">
                <a:solidFill>
                  <a:schemeClr val="bg1"/>
                </a:solidFill>
                <a:latin typeface="+mj-lt"/>
                <a:cs typeface="Arial" panose="020B0604020202020204" pitchFamily="34" charset="0"/>
              </a:rPr>
            </a:br>
            <a:br>
              <a:rPr lang="en-US" sz="2800" b="1" dirty="0">
                <a:solidFill>
                  <a:schemeClr val="bg1"/>
                </a:solidFill>
                <a:latin typeface="+mj-lt"/>
                <a:cs typeface="Arial" panose="020B0604020202020204" pitchFamily="34" charset="0"/>
              </a:rPr>
            </a:br>
            <a:r>
              <a:rPr lang="en-US" sz="2000" b="1" dirty="0">
                <a:solidFill>
                  <a:schemeClr val="bg1"/>
                </a:solidFill>
                <a:latin typeface="+mj-lt"/>
                <a:cs typeface="Arial" panose="020B0604020202020204" pitchFamily="34" charset="0"/>
              </a:rPr>
              <a:t>Jason Weiss </a:t>
            </a:r>
          </a:p>
          <a:p>
            <a:pPr marL="0" indent="0" algn="l">
              <a:buNone/>
            </a:pPr>
            <a:r>
              <a:rPr lang="en-US" sz="2000" b="1" dirty="0">
                <a:solidFill>
                  <a:schemeClr val="bg1"/>
                </a:solidFill>
                <a:latin typeface="+mj-lt"/>
                <a:cs typeface="Arial" panose="020B0604020202020204" pitchFamily="34" charset="0"/>
              </a:rPr>
              <a:t>Rob Vietmeyer</a:t>
            </a:r>
          </a:p>
        </p:txBody>
      </p:sp>
    </p:spTree>
    <p:extLst>
      <p:ext uri="{BB962C8B-B14F-4D97-AF65-F5344CB8AC3E}">
        <p14:creationId xmlns:p14="http://schemas.microsoft.com/office/powerpoint/2010/main" val="1751357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9366" y="205446"/>
            <a:ext cx="10142432" cy="535531"/>
          </a:xfrm>
        </p:spPr>
        <p:txBody>
          <a:bodyPr lIns="91440" tIns="45720" rIns="91440" bIns="45720" anchor="t">
            <a:spAutoFit/>
          </a:bodyPr>
          <a:lstStyle/>
          <a:p>
            <a:r>
              <a:rPr lang="en-US" dirty="0"/>
              <a:t>Platform: Software Toolchains, Pipelines, and Factories</a:t>
            </a:r>
          </a:p>
        </p:txBody>
      </p:sp>
      <p:pic>
        <p:nvPicPr>
          <p:cNvPr id="14" name="Picture 14">
            <a:extLst>
              <a:ext uri="{FF2B5EF4-FFF2-40B4-BE49-F238E27FC236}">
                <a16:creationId xmlns:a16="http://schemas.microsoft.com/office/drawing/2014/main" id="{EEC858C5-0CF5-4CA8-A23B-93C8153873AD}"/>
              </a:ext>
            </a:extLst>
          </p:cNvPr>
          <p:cNvPicPr>
            <a:picLocks noChangeAspect="1"/>
          </p:cNvPicPr>
          <p:nvPr/>
        </p:nvPicPr>
        <p:blipFill>
          <a:blip r:embed="rId2"/>
          <a:stretch>
            <a:fillRect/>
          </a:stretch>
        </p:blipFill>
        <p:spPr>
          <a:xfrm>
            <a:off x="3936574" y="2203515"/>
            <a:ext cx="1453984" cy="1453984"/>
          </a:xfrm>
          <a:prstGeom prst="rect">
            <a:avLst/>
          </a:prstGeom>
        </p:spPr>
      </p:pic>
      <p:pic>
        <p:nvPicPr>
          <p:cNvPr id="15" name="Picture 15">
            <a:extLst>
              <a:ext uri="{FF2B5EF4-FFF2-40B4-BE49-F238E27FC236}">
                <a16:creationId xmlns:a16="http://schemas.microsoft.com/office/drawing/2014/main" id="{E0AA4514-CC85-4FF6-87C6-5D7749C20936}"/>
              </a:ext>
            </a:extLst>
          </p:cNvPr>
          <p:cNvPicPr>
            <a:picLocks noChangeAspect="1"/>
          </p:cNvPicPr>
          <p:nvPr/>
        </p:nvPicPr>
        <p:blipFill>
          <a:blip r:embed="rId3"/>
          <a:stretch>
            <a:fillRect/>
          </a:stretch>
        </p:blipFill>
        <p:spPr>
          <a:xfrm>
            <a:off x="8240892" y="4724864"/>
            <a:ext cx="1070395" cy="1437749"/>
          </a:xfrm>
          <a:prstGeom prst="rect">
            <a:avLst/>
          </a:prstGeom>
        </p:spPr>
      </p:pic>
      <p:pic>
        <p:nvPicPr>
          <p:cNvPr id="16" name="Picture 16">
            <a:extLst>
              <a:ext uri="{FF2B5EF4-FFF2-40B4-BE49-F238E27FC236}">
                <a16:creationId xmlns:a16="http://schemas.microsoft.com/office/drawing/2014/main" id="{7BE13CBD-D301-4C0E-81E5-C15EB62E9C23}"/>
              </a:ext>
            </a:extLst>
          </p:cNvPr>
          <p:cNvPicPr>
            <a:picLocks noChangeAspect="1"/>
          </p:cNvPicPr>
          <p:nvPr/>
        </p:nvPicPr>
        <p:blipFill>
          <a:blip r:embed="rId4"/>
          <a:stretch>
            <a:fillRect/>
          </a:stretch>
        </p:blipFill>
        <p:spPr>
          <a:xfrm>
            <a:off x="9679508" y="3488984"/>
            <a:ext cx="1291494" cy="1297920"/>
          </a:xfrm>
          <a:prstGeom prst="rect">
            <a:avLst/>
          </a:prstGeom>
        </p:spPr>
      </p:pic>
      <p:sp>
        <p:nvSpPr>
          <p:cNvPr id="17" name="TextBox 16">
            <a:extLst>
              <a:ext uri="{FF2B5EF4-FFF2-40B4-BE49-F238E27FC236}">
                <a16:creationId xmlns:a16="http://schemas.microsoft.com/office/drawing/2014/main" id="{EF3BDBC4-D016-46A2-A39A-93D15D70A40F}"/>
              </a:ext>
            </a:extLst>
          </p:cNvPr>
          <p:cNvSpPr txBox="1"/>
          <p:nvPr/>
        </p:nvSpPr>
        <p:spPr>
          <a:xfrm>
            <a:off x="10940820" y="3885728"/>
            <a:ext cx="1358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cs typeface="Calibri"/>
              </a:rPr>
              <a:t>Air Mobility Command</a:t>
            </a:r>
          </a:p>
        </p:txBody>
      </p:sp>
      <p:sp>
        <p:nvSpPr>
          <p:cNvPr id="18" name="TextBox 17">
            <a:extLst>
              <a:ext uri="{FF2B5EF4-FFF2-40B4-BE49-F238E27FC236}">
                <a16:creationId xmlns:a16="http://schemas.microsoft.com/office/drawing/2014/main" id="{383351B7-14CA-40B9-90DB-35089E7B8854}"/>
              </a:ext>
            </a:extLst>
          </p:cNvPr>
          <p:cNvSpPr txBox="1"/>
          <p:nvPr/>
        </p:nvSpPr>
        <p:spPr>
          <a:xfrm>
            <a:off x="3349919" y="3765611"/>
            <a:ext cx="262729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t>Department of Navy</a:t>
            </a:r>
          </a:p>
          <a:p>
            <a:pPr algn="ctr"/>
            <a:r>
              <a:rPr lang="en-US" sz="1200" dirty="0"/>
              <a:t>Black Pearl</a:t>
            </a:r>
          </a:p>
        </p:txBody>
      </p:sp>
      <p:pic>
        <p:nvPicPr>
          <p:cNvPr id="19" name="Picture 19">
            <a:extLst>
              <a:ext uri="{FF2B5EF4-FFF2-40B4-BE49-F238E27FC236}">
                <a16:creationId xmlns:a16="http://schemas.microsoft.com/office/drawing/2014/main" id="{6FC1A95E-45E6-4582-A64E-1E7C743BB2BC}"/>
              </a:ext>
            </a:extLst>
          </p:cNvPr>
          <p:cNvPicPr>
            <a:picLocks noChangeAspect="1"/>
          </p:cNvPicPr>
          <p:nvPr/>
        </p:nvPicPr>
        <p:blipFill>
          <a:blip r:embed="rId5"/>
          <a:stretch>
            <a:fillRect/>
          </a:stretch>
        </p:blipFill>
        <p:spPr>
          <a:xfrm>
            <a:off x="5643513" y="5545531"/>
            <a:ext cx="1988985" cy="840625"/>
          </a:xfrm>
          <a:prstGeom prst="rect">
            <a:avLst/>
          </a:prstGeom>
        </p:spPr>
      </p:pic>
      <p:pic>
        <p:nvPicPr>
          <p:cNvPr id="21" name="Picture 21">
            <a:extLst>
              <a:ext uri="{FF2B5EF4-FFF2-40B4-BE49-F238E27FC236}">
                <a16:creationId xmlns:a16="http://schemas.microsoft.com/office/drawing/2014/main" id="{37D20C8A-60F7-4601-A01B-C0BB10DFD302}"/>
              </a:ext>
            </a:extLst>
          </p:cNvPr>
          <p:cNvPicPr>
            <a:picLocks noChangeAspect="1"/>
          </p:cNvPicPr>
          <p:nvPr/>
        </p:nvPicPr>
        <p:blipFill>
          <a:blip r:embed="rId6"/>
          <a:stretch>
            <a:fillRect/>
          </a:stretch>
        </p:blipFill>
        <p:spPr>
          <a:xfrm>
            <a:off x="6103542" y="1422463"/>
            <a:ext cx="1635959" cy="1132686"/>
          </a:xfrm>
          <a:prstGeom prst="rect">
            <a:avLst/>
          </a:prstGeom>
        </p:spPr>
      </p:pic>
      <p:sp>
        <p:nvSpPr>
          <p:cNvPr id="22" name="TextBox 21">
            <a:extLst>
              <a:ext uri="{FF2B5EF4-FFF2-40B4-BE49-F238E27FC236}">
                <a16:creationId xmlns:a16="http://schemas.microsoft.com/office/drawing/2014/main" id="{F00B97DC-5EC9-4027-AA71-49BF3B4A040B}"/>
              </a:ext>
            </a:extLst>
          </p:cNvPr>
          <p:cNvSpPr txBox="1"/>
          <p:nvPr/>
        </p:nvSpPr>
        <p:spPr>
          <a:xfrm>
            <a:off x="6246079" y="2636857"/>
            <a:ext cx="262729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cs typeface="Calibri"/>
              </a:rPr>
              <a:t>PEO Business and Enterprise Systems</a:t>
            </a:r>
          </a:p>
        </p:txBody>
      </p:sp>
      <p:pic>
        <p:nvPicPr>
          <p:cNvPr id="23" name="Picture 23">
            <a:extLst>
              <a:ext uri="{FF2B5EF4-FFF2-40B4-BE49-F238E27FC236}">
                <a16:creationId xmlns:a16="http://schemas.microsoft.com/office/drawing/2014/main" id="{2ACE6FFF-BAC9-47EA-A051-0381EFC8CB70}"/>
              </a:ext>
            </a:extLst>
          </p:cNvPr>
          <p:cNvPicPr>
            <a:picLocks noChangeAspect="1"/>
          </p:cNvPicPr>
          <p:nvPr/>
        </p:nvPicPr>
        <p:blipFill>
          <a:blip r:embed="rId7"/>
          <a:stretch>
            <a:fillRect/>
          </a:stretch>
        </p:blipFill>
        <p:spPr>
          <a:xfrm>
            <a:off x="3018959" y="4379624"/>
            <a:ext cx="3181505" cy="1116473"/>
          </a:xfrm>
          <a:prstGeom prst="rect">
            <a:avLst/>
          </a:prstGeom>
        </p:spPr>
      </p:pic>
      <p:sp>
        <p:nvSpPr>
          <p:cNvPr id="24" name="TextBox 23">
            <a:extLst>
              <a:ext uri="{FF2B5EF4-FFF2-40B4-BE49-F238E27FC236}">
                <a16:creationId xmlns:a16="http://schemas.microsoft.com/office/drawing/2014/main" id="{378A31D2-FBEC-46C6-B9C7-216801B7617F}"/>
              </a:ext>
            </a:extLst>
          </p:cNvPr>
          <p:cNvSpPr txBox="1"/>
          <p:nvPr/>
        </p:nvSpPr>
        <p:spPr>
          <a:xfrm>
            <a:off x="4014143" y="5259394"/>
            <a:ext cx="168214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cs typeface="Calibri"/>
              </a:rPr>
              <a:t>AOC, F-35, ABMS</a:t>
            </a:r>
          </a:p>
        </p:txBody>
      </p:sp>
      <p:pic>
        <p:nvPicPr>
          <p:cNvPr id="26" name="Picture 26">
            <a:extLst>
              <a:ext uri="{FF2B5EF4-FFF2-40B4-BE49-F238E27FC236}">
                <a16:creationId xmlns:a16="http://schemas.microsoft.com/office/drawing/2014/main" id="{81515819-45AA-459C-BFF4-9C14CA20F037}"/>
              </a:ext>
            </a:extLst>
          </p:cNvPr>
          <p:cNvPicPr>
            <a:picLocks noChangeAspect="1"/>
          </p:cNvPicPr>
          <p:nvPr/>
        </p:nvPicPr>
        <p:blipFill>
          <a:blip r:embed="rId8"/>
          <a:stretch>
            <a:fillRect/>
          </a:stretch>
        </p:blipFill>
        <p:spPr>
          <a:xfrm>
            <a:off x="8452485" y="1327140"/>
            <a:ext cx="1039970" cy="972565"/>
          </a:xfrm>
          <a:prstGeom prst="rect">
            <a:avLst/>
          </a:prstGeom>
        </p:spPr>
      </p:pic>
      <p:sp>
        <p:nvSpPr>
          <p:cNvPr id="27" name="TextBox 26">
            <a:extLst>
              <a:ext uri="{FF2B5EF4-FFF2-40B4-BE49-F238E27FC236}">
                <a16:creationId xmlns:a16="http://schemas.microsoft.com/office/drawing/2014/main" id="{49856426-4F04-4D04-B1D5-A88343895623}"/>
              </a:ext>
            </a:extLst>
          </p:cNvPr>
          <p:cNvSpPr txBox="1"/>
          <p:nvPr/>
        </p:nvSpPr>
        <p:spPr>
          <a:xfrm>
            <a:off x="8688923" y="2314665"/>
            <a:ext cx="103997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TRON</a:t>
            </a:r>
          </a:p>
          <a:p>
            <a:pPr algn="l"/>
            <a:r>
              <a:rPr lang="en-US" sz="1200" dirty="0"/>
              <a:t>PACOM</a:t>
            </a:r>
          </a:p>
        </p:txBody>
      </p:sp>
      <p:sp>
        <p:nvSpPr>
          <p:cNvPr id="28" name="TextBox 27">
            <a:extLst>
              <a:ext uri="{FF2B5EF4-FFF2-40B4-BE49-F238E27FC236}">
                <a16:creationId xmlns:a16="http://schemas.microsoft.com/office/drawing/2014/main" id="{7A495FD6-85E3-4380-B723-1F11E05977C8}"/>
              </a:ext>
            </a:extLst>
          </p:cNvPr>
          <p:cNvSpPr txBox="1"/>
          <p:nvPr/>
        </p:nvSpPr>
        <p:spPr>
          <a:xfrm>
            <a:off x="1309281" y="3033215"/>
            <a:ext cx="262729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cs typeface="Calibri"/>
              </a:rPr>
              <a:t>JAIC, Army Cyber, AEGIS, F-35</a:t>
            </a:r>
          </a:p>
          <a:p>
            <a:r>
              <a:rPr lang="en-US" sz="1200" dirty="0">
                <a:cs typeface="Calibri"/>
              </a:rPr>
              <a:t>ABMS, and more</a:t>
            </a:r>
          </a:p>
        </p:txBody>
      </p:sp>
      <p:pic>
        <p:nvPicPr>
          <p:cNvPr id="3" name="Picture 7">
            <a:extLst>
              <a:ext uri="{FF2B5EF4-FFF2-40B4-BE49-F238E27FC236}">
                <a16:creationId xmlns:a16="http://schemas.microsoft.com/office/drawing/2014/main" id="{09463FD0-32BB-4D67-9EC1-B70E1AAD1BFF}"/>
              </a:ext>
            </a:extLst>
          </p:cNvPr>
          <p:cNvPicPr>
            <a:picLocks noChangeAspect="1"/>
          </p:cNvPicPr>
          <p:nvPr/>
        </p:nvPicPr>
        <p:blipFill>
          <a:blip r:embed="rId9"/>
          <a:stretch>
            <a:fillRect/>
          </a:stretch>
        </p:blipFill>
        <p:spPr>
          <a:xfrm>
            <a:off x="1617870" y="4191646"/>
            <a:ext cx="1148909" cy="1511723"/>
          </a:xfrm>
          <a:prstGeom prst="rect">
            <a:avLst/>
          </a:prstGeom>
        </p:spPr>
      </p:pic>
      <p:sp>
        <p:nvSpPr>
          <p:cNvPr id="8" name="TextBox 7">
            <a:extLst>
              <a:ext uri="{FF2B5EF4-FFF2-40B4-BE49-F238E27FC236}">
                <a16:creationId xmlns:a16="http://schemas.microsoft.com/office/drawing/2014/main" id="{FF60F266-5608-4AF2-91E2-37479F49ECF2}"/>
              </a:ext>
            </a:extLst>
          </p:cNvPr>
          <p:cNvSpPr txBox="1"/>
          <p:nvPr/>
        </p:nvSpPr>
        <p:spPr>
          <a:xfrm>
            <a:off x="1552367" y="5735012"/>
            <a:ext cx="83399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cs typeface="Calibri"/>
              </a:rPr>
              <a:t>Ski CAMP</a:t>
            </a:r>
          </a:p>
          <a:p>
            <a:r>
              <a:rPr lang="en-US" sz="1200" dirty="0">
                <a:cs typeface="Calibri"/>
              </a:rPr>
              <a:t>Hill AFB</a:t>
            </a:r>
            <a:endParaRPr lang="en-US" sz="1200" dirty="0"/>
          </a:p>
        </p:txBody>
      </p:sp>
      <p:sp>
        <p:nvSpPr>
          <p:cNvPr id="9" name="TextBox 8">
            <a:extLst>
              <a:ext uri="{FF2B5EF4-FFF2-40B4-BE49-F238E27FC236}">
                <a16:creationId xmlns:a16="http://schemas.microsoft.com/office/drawing/2014/main" id="{0ABA3630-46B4-4FFF-B76A-86612C29F0DC}"/>
              </a:ext>
            </a:extLst>
          </p:cNvPr>
          <p:cNvSpPr txBox="1"/>
          <p:nvPr/>
        </p:nvSpPr>
        <p:spPr>
          <a:xfrm>
            <a:off x="10190078" y="2681546"/>
            <a:ext cx="184364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cs typeface="Calibri"/>
              </a:rPr>
              <a:t>MCBOSS – Marine Corps Business Operations Support Services</a:t>
            </a:r>
          </a:p>
        </p:txBody>
      </p:sp>
      <p:pic>
        <p:nvPicPr>
          <p:cNvPr id="10" name="Picture 10" descr="cropped-navwar_logo_main.png">
            <a:extLst>
              <a:ext uri="{FF2B5EF4-FFF2-40B4-BE49-F238E27FC236}">
                <a16:creationId xmlns:a16="http://schemas.microsoft.com/office/drawing/2014/main" id="{245DFBB0-EF4B-48BC-B94A-8FD90ACD4F6A}"/>
              </a:ext>
            </a:extLst>
          </p:cNvPr>
          <p:cNvPicPr>
            <a:picLocks noChangeAspect="1"/>
          </p:cNvPicPr>
          <p:nvPr/>
        </p:nvPicPr>
        <p:blipFill>
          <a:blip r:embed="rId10"/>
          <a:stretch>
            <a:fillRect/>
          </a:stretch>
        </p:blipFill>
        <p:spPr>
          <a:xfrm>
            <a:off x="8209731" y="2576829"/>
            <a:ext cx="1327281" cy="1327281"/>
          </a:xfrm>
          <a:prstGeom prst="rect">
            <a:avLst/>
          </a:prstGeom>
          <a:ln>
            <a:noFill/>
          </a:ln>
        </p:spPr>
      </p:pic>
      <p:sp>
        <p:nvSpPr>
          <p:cNvPr id="13" name="TextBox 12">
            <a:extLst>
              <a:ext uri="{FF2B5EF4-FFF2-40B4-BE49-F238E27FC236}">
                <a16:creationId xmlns:a16="http://schemas.microsoft.com/office/drawing/2014/main" id="{CC4FD31D-5050-482D-A775-A94E2FB63E69}"/>
              </a:ext>
            </a:extLst>
          </p:cNvPr>
          <p:cNvSpPr txBox="1"/>
          <p:nvPr/>
        </p:nvSpPr>
        <p:spPr>
          <a:xfrm>
            <a:off x="8082360" y="3885728"/>
            <a:ext cx="147851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t>Navy</a:t>
            </a:r>
          </a:p>
          <a:p>
            <a:pPr algn="ctr"/>
            <a:r>
              <a:rPr lang="en-US" sz="1200" dirty="0">
                <a:cs typeface="Arial"/>
              </a:rPr>
              <a:t>Overmatch Software Armory</a:t>
            </a:r>
          </a:p>
        </p:txBody>
      </p:sp>
      <p:pic>
        <p:nvPicPr>
          <p:cNvPr id="29" name="Picture 28">
            <a:extLst>
              <a:ext uri="{FF2B5EF4-FFF2-40B4-BE49-F238E27FC236}">
                <a16:creationId xmlns:a16="http://schemas.microsoft.com/office/drawing/2014/main" id="{14E376E1-610D-41CB-9855-2375CA9CC1BC}"/>
              </a:ext>
            </a:extLst>
          </p:cNvPr>
          <p:cNvPicPr>
            <a:picLocks noChangeAspect="1"/>
          </p:cNvPicPr>
          <p:nvPr/>
        </p:nvPicPr>
        <p:blipFill>
          <a:blip r:embed="rId11"/>
          <a:stretch>
            <a:fillRect/>
          </a:stretch>
        </p:blipFill>
        <p:spPr>
          <a:xfrm>
            <a:off x="10441877" y="1573283"/>
            <a:ext cx="1039970" cy="1039970"/>
          </a:xfrm>
          <a:prstGeom prst="rect">
            <a:avLst/>
          </a:prstGeom>
        </p:spPr>
      </p:pic>
      <p:pic>
        <p:nvPicPr>
          <p:cNvPr id="37" name="Picture 8">
            <a:extLst>
              <a:ext uri="{FF2B5EF4-FFF2-40B4-BE49-F238E27FC236}">
                <a16:creationId xmlns:a16="http://schemas.microsoft.com/office/drawing/2014/main" id="{AB097AF3-BF91-4700-BCC7-F887188C1A1A}"/>
              </a:ext>
            </a:extLst>
          </p:cNvPr>
          <p:cNvPicPr>
            <a:picLocks noChangeAspect="1"/>
          </p:cNvPicPr>
          <p:nvPr/>
        </p:nvPicPr>
        <p:blipFill>
          <a:blip r:embed="rId12"/>
          <a:stretch>
            <a:fillRect/>
          </a:stretch>
        </p:blipFill>
        <p:spPr>
          <a:xfrm>
            <a:off x="1403606" y="1461213"/>
            <a:ext cx="1539958" cy="1539958"/>
          </a:xfrm>
          <a:prstGeom prst="rect">
            <a:avLst/>
          </a:prstGeom>
        </p:spPr>
      </p:pic>
      <p:pic>
        <p:nvPicPr>
          <p:cNvPr id="38" name="Picture 37">
            <a:extLst>
              <a:ext uri="{FF2B5EF4-FFF2-40B4-BE49-F238E27FC236}">
                <a16:creationId xmlns:a16="http://schemas.microsoft.com/office/drawing/2014/main" id="{C9B60585-B8E4-469C-ABC7-F0B13498F00D}"/>
              </a:ext>
            </a:extLst>
          </p:cNvPr>
          <p:cNvPicPr>
            <a:picLocks noChangeAspect="1"/>
          </p:cNvPicPr>
          <p:nvPr/>
        </p:nvPicPr>
        <p:blipFill>
          <a:blip r:embed="rId13"/>
          <a:stretch>
            <a:fillRect/>
          </a:stretch>
        </p:blipFill>
        <p:spPr>
          <a:xfrm>
            <a:off x="6487702" y="3562624"/>
            <a:ext cx="1165405" cy="1165405"/>
          </a:xfrm>
          <a:prstGeom prst="rect">
            <a:avLst/>
          </a:prstGeom>
        </p:spPr>
      </p:pic>
      <p:pic>
        <p:nvPicPr>
          <p:cNvPr id="39" name="Picture 38">
            <a:extLst>
              <a:ext uri="{FF2B5EF4-FFF2-40B4-BE49-F238E27FC236}">
                <a16:creationId xmlns:a16="http://schemas.microsoft.com/office/drawing/2014/main" id="{F962A0C0-53BE-4597-9B02-BCE7BD1ED1C6}"/>
              </a:ext>
            </a:extLst>
          </p:cNvPr>
          <p:cNvPicPr>
            <a:picLocks noChangeAspect="1"/>
          </p:cNvPicPr>
          <p:nvPr/>
        </p:nvPicPr>
        <p:blipFill>
          <a:blip r:embed="rId14"/>
          <a:stretch>
            <a:fillRect/>
          </a:stretch>
        </p:blipFill>
        <p:spPr>
          <a:xfrm>
            <a:off x="10345490" y="4948012"/>
            <a:ext cx="1505984" cy="1513828"/>
          </a:xfrm>
          <a:prstGeom prst="rect">
            <a:avLst/>
          </a:prstGeom>
        </p:spPr>
      </p:pic>
      <p:sp>
        <p:nvSpPr>
          <p:cNvPr id="40" name="TextBox 39">
            <a:extLst>
              <a:ext uri="{FF2B5EF4-FFF2-40B4-BE49-F238E27FC236}">
                <a16:creationId xmlns:a16="http://schemas.microsoft.com/office/drawing/2014/main" id="{E4B33985-47D3-4AC4-934F-237763866B6A}"/>
              </a:ext>
            </a:extLst>
          </p:cNvPr>
          <p:cNvSpPr txBox="1"/>
          <p:nvPr/>
        </p:nvSpPr>
        <p:spPr>
          <a:xfrm>
            <a:off x="10190078" y="6410492"/>
            <a:ext cx="150148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200" b="0" i="0" dirty="0">
                <a:solidFill>
                  <a:srgbClr val="666666"/>
                </a:solidFill>
                <a:effectLst/>
                <a:latin typeface="Open Sans"/>
              </a:rPr>
              <a:t>DGS-1 at Joint Base Langley-</a:t>
            </a:r>
            <a:r>
              <a:rPr lang="fr-FR" sz="1200" b="0" i="0" dirty="0" err="1">
                <a:solidFill>
                  <a:srgbClr val="666666"/>
                </a:solidFill>
                <a:effectLst/>
                <a:latin typeface="Open Sans"/>
              </a:rPr>
              <a:t>Eustis</a:t>
            </a:r>
            <a:r>
              <a:rPr lang="fr-FR" sz="1200" b="0" i="0" dirty="0">
                <a:solidFill>
                  <a:srgbClr val="666666"/>
                </a:solidFill>
                <a:effectLst/>
                <a:latin typeface="Open Sans"/>
              </a:rPr>
              <a:t>, VA</a:t>
            </a:r>
            <a:endParaRPr lang="en-US" sz="1200" dirty="0"/>
          </a:p>
        </p:txBody>
      </p:sp>
    </p:spTree>
    <p:extLst>
      <p:ext uri="{BB962C8B-B14F-4D97-AF65-F5344CB8AC3E}">
        <p14:creationId xmlns:p14="http://schemas.microsoft.com/office/powerpoint/2010/main" val="1651430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rapezoid 7"/>
          <p:cNvSpPr/>
          <p:nvPr/>
        </p:nvSpPr>
        <p:spPr>
          <a:xfrm rot="10800000">
            <a:off x="3665026" y="4548056"/>
            <a:ext cx="1632938" cy="1207008"/>
          </a:xfrm>
          <a:prstGeom prst="trapezoid">
            <a:avLst>
              <a:gd name="adj" fmla="val 5021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rot="10800000">
            <a:off x="4688920" y="4548056"/>
            <a:ext cx="6052087" cy="1204966"/>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p:cNvSpPr/>
          <p:nvPr/>
        </p:nvSpPr>
        <p:spPr>
          <a:xfrm rot="10800000" flipH="1">
            <a:off x="1282446" y="4548056"/>
            <a:ext cx="2993757" cy="1204966"/>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78597" y="3433502"/>
            <a:ext cx="1306286" cy="3796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Plan</a:t>
            </a:r>
          </a:p>
        </p:txBody>
      </p:sp>
      <p:sp>
        <p:nvSpPr>
          <p:cNvPr id="3" name="Rectangle 2"/>
          <p:cNvSpPr/>
          <p:nvPr/>
        </p:nvSpPr>
        <p:spPr>
          <a:xfrm>
            <a:off x="2637951" y="3433502"/>
            <a:ext cx="1306286" cy="3796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Develop</a:t>
            </a:r>
          </a:p>
        </p:txBody>
      </p:sp>
      <p:sp>
        <p:nvSpPr>
          <p:cNvPr id="4" name="Rectangle 3"/>
          <p:cNvSpPr/>
          <p:nvPr/>
        </p:nvSpPr>
        <p:spPr>
          <a:xfrm>
            <a:off x="3997305" y="3433502"/>
            <a:ext cx="1306286" cy="3796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Build</a:t>
            </a:r>
          </a:p>
        </p:txBody>
      </p:sp>
      <p:sp>
        <p:nvSpPr>
          <p:cNvPr id="5" name="Rectangle 4"/>
          <p:cNvSpPr/>
          <p:nvPr/>
        </p:nvSpPr>
        <p:spPr>
          <a:xfrm>
            <a:off x="5356659" y="3433502"/>
            <a:ext cx="1306286" cy="3796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Test</a:t>
            </a:r>
          </a:p>
        </p:txBody>
      </p:sp>
      <p:sp>
        <p:nvSpPr>
          <p:cNvPr id="6" name="Rectangle 5"/>
          <p:cNvSpPr/>
          <p:nvPr/>
        </p:nvSpPr>
        <p:spPr>
          <a:xfrm>
            <a:off x="6716013" y="3433502"/>
            <a:ext cx="1306286" cy="3796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Release &amp; Deliver</a:t>
            </a:r>
          </a:p>
        </p:txBody>
      </p:sp>
      <p:sp>
        <p:nvSpPr>
          <p:cNvPr id="7" name="Rectangle 6"/>
          <p:cNvSpPr/>
          <p:nvPr/>
        </p:nvSpPr>
        <p:spPr>
          <a:xfrm>
            <a:off x="8075367" y="3433502"/>
            <a:ext cx="1306286" cy="3796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Deploy</a:t>
            </a:r>
          </a:p>
        </p:txBody>
      </p:sp>
      <p:grpSp>
        <p:nvGrpSpPr>
          <p:cNvPr id="273" name="Group 272"/>
          <p:cNvGrpSpPr/>
          <p:nvPr/>
        </p:nvGrpSpPr>
        <p:grpSpPr>
          <a:xfrm>
            <a:off x="747128" y="3432521"/>
            <a:ext cx="10391413" cy="1129410"/>
            <a:chOff x="215669" y="3797232"/>
            <a:chExt cx="10391413" cy="1129410"/>
          </a:xfrm>
          <a:gradFill>
            <a:gsLst>
              <a:gs pos="0">
                <a:srgbClr val="2E28A0"/>
              </a:gs>
              <a:gs pos="100000">
                <a:srgbClr val="BAD6FF"/>
              </a:gs>
            </a:gsLst>
            <a:lin ang="0" scaled="1"/>
          </a:gradFill>
        </p:grpSpPr>
        <p:grpSp>
          <p:nvGrpSpPr>
            <p:cNvPr id="92" name="Group 91"/>
            <p:cNvGrpSpPr/>
            <p:nvPr/>
          </p:nvGrpSpPr>
          <p:grpSpPr>
            <a:xfrm>
              <a:off x="10248113" y="3800197"/>
              <a:ext cx="358969" cy="1126445"/>
              <a:chOff x="11575033" y="4633498"/>
              <a:chExt cx="358969" cy="1126445"/>
            </a:xfrm>
            <a:grpFill/>
          </p:grpSpPr>
          <p:sp>
            <p:nvSpPr>
              <p:cNvPr id="91" name="Freeform 90"/>
              <p:cNvSpPr/>
              <p:nvPr/>
            </p:nvSpPr>
            <p:spPr>
              <a:xfrm>
                <a:off x="11575033" y="4633498"/>
                <a:ext cx="358968" cy="377655"/>
              </a:xfrm>
              <a:custGeom>
                <a:avLst/>
                <a:gdLst>
                  <a:gd name="connsiteX0" fmla="*/ 0 w 358968"/>
                  <a:gd name="connsiteY0" fmla="*/ 0 h 377655"/>
                  <a:gd name="connsiteX1" fmla="*/ 56621 w 358968"/>
                  <a:gd name="connsiteY1" fmla="*/ 5708 h 377655"/>
                  <a:gd name="connsiteX2" fmla="*/ 358968 w 358968"/>
                  <a:gd name="connsiteY2" fmla="*/ 376675 h 377655"/>
                  <a:gd name="connsiteX3" fmla="*/ 358869 w 358968"/>
                  <a:gd name="connsiteY3" fmla="*/ 377655 h 377655"/>
                  <a:gd name="connsiteX4" fmla="*/ 338 w 358968"/>
                  <a:gd name="connsiteY4" fmla="*/ 377655 h 377655"/>
                  <a:gd name="connsiteX5" fmla="*/ 83999 w 358968"/>
                  <a:gd name="connsiteY5" fmla="*/ 189315 h 377655"/>
                  <a:gd name="connsiteX6" fmla="*/ 0 w 358968"/>
                  <a:gd name="connsiteY6" fmla="*/ 213 h 37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968" h="377655">
                    <a:moveTo>
                      <a:pt x="0" y="0"/>
                    </a:moveTo>
                    <a:lnTo>
                      <a:pt x="56621" y="5708"/>
                    </a:lnTo>
                    <a:cubicBezTo>
                      <a:pt x="229170" y="41017"/>
                      <a:pt x="358968" y="193688"/>
                      <a:pt x="358968" y="376675"/>
                    </a:cubicBezTo>
                    <a:lnTo>
                      <a:pt x="358869" y="377655"/>
                    </a:lnTo>
                    <a:lnTo>
                      <a:pt x="338" y="377655"/>
                    </a:lnTo>
                    <a:lnTo>
                      <a:pt x="83999" y="189315"/>
                    </a:lnTo>
                    <a:lnTo>
                      <a:pt x="0" y="21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Freeform 52"/>
              <p:cNvSpPr/>
              <p:nvPr/>
            </p:nvSpPr>
            <p:spPr>
              <a:xfrm>
                <a:off x="11575265" y="5383585"/>
                <a:ext cx="358736" cy="376358"/>
              </a:xfrm>
              <a:custGeom>
                <a:avLst/>
                <a:gdLst>
                  <a:gd name="connsiteX0" fmla="*/ 0 w 358736"/>
                  <a:gd name="connsiteY0" fmla="*/ 0 h 374371"/>
                  <a:gd name="connsiteX1" fmla="*/ 358736 w 358736"/>
                  <a:gd name="connsiteY1" fmla="*/ 0 h 374371"/>
                  <a:gd name="connsiteX2" fmla="*/ 351275 w 358736"/>
                  <a:gd name="connsiteY2" fmla="*/ 74009 h 374371"/>
                  <a:gd name="connsiteX3" fmla="*/ 56621 w 358736"/>
                  <a:gd name="connsiteY3" fmla="*/ 368663 h 374371"/>
                  <a:gd name="connsiteX4" fmla="*/ 0 w 358736"/>
                  <a:gd name="connsiteY4" fmla="*/ 374371 h 374371"/>
                  <a:gd name="connsiteX5" fmla="*/ 0 w 358736"/>
                  <a:gd name="connsiteY5" fmla="*/ 0 h 374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36" h="374371">
                    <a:moveTo>
                      <a:pt x="0" y="0"/>
                    </a:moveTo>
                    <a:lnTo>
                      <a:pt x="358736" y="0"/>
                    </a:lnTo>
                    <a:lnTo>
                      <a:pt x="351275" y="74009"/>
                    </a:lnTo>
                    <a:cubicBezTo>
                      <a:pt x="321010" y="221908"/>
                      <a:pt x="204520" y="338399"/>
                      <a:pt x="56621" y="368663"/>
                    </a:cubicBezTo>
                    <a:lnTo>
                      <a:pt x="0" y="374371"/>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Rectangle 61"/>
              <p:cNvSpPr/>
              <p:nvPr/>
            </p:nvSpPr>
            <p:spPr>
              <a:xfrm rot="16200000">
                <a:off x="11567810" y="5017392"/>
                <a:ext cx="373415" cy="3589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0" name="Rectangle 59"/>
            <p:cNvSpPr/>
            <p:nvPr/>
          </p:nvSpPr>
          <p:spPr>
            <a:xfrm>
              <a:off x="606420" y="4550285"/>
              <a:ext cx="9646920" cy="3763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Monitor</a:t>
              </a:r>
            </a:p>
          </p:txBody>
        </p:sp>
        <p:grpSp>
          <p:nvGrpSpPr>
            <p:cNvPr id="132" name="Group 131"/>
            <p:cNvGrpSpPr/>
            <p:nvPr/>
          </p:nvGrpSpPr>
          <p:grpSpPr>
            <a:xfrm>
              <a:off x="215669" y="3797232"/>
              <a:ext cx="478401" cy="1129409"/>
              <a:chOff x="215669" y="5323953"/>
              <a:chExt cx="478401" cy="1129409"/>
            </a:xfrm>
            <a:grpFill/>
          </p:grpSpPr>
          <p:sp>
            <p:nvSpPr>
              <p:cNvPr id="56" name="Freeform 55"/>
              <p:cNvSpPr/>
              <p:nvPr/>
            </p:nvSpPr>
            <p:spPr>
              <a:xfrm>
                <a:off x="215669" y="5323953"/>
                <a:ext cx="393746" cy="379639"/>
              </a:xfrm>
              <a:custGeom>
                <a:avLst/>
                <a:gdLst>
                  <a:gd name="connsiteX0" fmla="*/ 378650 w 393746"/>
                  <a:gd name="connsiteY0" fmla="*/ 0 h 379639"/>
                  <a:gd name="connsiteX1" fmla="*/ 378670 w 393746"/>
                  <a:gd name="connsiteY1" fmla="*/ 0 h 379639"/>
                  <a:gd name="connsiteX2" fmla="*/ 393746 w 393746"/>
                  <a:gd name="connsiteY2" fmla="*/ 1520 h 379639"/>
                  <a:gd name="connsiteX3" fmla="*/ 393746 w 393746"/>
                  <a:gd name="connsiteY3" fmla="*/ 379639 h 379639"/>
                  <a:gd name="connsiteX4" fmla="*/ 99 w 393746"/>
                  <a:gd name="connsiteY4" fmla="*/ 379639 h 379639"/>
                  <a:gd name="connsiteX5" fmla="*/ 0 w 393746"/>
                  <a:gd name="connsiteY5" fmla="*/ 378659 h 379639"/>
                  <a:gd name="connsiteX6" fmla="*/ 302347 w 393746"/>
                  <a:gd name="connsiteY6" fmla="*/ 7692 h 379639"/>
                  <a:gd name="connsiteX7" fmla="*/ 378650 w 393746"/>
                  <a:gd name="connsiteY7" fmla="*/ 0 h 379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746" h="379639">
                    <a:moveTo>
                      <a:pt x="378650" y="0"/>
                    </a:moveTo>
                    <a:lnTo>
                      <a:pt x="378670" y="0"/>
                    </a:lnTo>
                    <a:lnTo>
                      <a:pt x="393746" y="1520"/>
                    </a:lnTo>
                    <a:lnTo>
                      <a:pt x="393746" y="379639"/>
                    </a:lnTo>
                    <a:lnTo>
                      <a:pt x="99" y="379639"/>
                    </a:lnTo>
                    <a:lnTo>
                      <a:pt x="0" y="378659"/>
                    </a:lnTo>
                    <a:cubicBezTo>
                      <a:pt x="0" y="195672"/>
                      <a:pt x="129798" y="43001"/>
                      <a:pt x="302347" y="7692"/>
                    </a:cubicBezTo>
                    <a:lnTo>
                      <a:pt x="37865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Freeform 53"/>
              <p:cNvSpPr/>
              <p:nvPr/>
            </p:nvSpPr>
            <p:spPr>
              <a:xfrm>
                <a:off x="215901" y="6077006"/>
                <a:ext cx="393514" cy="376356"/>
              </a:xfrm>
              <a:custGeom>
                <a:avLst/>
                <a:gdLst>
                  <a:gd name="connsiteX0" fmla="*/ 0 w 393514"/>
                  <a:gd name="connsiteY0" fmla="*/ 0 h 376356"/>
                  <a:gd name="connsiteX1" fmla="*/ 393514 w 393514"/>
                  <a:gd name="connsiteY1" fmla="*/ 0 h 376356"/>
                  <a:gd name="connsiteX2" fmla="*/ 393514 w 393514"/>
                  <a:gd name="connsiteY2" fmla="*/ 374835 h 376356"/>
                  <a:gd name="connsiteX3" fmla="*/ 378428 w 393514"/>
                  <a:gd name="connsiteY3" fmla="*/ 376356 h 376356"/>
                  <a:gd name="connsiteX4" fmla="*/ 7461 w 393514"/>
                  <a:gd name="connsiteY4" fmla="*/ 74009 h 376356"/>
                  <a:gd name="connsiteX5" fmla="*/ 0 w 393514"/>
                  <a:gd name="connsiteY5" fmla="*/ 0 h 376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514" h="376356">
                    <a:moveTo>
                      <a:pt x="0" y="0"/>
                    </a:moveTo>
                    <a:lnTo>
                      <a:pt x="393514" y="0"/>
                    </a:lnTo>
                    <a:lnTo>
                      <a:pt x="393514" y="374835"/>
                    </a:lnTo>
                    <a:lnTo>
                      <a:pt x="378428" y="376356"/>
                    </a:lnTo>
                    <a:cubicBezTo>
                      <a:pt x="195441" y="376356"/>
                      <a:pt x="42770" y="246558"/>
                      <a:pt x="7461" y="74009"/>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1" name="Rectangle 60"/>
              <p:cNvSpPr/>
              <p:nvPr/>
            </p:nvSpPr>
            <p:spPr>
              <a:xfrm rot="16200000">
                <a:off x="225835" y="5693423"/>
                <a:ext cx="373415" cy="3937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Isosceles Triangle 65"/>
              <p:cNvSpPr/>
              <p:nvPr/>
            </p:nvSpPr>
            <p:spPr>
              <a:xfrm rot="5400000">
                <a:off x="460284" y="5472767"/>
                <a:ext cx="382597" cy="8497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grpSp>
        <p:nvGrpSpPr>
          <p:cNvPr id="86" name="Group 85"/>
          <p:cNvGrpSpPr/>
          <p:nvPr/>
        </p:nvGrpSpPr>
        <p:grpSpPr>
          <a:xfrm>
            <a:off x="9434721" y="3429238"/>
            <a:ext cx="1306286" cy="379639"/>
            <a:chOff x="10217985" y="4627250"/>
            <a:chExt cx="1306286" cy="379639"/>
          </a:xfrm>
          <a:solidFill>
            <a:schemeClr val="accent2">
              <a:lumMod val="40000"/>
              <a:lumOff val="60000"/>
            </a:schemeClr>
          </a:solidFill>
        </p:grpSpPr>
        <p:sp>
          <p:nvSpPr>
            <p:cNvPr id="85" name="Freeform 84"/>
            <p:cNvSpPr/>
            <p:nvPr/>
          </p:nvSpPr>
          <p:spPr>
            <a:xfrm rot="5400000">
              <a:off x="11291963" y="4774581"/>
              <a:ext cx="379639" cy="84977"/>
            </a:xfrm>
            <a:custGeom>
              <a:avLst/>
              <a:gdLst>
                <a:gd name="connsiteX0" fmla="*/ 0 w 379639"/>
                <a:gd name="connsiteY0" fmla="*/ 84977 h 84977"/>
                <a:gd name="connsiteX1" fmla="*/ 0 w 379639"/>
                <a:gd name="connsiteY1" fmla="*/ 84002 h 84977"/>
                <a:gd name="connsiteX2" fmla="*/ 189820 w 379639"/>
                <a:gd name="connsiteY2" fmla="*/ 0 h 84977"/>
                <a:gd name="connsiteX3" fmla="*/ 379639 w 379639"/>
                <a:gd name="connsiteY3" fmla="*/ 84001 h 84977"/>
                <a:gd name="connsiteX4" fmla="*/ 379639 w 379639"/>
                <a:gd name="connsiteY4" fmla="*/ 84977 h 84977"/>
                <a:gd name="connsiteX5" fmla="*/ 0 w 379639"/>
                <a:gd name="connsiteY5" fmla="*/ 84977 h 84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9639" h="84977">
                  <a:moveTo>
                    <a:pt x="0" y="84977"/>
                  </a:moveTo>
                  <a:lnTo>
                    <a:pt x="0" y="84002"/>
                  </a:lnTo>
                  <a:lnTo>
                    <a:pt x="189820" y="0"/>
                  </a:lnTo>
                  <a:lnTo>
                    <a:pt x="379639" y="84001"/>
                  </a:lnTo>
                  <a:lnTo>
                    <a:pt x="379639" y="84977"/>
                  </a:lnTo>
                  <a:lnTo>
                    <a:pt x="0" y="8497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Freeform 82"/>
            <p:cNvSpPr/>
            <p:nvPr/>
          </p:nvSpPr>
          <p:spPr>
            <a:xfrm rot="5400000">
              <a:off x="10638820" y="4206415"/>
              <a:ext cx="379639" cy="1221309"/>
            </a:xfrm>
            <a:custGeom>
              <a:avLst/>
              <a:gdLst>
                <a:gd name="connsiteX0" fmla="*/ 0 w 379639"/>
                <a:gd name="connsiteY0" fmla="*/ 1221309 h 1221309"/>
                <a:gd name="connsiteX1" fmla="*/ 0 w 379639"/>
                <a:gd name="connsiteY1" fmla="*/ 0 h 1221309"/>
                <a:gd name="connsiteX2" fmla="*/ 379639 w 379639"/>
                <a:gd name="connsiteY2" fmla="*/ 0 h 1221309"/>
                <a:gd name="connsiteX3" fmla="*/ 379639 w 379639"/>
                <a:gd name="connsiteY3" fmla="*/ 1221309 h 1221309"/>
                <a:gd name="connsiteX4" fmla="*/ 0 w 379639"/>
                <a:gd name="connsiteY4" fmla="*/ 1221309 h 1221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39" h="1221309">
                  <a:moveTo>
                    <a:pt x="0" y="1221309"/>
                  </a:moveTo>
                  <a:lnTo>
                    <a:pt x="0" y="0"/>
                  </a:lnTo>
                  <a:lnTo>
                    <a:pt x="379639" y="0"/>
                  </a:lnTo>
                  <a:lnTo>
                    <a:pt x="379639" y="1221309"/>
                  </a:lnTo>
                  <a:lnTo>
                    <a:pt x="0" y="122130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87" name="TextBox 86"/>
          <p:cNvSpPr txBox="1"/>
          <p:nvPr/>
        </p:nvSpPr>
        <p:spPr>
          <a:xfrm>
            <a:off x="9688415" y="3480557"/>
            <a:ext cx="805029" cy="276999"/>
          </a:xfrm>
          <a:prstGeom prst="rect">
            <a:avLst/>
          </a:prstGeom>
          <a:noFill/>
        </p:spPr>
        <p:txBody>
          <a:bodyPr wrap="none" rtlCol="0">
            <a:spAutoFit/>
          </a:bodyPr>
          <a:lstStyle/>
          <a:p>
            <a:r>
              <a:rPr lang="en-US" sz="1200" b="1" dirty="0"/>
              <a:t>Operate</a:t>
            </a:r>
          </a:p>
        </p:txBody>
      </p:sp>
      <p:grpSp>
        <p:nvGrpSpPr>
          <p:cNvPr id="9" name="Continuous Build"/>
          <p:cNvGrpSpPr/>
          <p:nvPr/>
        </p:nvGrpSpPr>
        <p:grpSpPr>
          <a:xfrm>
            <a:off x="2637950" y="3148370"/>
            <a:ext cx="2665641" cy="195772"/>
            <a:chOff x="2106491" y="3513081"/>
            <a:chExt cx="2665641" cy="195772"/>
          </a:xfrm>
        </p:grpSpPr>
        <p:sp>
          <p:nvSpPr>
            <p:cNvPr id="95" name="Chevron 94"/>
            <p:cNvSpPr/>
            <p:nvPr/>
          </p:nvSpPr>
          <p:spPr>
            <a:xfrm>
              <a:off x="4569532" y="3514955"/>
              <a:ext cx="202600" cy="192024"/>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Chevron 95"/>
            <p:cNvSpPr/>
            <p:nvPr/>
          </p:nvSpPr>
          <p:spPr>
            <a:xfrm rot="10800000">
              <a:off x="2106491" y="3514955"/>
              <a:ext cx="202598" cy="192024"/>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Rectangle 96"/>
            <p:cNvSpPr/>
            <p:nvPr/>
          </p:nvSpPr>
          <p:spPr>
            <a:xfrm>
              <a:off x="2358408" y="3513081"/>
              <a:ext cx="2162514" cy="195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Continuous Build</a:t>
              </a:r>
            </a:p>
          </p:txBody>
        </p:sp>
      </p:grpSp>
      <p:grpSp>
        <p:nvGrpSpPr>
          <p:cNvPr id="10" name="Continuous Integration"/>
          <p:cNvGrpSpPr/>
          <p:nvPr/>
        </p:nvGrpSpPr>
        <p:grpSpPr>
          <a:xfrm>
            <a:off x="2637950" y="2861364"/>
            <a:ext cx="4024995" cy="195772"/>
            <a:chOff x="2106491" y="3226075"/>
            <a:chExt cx="4024995" cy="195772"/>
          </a:xfrm>
        </p:grpSpPr>
        <p:sp>
          <p:nvSpPr>
            <p:cNvPr id="101" name="Chevron 100"/>
            <p:cNvSpPr/>
            <p:nvPr/>
          </p:nvSpPr>
          <p:spPr>
            <a:xfrm>
              <a:off x="5928886" y="3227949"/>
              <a:ext cx="202600" cy="192024"/>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Chevron 101"/>
            <p:cNvSpPr/>
            <p:nvPr/>
          </p:nvSpPr>
          <p:spPr>
            <a:xfrm rot="10800000">
              <a:off x="2106491" y="3227949"/>
              <a:ext cx="202598" cy="192024"/>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Rectangle 102"/>
            <p:cNvSpPr/>
            <p:nvPr/>
          </p:nvSpPr>
          <p:spPr>
            <a:xfrm>
              <a:off x="2358408" y="3226075"/>
              <a:ext cx="3516922" cy="195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Continuous Integration</a:t>
              </a:r>
            </a:p>
          </p:txBody>
        </p:sp>
      </p:grpSp>
      <p:grpSp>
        <p:nvGrpSpPr>
          <p:cNvPr id="11" name="Continuous Delivery"/>
          <p:cNvGrpSpPr/>
          <p:nvPr/>
        </p:nvGrpSpPr>
        <p:grpSpPr>
          <a:xfrm>
            <a:off x="1278597" y="2577317"/>
            <a:ext cx="6743702" cy="195772"/>
            <a:chOff x="747138" y="2942028"/>
            <a:chExt cx="6743702" cy="195772"/>
          </a:xfrm>
        </p:grpSpPr>
        <p:sp>
          <p:nvSpPr>
            <p:cNvPr id="104" name="Chevron 103"/>
            <p:cNvSpPr/>
            <p:nvPr/>
          </p:nvSpPr>
          <p:spPr>
            <a:xfrm>
              <a:off x="7288240" y="2943902"/>
              <a:ext cx="202600" cy="192024"/>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5" name="Chevron 104"/>
            <p:cNvSpPr/>
            <p:nvPr/>
          </p:nvSpPr>
          <p:spPr>
            <a:xfrm rot="10800000">
              <a:off x="747138" y="2943902"/>
              <a:ext cx="202598" cy="192024"/>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6" name="Rectangle 105"/>
            <p:cNvSpPr/>
            <p:nvPr/>
          </p:nvSpPr>
          <p:spPr>
            <a:xfrm>
              <a:off x="1005426" y="2942028"/>
              <a:ext cx="6231160" cy="195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Continuous Delivery</a:t>
              </a:r>
            </a:p>
          </p:txBody>
        </p:sp>
      </p:grpSp>
      <p:grpSp>
        <p:nvGrpSpPr>
          <p:cNvPr id="12" name="Continuous Deployment"/>
          <p:cNvGrpSpPr/>
          <p:nvPr/>
        </p:nvGrpSpPr>
        <p:grpSpPr>
          <a:xfrm>
            <a:off x="1278597" y="2287301"/>
            <a:ext cx="8103056" cy="195772"/>
            <a:chOff x="747138" y="2652012"/>
            <a:chExt cx="8103056" cy="195772"/>
          </a:xfrm>
        </p:grpSpPr>
        <p:sp>
          <p:nvSpPr>
            <p:cNvPr id="107" name="Chevron 106"/>
            <p:cNvSpPr/>
            <p:nvPr/>
          </p:nvSpPr>
          <p:spPr>
            <a:xfrm>
              <a:off x="8647594" y="2653886"/>
              <a:ext cx="202600" cy="192024"/>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8" name="Chevron 107"/>
            <p:cNvSpPr/>
            <p:nvPr/>
          </p:nvSpPr>
          <p:spPr>
            <a:xfrm rot="10800000">
              <a:off x="747138" y="2653886"/>
              <a:ext cx="202598" cy="192024"/>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9" name="Rectangle 108"/>
            <p:cNvSpPr/>
            <p:nvPr/>
          </p:nvSpPr>
          <p:spPr>
            <a:xfrm>
              <a:off x="1005425" y="2652012"/>
              <a:ext cx="7588279" cy="195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Continuous Deployment</a:t>
              </a:r>
            </a:p>
          </p:txBody>
        </p:sp>
      </p:grpSp>
      <p:grpSp>
        <p:nvGrpSpPr>
          <p:cNvPr id="13" name="Continuous Operations"/>
          <p:cNvGrpSpPr/>
          <p:nvPr/>
        </p:nvGrpSpPr>
        <p:grpSpPr>
          <a:xfrm>
            <a:off x="1278597" y="2007053"/>
            <a:ext cx="9462410" cy="195772"/>
            <a:chOff x="747138" y="2371764"/>
            <a:chExt cx="9462410" cy="195772"/>
          </a:xfrm>
        </p:grpSpPr>
        <p:sp>
          <p:nvSpPr>
            <p:cNvPr id="110" name="Chevron 109"/>
            <p:cNvSpPr/>
            <p:nvPr/>
          </p:nvSpPr>
          <p:spPr>
            <a:xfrm>
              <a:off x="10006948" y="2373638"/>
              <a:ext cx="202600" cy="192024"/>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 name="Chevron 110"/>
            <p:cNvSpPr/>
            <p:nvPr/>
          </p:nvSpPr>
          <p:spPr>
            <a:xfrm rot="10800000">
              <a:off x="747138" y="2373638"/>
              <a:ext cx="202598" cy="192024"/>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Rectangle 111"/>
            <p:cNvSpPr/>
            <p:nvPr/>
          </p:nvSpPr>
          <p:spPr>
            <a:xfrm>
              <a:off x="1005425" y="2371764"/>
              <a:ext cx="8941261" cy="1957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Continuous Operations</a:t>
              </a:r>
            </a:p>
          </p:txBody>
        </p:sp>
      </p:grpSp>
      <p:sp>
        <p:nvSpPr>
          <p:cNvPr id="116" name="Chevron 115"/>
          <p:cNvSpPr/>
          <p:nvPr/>
        </p:nvSpPr>
        <p:spPr>
          <a:xfrm>
            <a:off x="10453430" y="3902852"/>
            <a:ext cx="202600" cy="192024"/>
          </a:xfrm>
          <a:prstGeom prst="chevron">
            <a:avLst/>
          </a:prstGeom>
          <a:pattFill prst="wdUpDiag">
            <a:fgClr>
              <a:schemeClr val="accent3"/>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7" name="Chevron 116"/>
          <p:cNvSpPr/>
          <p:nvPr/>
        </p:nvSpPr>
        <p:spPr>
          <a:xfrm rot="10800000">
            <a:off x="1278597" y="3902852"/>
            <a:ext cx="202598" cy="192024"/>
          </a:xfrm>
          <a:prstGeom prst="chevron">
            <a:avLst/>
          </a:prstGeom>
          <a:pattFill prst="wdUpDiag">
            <a:fgClr>
              <a:schemeClr val="accent3"/>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Rectangle 117"/>
          <p:cNvSpPr/>
          <p:nvPr/>
        </p:nvSpPr>
        <p:spPr>
          <a:xfrm>
            <a:off x="1536884" y="3900978"/>
            <a:ext cx="8861114" cy="195772"/>
          </a:xfrm>
          <a:prstGeom prst="rect">
            <a:avLst/>
          </a:prstGeom>
          <a:pattFill prst="wdUpDiag">
            <a:fgClr>
              <a:schemeClr val="accent3"/>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Cybersecurity Automation (Scanning, Testing, &amp; Validating)</a:t>
            </a:r>
          </a:p>
        </p:txBody>
      </p:sp>
      <p:sp>
        <p:nvSpPr>
          <p:cNvPr id="119" name="Diamond 118"/>
          <p:cNvSpPr/>
          <p:nvPr/>
        </p:nvSpPr>
        <p:spPr>
          <a:xfrm>
            <a:off x="3867427" y="3519074"/>
            <a:ext cx="206689" cy="206532"/>
          </a:xfrm>
          <a:prstGeom prst="diamond">
            <a:avLst/>
          </a:prstGeom>
          <a:pattFill prst="wdUpDiag">
            <a:fgClr>
              <a:schemeClr val="tx1"/>
            </a:fgClr>
            <a:bgClr>
              <a:schemeClr val="accent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0" name="Diamond 119"/>
          <p:cNvSpPr/>
          <p:nvPr/>
        </p:nvSpPr>
        <p:spPr>
          <a:xfrm>
            <a:off x="5231669" y="3519074"/>
            <a:ext cx="206689" cy="206532"/>
          </a:xfrm>
          <a:prstGeom prst="diamond">
            <a:avLst/>
          </a:prstGeom>
          <a:pattFill prst="wdUpDiag">
            <a:fgClr>
              <a:schemeClr val="tx1"/>
            </a:fgClr>
            <a:bgClr>
              <a:schemeClr val="accent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1" name="Diamond 120"/>
          <p:cNvSpPr/>
          <p:nvPr/>
        </p:nvSpPr>
        <p:spPr>
          <a:xfrm>
            <a:off x="6586134" y="3519074"/>
            <a:ext cx="206689" cy="206532"/>
          </a:xfrm>
          <a:prstGeom prst="diamond">
            <a:avLst/>
          </a:prstGeom>
          <a:pattFill prst="wdUpDiag">
            <a:fgClr>
              <a:schemeClr val="tx1"/>
            </a:fgClr>
            <a:bgClr>
              <a:schemeClr val="accent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2" name="Diamond 121"/>
          <p:cNvSpPr/>
          <p:nvPr/>
        </p:nvSpPr>
        <p:spPr>
          <a:xfrm>
            <a:off x="7945488" y="3519074"/>
            <a:ext cx="206689" cy="206532"/>
          </a:xfrm>
          <a:prstGeom prst="diamond">
            <a:avLst/>
          </a:prstGeom>
          <a:pattFill prst="wdUpDiag">
            <a:fgClr>
              <a:schemeClr val="tx1"/>
            </a:fgClr>
            <a:bgClr>
              <a:schemeClr val="accent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3" name="Diamond 122"/>
          <p:cNvSpPr/>
          <p:nvPr/>
        </p:nvSpPr>
        <p:spPr>
          <a:xfrm>
            <a:off x="9304843" y="3519074"/>
            <a:ext cx="206689" cy="206532"/>
          </a:xfrm>
          <a:prstGeom prst="diamond">
            <a:avLst/>
          </a:prstGeom>
          <a:pattFill prst="wdUpDiag">
            <a:fgClr>
              <a:schemeClr val="tx1"/>
            </a:fgClr>
            <a:bgClr>
              <a:schemeClr val="accent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141" name="Group 140"/>
          <p:cNvGrpSpPr/>
          <p:nvPr/>
        </p:nvGrpSpPr>
        <p:grpSpPr>
          <a:xfrm>
            <a:off x="7081953" y="4851016"/>
            <a:ext cx="4056587" cy="975632"/>
            <a:chOff x="7188654" y="1964324"/>
            <a:chExt cx="4056587" cy="975632"/>
          </a:xfrm>
        </p:grpSpPr>
        <p:sp>
          <p:nvSpPr>
            <p:cNvPr id="139" name="Rounded Rectangle 138"/>
            <p:cNvSpPr/>
            <p:nvPr/>
          </p:nvSpPr>
          <p:spPr>
            <a:xfrm>
              <a:off x="7188654" y="1964324"/>
              <a:ext cx="4056587" cy="975632"/>
            </a:xfrm>
            <a:prstGeom prst="roundRect">
              <a:avLst>
                <a:gd name="adj" fmla="val 12065"/>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en-US" sz="900" b="1" spc="300" dirty="0">
                  <a:solidFill>
                    <a:schemeClr val="tx1"/>
                  </a:solidFill>
                </a:rPr>
                <a:t>Legend</a:t>
              </a:r>
            </a:p>
          </p:txBody>
        </p:sp>
        <p:grpSp>
          <p:nvGrpSpPr>
            <p:cNvPr id="140" name="Group 139"/>
            <p:cNvGrpSpPr/>
            <p:nvPr/>
          </p:nvGrpSpPr>
          <p:grpSpPr>
            <a:xfrm>
              <a:off x="7595009" y="1993641"/>
              <a:ext cx="3624689" cy="916999"/>
              <a:chOff x="7595009" y="2031465"/>
              <a:chExt cx="3624689" cy="916999"/>
            </a:xfrm>
          </p:grpSpPr>
          <p:grpSp>
            <p:nvGrpSpPr>
              <p:cNvPr id="136" name="Group 135"/>
              <p:cNvGrpSpPr/>
              <p:nvPr/>
            </p:nvGrpSpPr>
            <p:grpSpPr>
              <a:xfrm>
                <a:off x="7595009" y="2031465"/>
                <a:ext cx="1034236" cy="246221"/>
                <a:chOff x="7595009" y="1819307"/>
                <a:chExt cx="1034236" cy="246221"/>
              </a:xfrm>
            </p:grpSpPr>
            <p:sp>
              <p:nvSpPr>
                <p:cNvPr id="124" name="Diamond 123"/>
                <p:cNvSpPr/>
                <p:nvPr/>
              </p:nvSpPr>
              <p:spPr>
                <a:xfrm>
                  <a:off x="7595009" y="1862667"/>
                  <a:ext cx="187527" cy="187385"/>
                </a:xfrm>
                <a:prstGeom prst="diamond">
                  <a:avLst/>
                </a:prstGeom>
                <a:pattFill prst="wdUpDiag">
                  <a:fgClr>
                    <a:schemeClr val="accent3"/>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sp>
              <p:nvSpPr>
                <p:cNvPr id="125" name="TextBox 124"/>
                <p:cNvSpPr txBox="1"/>
                <p:nvPr/>
              </p:nvSpPr>
              <p:spPr>
                <a:xfrm>
                  <a:off x="7736052" y="1819307"/>
                  <a:ext cx="893193" cy="246221"/>
                </a:xfrm>
                <a:prstGeom prst="rect">
                  <a:avLst/>
                </a:prstGeom>
                <a:noFill/>
              </p:spPr>
              <p:txBody>
                <a:bodyPr wrap="none" rtlCol="0" anchor="ctr">
                  <a:spAutoFit/>
                </a:bodyPr>
                <a:lstStyle/>
                <a:p>
                  <a:r>
                    <a:rPr lang="en-US" sz="1000" dirty="0"/>
                    <a:t>Control Gate</a:t>
                  </a:r>
                </a:p>
              </p:txBody>
            </p:sp>
          </p:grpSp>
          <p:grpSp>
            <p:nvGrpSpPr>
              <p:cNvPr id="138" name="Group 137"/>
              <p:cNvGrpSpPr/>
              <p:nvPr/>
            </p:nvGrpSpPr>
            <p:grpSpPr>
              <a:xfrm>
                <a:off x="7595009" y="2478651"/>
                <a:ext cx="1172094" cy="246221"/>
                <a:chOff x="7595009" y="2395419"/>
                <a:chExt cx="1172094" cy="246221"/>
              </a:xfrm>
            </p:grpSpPr>
            <p:sp>
              <p:nvSpPr>
                <p:cNvPr id="126" name="Rectangle 125"/>
                <p:cNvSpPr/>
                <p:nvPr/>
              </p:nvSpPr>
              <p:spPr>
                <a:xfrm>
                  <a:off x="7595009" y="2471697"/>
                  <a:ext cx="145739" cy="145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sp>
              <p:nvSpPr>
                <p:cNvPr id="127" name="TextBox 126"/>
                <p:cNvSpPr txBox="1"/>
                <p:nvPr/>
              </p:nvSpPr>
              <p:spPr>
                <a:xfrm>
                  <a:off x="7736052" y="2395419"/>
                  <a:ext cx="1031051" cy="246221"/>
                </a:xfrm>
                <a:prstGeom prst="rect">
                  <a:avLst/>
                </a:prstGeom>
                <a:noFill/>
              </p:spPr>
              <p:txBody>
                <a:bodyPr wrap="none" rtlCol="0" anchor="ctr">
                  <a:spAutoFit/>
                </a:bodyPr>
                <a:lstStyle/>
                <a:p>
                  <a:r>
                    <a:rPr lang="en-US" sz="1000" dirty="0"/>
                    <a:t>Feedback Loop</a:t>
                  </a:r>
                </a:p>
              </p:txBody>
            </p:sp>
          </p:grpSp>
          <p:grpSp>
            <p:nvGrpSpPr>
              <p:cNvPr id="137" name="Group 136"/>
              <p:cNvGrpSpPr/>
              <p:nvPr/>
            </p:nvGrpSpPr>
            <p:grpSpPr>
              <a:xfrm>
                <a:off x="7595009" y="2255058"/>
                <a:ext cx="1396515" cy="246221"/>
                <a:chOff x="7595009" y="2111823"/>
                <a:chExt cx="1396515" cy="246221"/>
              </a:xfrm>
            </p:grpSpPr>
            <p:sp>
              <p:nvSpPr>
                <p:cNvPr id="128" name="Rectangle 127"/>
                <p:cNvSpPr/>
                <p:nvPr/>
              </p:nvSpPr>
              <p:spPr>
                <a:xfrm>
                  <a:off x="7595009" y="2183641"/>
                  <a:ext cx="145739" cy="1457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sp>
              <p:nvSpPr>
                <p:cNvPr id="129" name="TextBox 128"/>
                <p:cNvSpPr txBox="1"/>
                <p:nvPr/>
              </p:nvSpPr>
              <p:spPr>
                <a:xfrm>
                  <a:off x="7736052" y="2111823"/>
                  <a:ext cx="1255472" cy="246221"/>
                </a:xfrm>
                <a:prstGeom prst="rect">
                  <a:avLst/>
                </a:prstGeom>
                <a:noFill/>
              </p:spPr>
              <p:txBody>
                <a:bodyPr wrap="none" rtlCol="0" anchor="ctr">
                  <a:spAutoFit/>
                </a:bodyPr>
                <a:lstStyle/>
                <a:p>
                  <a:r>
                    <a:rPr lang="en-US" sz="1000" dirty="0"/>
                    <a:t>Risk Determination</a:t>
                  </a:r>
                </a:p>
              </p:txBody>
            </p:sp>
          </p:grpSp>
          <p:grpSp>
            <p:nvGrpSpPr>
              <p:cNvPr id="135" name="Group 134"/>
              <p:cNvGrpSpPr/>
              <p:nvPr/>
            </p:nvGrpSpPr>
            <p:grpSpPr>
              <a:xfrm>
                <a:off x="7595009" y="2702243"/>
                <a:ext cx="3624689" cy="246221"/>
                <a:chOff x="7595009" y="2702243"/>
                <a:chExt cx="3624689" cy="246221"/>
              </a:xfrm>
            </p:grpSpPr>
            <p:sp>
              <p:nvSpPr>
                <p:cNvPr id="130" name="Rectangle 129"/>
                <p:cNvSpPr/>
                <p:nvPr/>
              </p:nvSpPr>
              <p:spPr>
                <a:xfrm>
                  <a:off x="7595009" y="2769601"/>
                  <a:ext cx="145739" cy="1457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sp>
              <p:nvSpPr>
                <p:cNvPr id="131" name="TextBox 130"/>
                <p:cNvSpPr txBox="1"/>
                <p:nvPr/>
              </p:nvSpPr>
              <p:spPr>
                <a:xfrm>
                  <a:off x="7736052" y="2702243"/>
                  <a:ext cx="3483646" cy="246221"/>
                </a:xfrm>
                <a:prstGeom prst="rect">
                  <a:avLst/>
                </a:prstGeom>
                <a:noFill/>
              </p:spPr>
              <p:txBody>
                <a:bodyPr wrap="none" rtlCol="0" anchor="ctr">
                  <a:spAutoFit/>
                </a:bodyPr>
                <a:lstStyle/>
                <a:p>
                  <a:r>
                    <a:rPr lang="en-US" sz="1000" dirty="0"/>
                    <a:t>Compliance, Effectiveness, </a:t>
                  </a:r>
                  <a:r>
                    <a:rPr lang="en-US" sz="1000" dirty="0" err="1"/>
                    <a:t>ThreatCon</a:t>
                  </a:r>
                  <a:r>
                    <a:rPr lang="en-US" sz="1000" dirty="0"/>
                    <a:t>, Malicious Detection</a:t>
                  </a:r>
                </a:p>
              </p:txBody>
            </p:sp>
          </p:grpSp>
        </p:grpSp>
      </p:grpSp>
      <p:pic>
        <p:nvPicPr>
          <p:cNvPr id="67" name="Picture 66"/>
          <p:cNvPicPr>
            <a:picLocks noChangeAspect="1"/>
          </p:cNvPicPr>
          <p:nvPr/>
        </p:nvPicPr>
        <p:blipFill>
          <a:blip r:embed="rId2"/>
          <a:stretch>
            <a:fillRect/>
          </a:stretch>
        </p:blipFill>
        <p:spPr>
          <a:xfrm>
            <a:off x="3962400" y="5715000"/>
            <a:ext cx="1038190" cy="472882"/>
          </a:xfrm>
          <a:prstGeom prst="rect">
            <a:avLst/>
          </a:prstGeom>
        </p:spPr>
      </p:pic>
      <p:sp>
        <p:nvSpPr>
          <p:cNvPr id="68" name="Freeform 67"/>
          <p:cNvSpPr/>
          <p:nvPr/>
        </p:nvSpPr>
        <p:spPr>
          <a:xfrm>
            <a:off x="4028483" y="5072376"/>
            <a:ext cx="906022" cy="601845"/>
          </a:xfrm>
          <a:custGeom>
            <a:avLst/>
            <a:gdLst>
              <a:gd name="connsiteX0" fmla="*/ 2992833 w 3463459"/>
              <a:gd name="connsiteY0" fmla="*/ 1320069 h 2300679"/>
              <a:gd name="connsiteX1" fmla="*/ 3463459 w 3463459"/>
              <a:gd name="connsiteY1" fmla="*/ 1898181 h 2300679"/>
              <a:gd name="connsiteX2" fmla="*/ 2708149 w 3463459"/>
              <a:gd name="connsiteY2" fmla="*/ 2300679 h 2300679"/>
              <a:gd name="connsiteX3" fmla="*/ 2237523 w 3463459"/>
              <a:gd name="connsiteY3" fmla="*/ 1722568 h 2300679"/>
              <a:gd name="connsiteX4" fmla="*/ 2216778 w 3463459"/>
              <a:gd name="connsiteY4" fmla="*/ 1181261 h 2300679"/>
              <a:gd name="connsiteX5" fmla="*/ 2960624 w 3463459"/>
              <a:gd name="connsiteY5" fmla="*/ 1315038 h 2300679"/>
              <a:gd name="connsiteX6" fmla="*/ 2214988 w 3463459"/>
              <a:gd name="connsiteY6" fmla="*/ 1710520 h 2300679"/>
              <a:gd name="connsiteX7" fmla="*/ 1471143 w 3463459"/>
              <a:gd name="connsiteY7" fmla="*/ 1576744 h 2300679"/>
              <a:gd name="connsiteX8" fmla="*/ 671091 w 3463459"/>
              <a:gd name="connsiteY8" fmla="*/ 1173835 h 2300679"/>
              <a:gd name="connsiteX9" fmla="*/ 1434762 w 3463459"/>
              <a:gd name="connsiteY9" fmla="*/ 1588642 h 2300679"/>
              <a:gd name="connsiteX10" fmla="*/ 763671 w 3463459"/>
              <a:gd name="connsiteY10" fmla="*/ 1618677 h 2300679"/>
              <a:gd name="connsiteX11" fmla="*/ 0 w 3463459"/>
              <a:gd name="connsiteY11" fmla="*/ 1203870 h 2300679"/>
              <a:gd name="connsiteX12" fmla="*/ 1442696 w 3463459"/>
              <a:gd name="connsiteY12" fmla="*/ 754838 h 2300679"/>
              <a:gd name="connsiteX13" fmla="*/ 2200886 w 3463459"/>
              <a:gd name="connsiteY13" fmla="*/ 1160603 h 2300679"/>
              <a:gd name="connsiteX14" fmla="*/ 1442696 w 3463459"/>
              <a:gd name="connsiteY14" fmla="*/ 1566368 h 2300679"/>
              <a:gd name="connsiteX15" fmla="*/ 684506 w 3463459"/>
              <a:gd name="connsiteY15" fmla="*/ 1160603 h 2300679"/>
              <a:gd name="connsiteX16" fmla="*/ 2016991 w 3463459"/>
              <a:gd name="connsiteY16" fmla="*/ 23364 h 2300679"/>
              <a:gd name="connsiteX17" fmla="*/ 2737398 w 3463459"/>
              <a:gd name="connsiteY17" fmla="*/ 406343 h 2300679"/>
              <a:gd name="connsiteX18" fmla="*/ 2206114 w 3463459"/>
              <a:gd name="connsiteY18" fmla="*/ 1134056 h 2300679"/>
              <a:gd name="connsiteX19" fmla="*/ 1485706 w 3463459"/>
              <a:gd name="connsiteY19" fmla="*/ 751077 h 2300679"/>
              <a:gd name="connsiteX20" fmla="*/ 985432 w 3463459"/>
              <a:gd name="connsiteY20" fmla="*/ 0 h 2300679"/>
              <a:gd name="connsiteX21" fmla="*/ 1421897 w 3463459"/>
              <a:gd name="connsiteY21" fmla="*/ 738659 h 2300679"/>
              <a:gd name="connsiteX22" fmla="*/ 670094 w 3463459"/>
              <a:gd name="connsiteY22" fmla="*/ 1142180 h 2300679"/>
              <a:gd name="connsiteX23" fmla="*/ 233629 w 3463459"/>
              <a:gd name="connsiteY23" fmla="*/ 403520 h 230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63459" h="2300679">
                <a:moveTo>
                  <a:pt x="2992833" y="1320069"/>
                </a:moveTo>
                <a:lnTo>
                  <a:pt x="3463459" y="1898181"/>
                </a:lnTo>
                <a:lnTo>
                  <a:pt x="2708149" y="2300679"/>
                </a:lnTo>
                <a:lnTo>
                  <a:pt x="2237523" y="1722568"/>
                </a:lnTo>
                <a:close/>
                <a:moveTo>
                  <a:pt x="2216778" y="1181261"/>
                </a:moveTo>
                <a:lnTo>
                  <a:pt x="2960624" y="1315038"/>
                </a:lnTo>
                <a:lnTo>
                  <a:pt x="2214988" y="1710520"/>
                </a:lnTo>
                <a:lnTo>
                  <a:pt x="1471143" y="1576744"/>
                </a:lnTo>
                <a:close/>
                <a:moveTo>
                  <a:pt x="671091" y="1173835"/>
                </a:moveTo>
                <a:lnTo>
                  <a:pt x="1434762" y="1588642"/>
                </a:lnTo>
                <a:lnTo>
                  <a:pt x="763671" y="1618677"/>
                </a:lnTo>
                <a:lnTo>
                  <a:pt x="0" y="1203870"/>
                </a:lnTo>
                <a:close/>
                <a:moveTo>
                  <a:pt x="1442696" y="754838"/>
                </a:moveTo>
                <a:lnTo>
                  <a:pt x="2200886" y="1160603"/>
                </a:lnTo>
                <a:lnTo>
                  <a:pt x="1442696" y="1566368"/>
                </a:lnTo>
                <a:lnTo>
                  <a:pt x="684506" y="1160603"/>
                </a:lnTo>
                <a:close/>
                <a:moveTo>
                  <a:pt x="2016991" y="23364"/>
                </a:moveTo>
                <a:lnTo>
                  <a:pt x="2737398" y="406343"/>
                </a:lnTo>
                <a:lnTo>
                  <a:pt x="2206114" y="1134056"/>
                </a:lnTo>
                <a:lnTo>
                  <a:pt x="1485706" y="751077"/>
                </a:lnTo>
                <a:close/>
                <a:moveTo>
                  <a:pt x="985432" y="0"/>
                </a:moveTo>
                <a:lnTo>
                  <a:pt x="1421897" y="738659"/>
                </a:lnTo>
                <a:lnTo>
                  <a:pt x="670094" y="1142180"/>
                </a:lnTo>
                <a:lnTo>
                  <a:pt x="233629" y="40352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a:extLst>
              <a:ext uri="{FF2B5EF4-FFF2-40B4-BE49-F238E27FC236}">
                <a16:creationId xmlns:a16="http://schemas.microsoft.com/office/drawing/2014/main" id="{4B2632CB-1493-4E48-A5DD-572B9578B5B3}"/>
              </a:ext>
            </a:extLst>
          </p:cNvPr>
          <p:cNvSpPr>
            <a:spLocks noGrp="1"/>
          </p:cNvSpPr>
          <p:nvPr>
            <p:ph type="title"/>
          </p:nvPr>
        </p:nvSpPr>
        <p:spPr/>
        <p:txBody>
          <a:bodyPr/>
          <a:lstStyle/>
          <a:p>
            <a:r>
              <a:rPr lang="en-US" dirty="0"/>
              <a:t>DevSecOps Process</a:t>
            </a:r>
          </a:p>
        </p:txBody>
      </p:sp>
    </p:spTree>
    <p:extLst>
      <p:ext uri="{BB962C8B-B14F-4D97-AF65-F5344CB8AC3E}">
        <p14:creationId xmlns:p14="http://schemas.microsoft.com/office/powerpoint/2010/main" val="3154909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69366" y="205446"/>
            <a:ext cx="11441834" cy="672378"/>
          </a:xfrm>
        </p:spPr>
        <p:txBody>
          <a:bodyPr>
            <a:normAutofit/>
          </a:bodyPr>
          <a:lstStyle/>
          <a:p>
            <a:r>
              <a:rPr lang="en-US" dirty="0"/>
              <a:t>DevSecOps Maturity</a:t>
            </a:r>
          </a:p>
        </p:txBody>
      </p:sp>
      <p:sp>
        <p:nvSpPr>
          <p:cNvPr id="4" name="Slide Number Placeholder 3"/>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4400">
              <a:defRPr/>
            </a:pPr>
            <a:fld id="{B1A815C4-80C5-4ECA-AAA4-865BB8454578}" type="slidenum">
              <a:rPr lang="en-US" smtClean="0"/>
              <a:pPr algn="r" defTabSz="914400">
                <a:defRPr/>
              </a:pPr>
              <a:t>12</a:t>
            </a:fld>
            <a:endParaRPr lang="en-US" sz="1200">
              <a:solidFill>
                <a:prstClr val="black">
                  <a:tint val="75000"/>
                </a:prstClr>
              </a:solidFill>
              <a:latin typeface="Calibri"/>
            </a:endParaRPr>
          </a:p>
        </p:txBody>
      </p:sp>
      <p:sp>
        <p:nvSpPr>
          <p:cNvPr id="37" name="Isosceles Triangle 36"/>
          <p:cNvSpPr/>
          <p:nvPr/>
        </p:nvSpPr>
        <p:spPr>
          <a:xfrm>
            <a:off x="3019122" y="1905000"/>
            <a:ext cx="5692878" cy="4237703"/>
          </a:xfrm>
          <a:prstGeom prst="triangle">
            <a:avLst>
              <a:gd name="adj" fmla="val 49602"/>
            </a:avLst>
          </a:prstGeom>
          <a:solidFill>
            <a:schemeClr val="accent1">
              <a:lumMod val="75000"/>
            </a:schemeClr>
          </a:solidFill>
          <a:ln w="12700" cap="flat" cmpd="sng" algn="ctr">
            <a:noFill/>
            <a:prstDash val="solid"/>
            <a:miter lim="800000"/>
          </a:ln>
          <a:effectLst/>
        </p:spPr>
        <p:txBody>
          <a:bodyPr rtlCol="0" anchor="ctr"/>
          <a:lstStyle/>
          <a:p>
            <a:pPr algn="ctr" defTabSz="914400" eaLnBrk="0" fontAlgn="base" hangingPunct="0">
              <a:spcBef>
                <a:spcPct val="0"/>
              </a:spcBef>
              <a:spcAft>
                <a:spcPct val="0"/>
              </a:spcAft>
              <a:defRPr/>
            </a:pPr>
            <a:endParaRPr lang="en-US" sz="1400" b="1" kern="0">
              <a:solidFill>
                <a:prstClr val="white"/>
              </a:solidFill>
              <a:latin typeface="Calibri" panose="020F0502020204030204"/>
            </a:endParaRPr>
          </a:p>
        </p:txBody>
      </p:sp>
      <p:sp>
        <p:nvSpPr>
          <p:cNvPr id="38" name="TextBox 37"/>
          <p:cNvSpPr txBox="1"/>
          <p:nvPr/>
        </p:nvSpPr>
        <p:spPr>
          <a:xfrm>
            <a:off x="3004372" y="5776472"/>
            <a:ext cx="5692878" cy="727586"/>
          </a:xfrm>
          <a:prstGeom prst="rect">
            <a:avLst/>
          </a:prstGeom>
          <a:noFill/>
        </p:spPr>
        <p:txBody>
          <a:bodyPr wrap="square" rtlCol="0">
            <a:noAutofit/>
          </a:bodyPr>
          <a:lstStyle/>
          <a:p>
            <a:pPr algn="ctr" defTabSz="914400" eaLnBrk="0" fontAlgn="base" hangingPunct="0">
              <a:spcBef>
                <a:spcPct val="0"/>
              </a:spcBef>
              <a:spcAft>
                <a:spcPct val="0"/>
              </a:spcAft>
              <a:defRPr/>
            </a:pPr>
            <a:r>
              <a:rPr lang="en-US" sz="1400" b="1" dirty="0">
                <a:solidFill>
                  <a:schemeClr val="bg1"/>
                </a:solidFill>
                <a:latin typeface="Arial" panose="020B0604020202020204" pitchFamily="34" charset="0"/>
              </a:rPr>
              <a:t>Monolithic Architecture, Manual Processes</a:t>
            </a:r>
          </a:p>
        </p:txBody>
      </p:sp>
      <p:sp>
        <p:nvSpPr>
          <p:cNvPr id="40" name="TextBox 39"/>
          <p:cNvSpPr txBox="1"/>
          <p:nvPr/>
        </p:nvSpPr>
        <p:spPr>
          <a:xfrm>
            <a:off x="3824798" y="4536514"/>
            <a:ext cx="4100052" cy="603514"/>
          </a:xfrm>
          <a:prstGeom prst="rect">
            <a:avLst/>
          </a:prstGeom>
          <a:noFill/>
        </p:spPr>
        <p:txBody>
          <a:bodyPr wrap="square" rtlCol="0">
            <a:normAutofit/>
          </a:bodyPr>
          <a:lstStyle/>
          <a:p>
            <a:pPr algn="ctr" defTabSz="914400" eaLnBrk="0" fontAlgn="base" hangingPunct="0">
              <a:spcBef>
                <a:spcPct val="0"/>
              </a:spcBef>
              <a:spcAft>
                <a:spcPct val="0"/>
              </a:spcAft>
              <a:defRPr/>
            </a:pPr>
            <a:r>
              <a:rPr lang="en-US" sz="1400" b="1" dirty="0">
                <a:solidFill>
                  <a:schemeClr val="bg1"/>
                </a:solidFill>
                <a:latin typeface="Arial" panose="020B0604020202020204" pitchFamily="34" charset="0"/>
              </a:rPr>
              <a:t>Agile, Microservices, Test Driven Development</a:t>
            </a:r>
          </a:p>
        </p:txBody>
      </p:sp>
      <p:sp>
        <p:nvSpPr>
          <p:cNvPr id="41" name="TextBox 40"/>
          <p:cNvSpPr txBox="1"/>
          <p:nvPr/>
        </p:nvSpPr>
        <p:spPr>
          <a:xfrm>
            <a:off x="3881198" y="4117750"/>
            <a:ext cx="4100052" cy="438777"/>
          </a:xfrm>
          <a:prstGeom prst="rect">
            <a:avLst/>
          </a:prstGeom>
          <a:noFill/>
        </p:spPr>
        <p:txBody>
          <a:bodyPr wrap="square" rtlCol="0">
            <a:normAutofit/>
          </a:bodyPr>
          <a:lstStyle/>
          <a:p>
            <a:pPr algn="ctr" defTabSz="914400" eaLnBrk="0" fontAlgn="base" hangingPunct="0">
              <a:spcBef>
                <a:spcPct val="0"/>
              </a:spcBef>
              <a:spcAft>
                <a:spcPct val="0"/>
              </a:spcAft>
              <a:defRPr/>
            </a:pPr>
            <a:r>
              <a:rPr lang="en-US" sz="1400" b="1" dirty="0">
                <a:solidFill>
                  <a:schemeClr val="bg1"/>
                </a:solidFill>
                <a:latin typeface="Arial" panose="020B0604020202020204" pitchFamily="34" charset="0"/>
              </a:rPr>
              <a:t>Continuous Integration</a:t>
            </a:r>
          </a:p>
        </p:txBody>
      </p:sp>
      <p:sp>
        <p:nvSpPr>
          <p:cNvPr id="42" name="TextBox 41"/>
          <p:cNvSpPr txBox="1"/>
          <p:nvPr/>
        </p:nvSpPr>
        <p:spPr>
          <a:xfrm>
            <a:off x="4783397" y="3754111"/>
            <a:ext cx="2192593" cy="483244"/>
          </a:xfrm>
          <a:prstGeom prst="rect">
            <a:avLst/>
          </a:prstGeom>
          <a:noFill/>
        </p:spPr>
        <p:txBody>
          <a:bodyPr wrap="square" rtlCol="0">
            <a:normAutofit/>
          </a:bodyPr>
          <a:lstStyle/>
          <a:p>
            <a:pPr algn="ctr" defTabSz="914400" eaLnBrk="0" fontAlgn="base" hangingPunct="0">
              <a:spcBef>
                <a:spcPct val="0"/>
              </a:spcBef>
              <a:spcAft>
                <a:spcPct val="0"/>
              </a:spcAft>
              <a:defRPr/>
            </a:pPr>
            <a:r>
              <a:rPr lang="en-US" sz="1400" b="1" dirty="0">
                <a:solidFill>
                  <a:schemeClr val="bg1"/>
                </a:solidFill>
                <a:latin typeface="Arial" panose="020B0604020202020204" pitchFamily="34" charset="0"/>
              </a:rPr>
              <a:t>DevOps</a:t>
            </a:r>
          </a:p>
        </p:txBody>
      </p:sp>
      <p:sp>
        <p:nvSpPr>
          <p:cNvPr id="43" name="TextBox 42"/>
          <p:cNvSpPr txBox="1"/>
          <p:nvPr/>
        </p:nvSpPr>
        <p:spPr>
          <a:xfrm>
            <a:off x="4754513" y="2469346"/>
            <a:ext cx="2278625" cy="463877"/>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normAutofit/>
          </a:bodyPr>
          <a:lstStyle/>
          <a:p>
            <a:pPr algn="ctr" defTabSz="914400" eaLnBrk="0" fontAlgn="base" hangingPunct="0">
              <a:spcBef>
                <a:spcPct val="0"/>
              </a:spcBef>
              <a:spcAft>
                <a:spcPct val="0"/>
              </a:spcAft>
              <a:defRPr/>
            </a:pPr>
            <a:r>
              <a:rPr lang="en-US" sz="1400" b="1" dirty="0">
                <a:solidFill>
                  <a:schemeClr val="bg1"/>
                </a:solidFill>
                <a:latin typeface="Arial" panose="020B0604020202020204" pitchFamily="34" charset="0"/>
              </a:rPr>
              <a:t>DevSecOps</a:t>
            </a:r>
          </a:p>
        </p:txBody>
      </p:sp>
      <p:sp>
        <p:nvSpPr>
          <p:cNvPr id="44" name="TextBox 43"/>
          <p:cNvSpPr txBox="1"/>
          <p:nvPr/>
        </p:nvSpPr>
        <p:spPr>
          <a:xfrm>
            <a:off x="4784278" y="1512055"/>
            <a:ext cx="2192593" cy="600548"/>
          </a:xfrm>
          <a:prstGeom prst="rect">
            <a:avLst/>
          </a:prstGeom>
          <a:noFill/>
        </p:spPr>
        <p:txBody>
          <a:bodyPr wrap="square" rtlCol="0">
            <a:noAutofit/>
          </a:bodyPr>
          <a:lstStyle/>
          <a:p>
            <a:pPr algn="ctr" defTabSz="914400" eaLnBrk="0" fontAlgn="base" hangingPunct="0">
              <a:spcBef>
                <a:spcPct val="0"/>
              </a:spcBef>
              <a:spcAft>
                <a:spcPct val="0"/>
              </a:spcAft>
              <a:defRPr/>
            </a:pPr>
            <a:r>
              <a:rPr lang="en-US" sz="1400" b="1" dirty="0">
                <a:solidFill>
                  <a:schemeClr val="accent3">
                    <a:lumMod val="75000"/>
                  </a:schemeClr>
                </a:solidFill>
                <a:latin typeface="Arial" panose="020B0604020202020204" pitchFamily="34" charset="0"/>
              </a:rPr>
              <a:t>Continuous ATO</a:t>
            </a:r>
          </a:p>
          <a:p>
            <a:pPr algn="ctr" defTabSz="914400" eaLnBrk="0" fontAlgn="base" hangingPunct="0">
              <a:spcBef>
                <a:spcPct val="0"/>
              </a:spcBef>
              <a:spcAft>
                <a:spcPct val="0"/>
              </a:spcAft>
              <a:defRPr/>
            </a:pPr>
            <a:r>
              <a:rPr lang="en-US" sz="1400" b="1" dirty="0">
                <a:solidFill>
                  <a:schemeClr val="accent3">
                    <a:lumMod val="75000"/>
                  </a:schemeClr>
                </a:solidFill>
                <a:latin typeface="Arial" panose="020B0604020202020204" pitchFamily="34" charset="0"/>
              </a:rPr>
              <a:t>(cATO)</a:t>
            </a:r>
          </a:p>
        </p:txBody>
      </p:sp>
      <p:cxnSp>
        <p:nvCxnSpPr>
          <p:cNvPr id="45" name="Straight Arrow Connector 44"/>
          <p:cNvCxnSpPr/>
          <p:nvPr/>
        </p:nvCxnSpPr>
        <p:spPr>
          <a:xfrm flipV="1">
            <a:off x="2362200" y="1854938"/>
            <a:ext cx="0" cy="4163060"/>
          </a:xfrm>
          <a:prstGeom prst="straightConnector1">
            <a:avLst/>
          </a:prstGeom>
          <a:noFill/>
          <a:ln w="63500" cap="flat" cmpd="sng" algn="ctr">
            <a:gradFill>
              <a:gsLst>
                <a:gs pos="69000">
                  <a:schemeClr val="accent3">
                    <a:lumMod val="40000"/>
                    <a:lumOff val="60000"/>
                  </a:schemeClr>
                </a:gs>
                <a:gs pos="0">
                  <a:schemeClr val="bg1">
                    <a:lumMod val="95000"/>
                  </a:schemeClr>
                </a:gs>
                <a:gs pos="100000">
                  <a:schemeClr val="accent3">
                    <a:lumMod val="50000"/>
                  </a:schemeClr>
                </a:gs>
              </a:gsLst>
              <a:lin ang="5400000" scaled="1"/>
            </a:gradFill>
            <a:prstDash val="solid"/>
            <a:miter lim="800000"/>
            <a:tailEnd type="triangle"/>
          </a:ln>
          <a:effectLst/>
        </p:spPr>
      </p:cxnSp>
      <p:cxnSp>
        <p:nvCxnSpPr>
          <p:cNvPr id="46" name="Straight Connector 45"/>
          <p:cNvCxnSpPr/>
          <p:nvPr/>
        </p:nvCxnSpPr>
        <p:spPr>
          <a:xfrm>
            <a:off x="3004372" y="6285308"/>
            <a:ext cx="5692878" cy="0"/>
          </a:xfrm>
          <a:prstGeom prst="line">
            <a:avLst/>
          </a:prstGeom>
          <a:noFill/>
          <a:ln w="63500" cap="flat" cmpd="sng" algn="ctr">
            <a:solidFill>
              <a:schemeClr val="accent5">
                <a:lumMod val="50000"/>
              </a:schemeClr>
            </a:solidFill>
            <a:prstDash val="solid"/>
            <a:miter lim="800000"/>
          </a:ln>
          <a:effectLst/>
        </p:spPr>
      </p:cxnSp>
      <p:cxnSp>
        <p:nvCxnSpPr>
          <p:cNvPr id="47" name="Straight Connector 46"/>
          <p:cNvCxnSpPr/>
          <p:nvPr/>
        </p:nvCxnSpPr>
        <p:spPr>
          <a:xfrm>
            <a:off x="8697250" y="6098496"/>
            <a:ext cx="0" cy="393291"/>
          </a:xfrm>
          <a:prstGeom prst="line">
            <a:avLst/>
          </a:prstGeom>
          <a:noFill/>
          <a:ln w="63500" cap="flat" cmpd="sng" algn="ctr">
            <a:solidFill>
              <a:schemeClr val="accent5">
                <a:lumMod val="50000"/>
              </a:schemeClr>
            </a:solidFill>
            <a:prstDash val="solid"/>
            <a:miter lim="800000"/>
          </a:ln>
          <a:effectLst/>
        </p:spPr>
      </p:cxnSp>
      <p:cxnSp>
        <p:nvCxnSpPr>
          <p:cNvPr id="48" name="Straight Connector 47"/>
          <p:cNvCxnSpPr/>
          <p:nvPr/>
        </p:nvCxnSpPr>
        <p:spPr>
          <a:xfrm>
            <a:off x="2987745" y="6105283"/>
            <a:ext cx="0" cy="393291"/>
          </a:xfrm>
          <a:prstGeom prst="line">
            <a:avLst/>
          </a:prstGeom>
          <a:noFill/>
          <a:ln w="63500" cap="flat" cmpd="sng" algn="ctr">
            <a:solidFill>
              <a:schemeClr val="accent5">
                <a:lumMod val="50000"/>
              </a:schemeClr>
            </a:solidFill>
            <a:prstDash val="solid"/>
            <a:miter lim="800000"/>
          </a:ln>
          <a:effectLst/>
        </p:spPr>
      </p:cxnSp>
      <p:sp>
        <p:nvSpPr>
          <p:cNvPr id="49" name="TextBox 48"/>
          <p:cNvSpPr txBox="1"/>
          <p:nvPr/>
        </p:nvSpPr>
        <p:spPr>
          <a:xfrm>
            <a:off x="3589392" y="6265645"/>
            <a:ext cx="4670323" cy="307777"/>
          </a:xfrm>
          <a:prstGeom prst="rect">
            <a:avLst/>
          </a:prstGeom>
          <a:noFill/>
        </p:spPr>
        <p:txBody>
          <a:bodyPr wrap="square" rtlCol="0">
            <a:spAutoFit/>
          </a:bodyPr>
          <a:lstStyle/>
          <a:p>
            <a:pPr algn="ctr" defTabSz="914400" eaLnBrk="0" fontAlgn="base" hangingPunct="0">
              <a:spcBef>
                <a:spcPct val="0"/>
              </a:spcBef>
              <a:spcAft>
                <a:spcPct val="0"/>
              </a:spcAft>
              <a:defRPr/>
            </a:pPr>
            <a:r>
              <a:rPr lang="en-US" sz="1400" b="1" dirty="0">
                <a:solidFill>
                  <a:prstClr val="black"/>
                </a:solidFill>
                <a:latin typeface="Arial" panose="020B0604020202020204" pitchFamily="34" charset="0"/>
              </a:rPr>
              <a:t>End to end cycle time – Design to Delivery</a:t>
            </a:r>
          </a:p>
        </p:txBody>
      </p:sp>
      <p:sp>
        <p:nvSpPr>
          <p:cNvPr id="50" name="TextBox 49"/>
          <p:cNvSpPr txBox="1"/>
          <p:nvPr/>
        </p:nvSpPr>
        <p:spPr>
          <a:xfrm>
            <a:off x="3771286" y="5152966"/>
            <a:ext cx="4100052" cy="603514"/>
          </a:xfrm>
          <a:prstGeom prst="rect">
            <a:avLst/>
          </a:prstGeom>
          <a:noFill/>
        </p:spPr>
        <p:txBody>
          <a:bodyPr wrap="square" rtlCol="0">
            <a:normAutofit/>
          </a:bodyPr>
          <a:lstStyle/>
          <a:p>
            <a:pPr algn="ctr" defTabSz="914400" eaLnBrk="0" fontAlgn="base" hangingPunct="0">
              <a:spcBef>
                <a:spcPct val="0"/>
              </a:spcBef>
              <a:spcAft>
                <a:spcPct val="0"/>
              </a:spcAft>
              <a:defRPr/>
            </a:pPr>
            <a:r>
              <a:rPr lang="en-US" sz="1400" b="1" dirty="0">
                <a:solidFill>
                  <a:schemeClr val="bg1"/>
                </a:solidFill>
                <a:latin typeface="Arial" panose="020B0604020202020204" pitchFamily="34" charset="0"/>
              </a:rPr>
              <a:t>Iterative with Hybrid or Monolithic Architectures</a:t>
            </a:r>
          </a:p>
        </p:txBody>
      </p:sp>
      <p:sp>
        <p:nvSpPr>
          <p:cNvPr id="51" name="TextBox 50"/>
          <p:cNvSpPr txBox="1"/>
          <p:nvPr/>
        </p:nvSpPr>
        <p:spPr>
          <a:xfrm rot="16200000">
            <a:off x="827371" y="3765598"/>
            <a:ext cx="3581467" cy="307777"/>
          </a:xfrm>
          <a:prstGeom prst="rect">
            <a:avLst/>
          </a:prstGeom>
          <a:noFill/>
        </p:spPr>
        <p:txBody>
          <a:bodyPr wrap="square" rtlCol="0">
            <a:spAutoFit/>
          </a:bodyPr>
          <a:lstStyle/>
          <a:p>
            <a:pPr algn="ctr" defTabSz="914400" eaLnBrk="0" fontAlgn="base" hangingPunct="0">
              <a:spcBef>
                <a:spcPct val="0"/>
              </a:spcBef>
              <a:spcAft>
                <a:spcPct val="0"/>
              </a:spcAft>
              <a:defRPr/>
            </a:pPr>
            <a:r>
              <a:rPr lang="en-US" sz="1400" b="1" dirty="0">
                <a:solidFill>
                  <a:prstClr val="black"/>
                </a:solidFill>
                <a:latin typeface="Arial" panose="020B0604020202020204" pitchFamily="34" charset="0"/>
              </a:rPr>
              <a:t>DevSecOps Capabilities</a:t>
            </a:r>
          </a:p>
        </p:txBody>
      </p:sp>
      <p:sp>
        <p:nvSpPr>
          <p:cNvPr id="52" name="TextBox 51"/>
          <p:cNvSpPr txBox="1"/>
          <p:nvPr/>
        </p:nvSpPr>
        <p:spPr>
          <a:xfrm>
            <a:off x="2402327" y="1815548"/>
            <a:ext cx="1056968" cy="307777"/>
          </a:xfrm>
          <a:prstGeom prst="rect">
            <a:avLst/>
          </a:prstGeom>
          <a:noFill/>
        </p:spPr>
        <p:txBody>
          <a:bodyPr wrap="square" rtlCol="0">
            <a:spAutoFit/>
          </a:bodyPr>
          <a:lstStyle/>
          <a:p>
            <a:pPr defTabSz="914400" eaLnBrk="0" fontAlgn="base" hangingPunct="0">
              <a:spcBef>
                <a:spcPct val="0"/>
              </a:spcBef>
              <a:spcAft>
                <a:spcPct val="0"/>
              </a:spcAft>
              <a:defRPr/>
            </a:pPr>
            <a:r>
              <a:rPr lang="en-US" sz="1400" b="1" dirty="0">
                <a:solidFill>
                  <a:schemeClr val="accent3">
                    <a:lumMod val="50000"/>
                  </a:schemeClr>
                </a:solidFill>
                <a:latin typeface="Arial" panose="020B0604020202020204" pitchFamily="34" charset="0"/>
              </a:rPr>
              <a:t>High</a:t>
            </a:r>
          </a:p>
        </p:txBody>
      </p:sp>
      <p:sp>
        <p:nvSpPr>
          <p:cNvPr id="53" name="TextBox 52"/>
          <p:cNvSpPr txBox="1"/>
          <p:nvPr/>
        </p:nvSpPr>
        <p:spPr>
          <a:xfrm>
            <a:off x="2382215" y="5710221"/>
            <a:ext cx="1056968" cy="307777"/>
          </a:xfrm>
          <a:prstGeom prst="rect">
            <a:avLst/>
          </a:prstGeom>
          <a:noFill/>
        </p:spPr>
        <p:txBody>
          <a:bodyPr wrap="square" rtlCol="0">
            <a:spAutoFit/>
          </a:bodyPr>
          <a:lstStyle/>
          <a:p>
            <a:pPr defTabSz="914400" eaLnBrk="0" fontAlgn="base" hangingPunct="0">
              <a:spcBef>
                <a:spcPct val="0"/>
              </a:spcBef>
              <a:spcAft>
                <a:spcPct val="0"/>
              </a:spcAft>
              <a:defRPr/>
            </a:pPr>
            <a:r>
              <a:rPr lang="en-US" sz="1400" b="1" dirty="0">
                <a:solidFill>
                  <a:schemeClr val="bg1">
                    <a:lumMod val="65000"/>
                  </a:schemeClr>
                </a:solidFill>
                <a:latin typeface="Arial" panose="020B0604020202020204" pitchFamily="34" charset="0"/>
              </a:rPr>
              <a:t>Low</a:t>
            </a:r>
          </a:p>
        </p:txBody>
      </p:sp>
      <p:sp>
        <p:nvSpPr>
          <p:cNvPr id="54" name="TextBox 53"/>
          <p:cNvSpPr txBox="1"/>
          <p:nvPr/>
        </p:nvSpPr>
        <p:spPr>
          <a:xfrm>
            <a:off x="4797530" y="3397638"/>
            <a:ext cx="2192593" cy="483244"/>
          </a:xfrm>
          <a:prstGeom prst="rect">
            <a:avLst/>
          </a:prstGeom>
          <a:noFill/>
        </p:spPr>
        <p:txBody>
          <a:bodyPr wrap="square" rtlCol="0">
            <a:normAutofit/>
          </a:bodyPr>
          <a:lstStyle/>
          <a:p>
            <a:pPr algn="ctr" defTabSz="914400" eaLnBrk="0" fontAlgn="base" hangingPunct="0">
              <a:spcBef>
                <a:spcPct val="0"/>
              </a:spcBef>
              <a:spcAft>
                <a:spcPct val="0"/>
              </a:spcAft>
              <a:defRPr/>
            </a:pPr>
            <a:r>
              <a:rPr lang="en-US" sz="1400" b="1" dirty="0">
                <a:solidFill>
                  <a:schemeClr val="bg1"/>
                </a:solidFill>
                <a:latin typeface="Arial" panose="020B0604020202020204" pitchFamily="34" charset="0"/>
              </a:rPr>
              <a:t>Shift Cybersecurity Left</a:t>
            </a:r>
          </a:p>
        </p:txBody>
      </p:sp>
      <p:sp>
        <p:nvSpPr>
          <p:cNvPr id="55" name="TextBox 54"/>
          <p:cNvSpPr txBox="1"/>
          <p:nvPr/>
        </p:nvSpPr>
        <p:spPr>
          <a:xfrm>
            <a:off x="1699177" y="1022134"/>
            <a:ext cx="8793646" cy="523220"/>
          </a:xfrm>
          <a:prstGeom prst="rect">
            <a:avLst/>
          </a:prstGeom>
          <a:noFill/>
        </p:spPr>
        <p:txBody>
          <a:bodyPr wrap="square" lIns="91440" tIns="45720" rIns="91440" bIns="45720" rtlCol="0" anchor="t">
            <a:spAutoFit/>
          </a:bodyPr>
          <a:lstStyle/>
          <a:p>
            <a:pPr algn="ctr" defTabSz="914400" eaLnBrk="0" fontAlgn="base" hangingPunct="0">
              <a:spcBef>
                <a:spcPct val="0"/>
              </a:spcBef>
              <a:spcAft>
                <a:spcPct val="0"/>
              </a:spcAft>
              <a:defRPr/>
            </a:pPr>
            <a:r>
              <a:rPr lang="en-US" sz="1400" b="1" dirty="0">
                <a:latin typeface="Arial"/>
                <a:cs typeface="Arial"/>
              </a:rPr>
              <a:t>Continuous ATO (cATO) enables bug and security fixes in minutes and provides rapid deployment of critical capabilities to the war fighter at the speed of relevance.</a:t>
            </a:r>
          </a:p>
        </p:txBody>
      </p:sp>
      <p:sp>
        <p:nvSpPr>
          <p:cNvPr id="56" name="Left Bracket 55"/>
          <p:cNvSpPr/>
          <p:nvPr/>
        </p:nvSpPr>
        <p:spPr>
          <a:xfrm flipH="1">
            <a:off x="6961857" y="3875885"/>
            <a:ext cx="593509" cy="1145857"/>
          </a:xfrm>
          <a:prstGeom prst="leftBracket">
            <a:avLst/>
          </a:prstGeom>
          <a:noFill/>
          <a:ln w="15875" cap="flat" cmpd="sng" algn="ctr">
            <a:solidFill>
              <a:sysClr val="windowText" lastClr="000000"/>
            </a:solidFill>
            <a:prstDash val="solid"/>
            <a:miter lim="800000"/>
          </a:ln>
          <a:effectLst/>
        </p:spPr>
        <p:txBody>
          <a:bodyPr rtlCol="0" anchor="ctr"/>
          <a:lstStyle/>
          <a:p>
            <a:pPr algn="ctr" defTabSz="914400" eaLnBrk="0" fontAlgn="base" hangingPunct="0">
              <a:spcBef>
                <a:spcPct val="0"/>
              </a:spcBef>
              <a:spcAft>
                <a:spcPct val="0"/>
              </a:spcAft>
              <a:defRPr/>
            </a:pPr>
            <a:endParaRPr lang="en-US" sz="1400" b="1" kern="0">
              <a:solidFill>
                <a:prstClr val="black"/>
              </a:solidFill>
              <a:latin typeface="Calibri" panose="020F0502020204030204"/>
            </a:endParaRPr>
          </a:p>
        </p:txBody>
      </p:sp>
      <p:sp>
        <p:nvSpPr>
          <p:cNvPr id="57" name="TextBox 56"/>
          <p:cNvSpPr txBox="1"/>
          <p:nvPr/>
        </p:nvSpPr>
        <p:spPr>
          <a:xfrm>
            <a:off x="7555365" y="4301542"/>
            <a:ext cx="1215922" cy="253916"/>
          </a:xfrm>
          <a:prstGeom prst="rect">
            <a:avLst/>
          </a:prstGeom>
          <a:noFill/>
        </p:spPr>
        <p:txBody>
          <a:bodyPr wrap="square" rtlCol="0">
            <a:spAutoFit/>
          </a:bodyPr>
          <a:lstStyle/>
          <a:p>
            <a:pPr defTabSz="914400" eaLnBrk="0" fontAlgn="base" hangingPunct="0">
              <a:spcBef>
                <a:spcPct val="0"/>
              </a:spcBef>
              <a:spcAft>
                <a:spcPct val="0"/>
              </a:spcAft>
              <a:defRPr/>
            </a:pPr>
            <a:r>
              <a:rPr lang="en-US" sz="1050" b="1" dirty="0">
                <a:solidFill>
                  <a:prstClr val="black"/>
                </a:solidFill>
                <a:latin typeface="Arial" panose="020B0604020202020204" pitchFamily="34" charset="0"/>
              </a:rPr>
              <a:t>Agile</a:t>
            </a:r>
          </a:p>
        </p:txBody>
      </p:sp>
      <p:sp>
        <p:nvSpPr>
          <p:cNvPr id="58" name="Left Bracket 57"/>
          <p:cNvSpPr/>
          <p:nvPr/>
        </p:nvSpPr>
        <p:spPr>
          <a:xfrm flipH="1">
            <a:off x="6947106" y="3104192"/>
            <a:ext cx="106133" cy="771692"/>
          </a:xfrm>
          <a:prstGeom prst="leftBracket">
            <a:avLst/>
          </a:prstGeom>
          <a:noFill/>
          <a:ln w="15875" cap="flat" cmpd="sng" algn="ctr">
            <a:solidFill>
              <a:sysClr val="windowText" lastClr="000000"/>
            </a:solidFill>
            <a:prstDash val="solid"/>
            <a:miter lim="800000"/>
          </a:ln>
          <a:effectLst/>
        </p:spPr>
        <p:txBody>
          <a:bodyPr rtlCol="0" anchor="ctr"/>
          <a:lstStyle/>
          <a:p>
            <a:pPr algn="ctr" defTabSz="914400" eaLnBrk="0" fontAlgn="base" hangingPunct="0">
              <a:spcBef>
                <a:spcPct val="0"/>
              </a:spcBef>
              <a:spcAft>
                <a:spcPct val="0"/>
              </a:spcAft>
              <a:defRPr/>
            </a:pPr>
            <a:endParaRPr lang="en-US" sz="1400" b="1" kern="0">
              <a:solidFill>
                <a:prstClr val="black"/>
              </a:solidFill>
              <a:latin typeface="Calibri" panose="020F0502020204030204"/>
            </a:endParaRPr>
          </a:p>
        </p:txBody>
      </p:sp>
      <p:sp>
        <p:nvSpPr>
          <p:cNvPr id="59" name="TextBox 58"/>
          <p:cNvSpPr txBox="1"/>
          <p:nvPr/>
        </p:nvSpPr>
        <p:spPr>
          <a:xfrm>
            <a:off x="7053239" y="3221707"/>
            <a:ext cx="1215922" cy="253916"/>
          </a:xfrm>
          <a:prstGeom prst="rect">
            <a:avLst/>
          </a:prstGeom>
          <a:noFill/>
        </p:spPr>
        <p:txBody>
          <a:bodyPr wrap="square" rtlCol="0">
            <a:spAutoFit/>
          </a:bodyPr>
          <a:lstStyle/>
          <a:p>
            <a:pPr defTabSz="914400" eaLnBrk="0" fontAlgn="base" hangingPunct="0">
              <a:spcBef>
                <a:spcPct val="0"/>
              </a:spcBef>
              <a:spcAft>
                <a:spcPct val="0"/>
              </a:spcAft>
              <a:defRPr/>
            </a:pPr>
            <a:r>
              <a:rPr lang="en-US" sz="1050" b="1" dirty="0">
                <a:solidFill>
                  <a:prstClr val="black"/>
                </a:solidFill>
                <a:latin typeface="Arial" panose="020B0604020202020204" pitchFamily="34" charset="0"/>
              </a:rPr>
              <a:t>DevOps</a:t>
            </a:r>
          </a:p>
        </p:txBody>
      </p:sp>
      <p:sp>
        <p:nvSpPr>
          <p:cNvPr id="60" name="TextBox 59"/>
          <p:cNvSpPr txBox="1"/>
          <p:nvPr/>
        </p:nvSpPr>
        <p:spPr>
          <a:xfrm>
            <a:off x="6967378" y="2233535"/>
            <a:ext cx="1215922" cy="253916"/>
          </a:xfrm>
          <a:prstGeom prst="rect">
            <a:avLst/>
          </a:prstGeom>
          <a:noFill/>
        </p:spPr>
        <p:txBody>
          <a:bodyPr wrap="square" rtlCol="0">
            <a:spAutoFit/>
          </a:bodyPr>
          <a:lstStyle/>
          <a:p>
            <a:pPr defTabSz="914400" eaLnBrk="0" fontAlgn="base" hangingPunct="0">
              <a:spcBef>
                <a:spcPct val="0"/>
              </a:spcBef>
              <a:spcAft>
                <a:spcPct val="0"/>
              </a:spcAft>
              <a:defRPr/>
            </a:pPr>
            <a:r>
              <a:rPr lang="en-US" sz="1050" b="1" dirty="0">
                <a:solidFill>
                  <a:prstClr val="black"/>
                </a:solidFill>
                <a:latin typeface="Arial" panose="020B0604020202020204" pitchFamily="34" charset="0"/>
              </a:rPr>
              <a:t>DevSecOps</a:t>
            </a:r>
          </a:p>
        </p:txBody>
      </p:sp>
      <p:sp>
        <p:nvSpPr>
          <p:cNvPr id="61" name="Left Bracket 60"/>
          <p:cNvSpPr/>
          <p:nvPr/>
        </p:nvSpPr>
        <p:spPr>
          <a:xfrm flipH="1">
            <a:off x="6868445" y="1741559"/>
            <a:ext cx="78363" cy="1361931"/>
          </a:xfrm>
          <a:prstGeom prst="leftBracket">
            <a:avLst/>
          </a:prstGeom>
          <a:noFill/>
          <a:ln w="15875" cap="flat" cmpd="sng" algn="ctr">
            <a:solidFill>
              <a:sysClr val="windowText" lastClr="000000"/>
            </a:solidFill>
            <a:prstDash val="solid"/>
            <a:miter lim="800000"/>
          </a:ln>
          <a:effectLst/>
        </p:spPr>
        <p:txBody>
          <a:bodyPr rtlCol="0" anchor="ctr"/>
          <a:lstStyle/>
          <a:p>
            <a:pPr algn="ctr" defTabSz="914400" eaLnBrk="0" fontAlgn="base" hangingPunct="0">
              <a:spcBef>
                <a:spcPct val="0"/>
              </a:spcBef>
              <a:spcAft>
                <a:spcPct val="0"/>
              </a:spcAft>
              <a:defRPr/>
            </a:pPr>
            <a:endParaRPr lang="en-US" sz="1400" b="1" kern="0">
              <a:solidFill>
                <a:prstClr val="black"/>
              </a:solidFill>
              <a:latin typeface="Calibri" panose="020F0502020204030204"/>
            </a:endParaRPr>
          </a:p>
        </p:txBody>
      </p:sp>
      <p:sp>
        <p:nvSpPr>
          <p:cNvPr id="62" name="TextBox 61"/>
          <p:cNvSpPr txBox="1"/>
          <p:nvPr/>
        </p:nvSpPr>
        <p:spPr>
          <a:xfrm>
            <a:off x="4807579" y="2819441"/>
            <a:ext cx="2192593" cy="625000"/>
          </a:xfrm>
          <a:prstGeom prst="rect">
            <a:avLst/>
          </a:prstGeom>
          <a:noFill/>
        </p:spPr>
        <p:txBody>
          <a:bodyPr wrap="square" rtlCol="0">
            <a:normAutofit fontScale="92500" lnSpcReduction="20000"/>
          </a:bodyPr>
          <a:lstStyle/>
          <a:p>
            <a:pPr algn="ctr" defTabSz="914400" eaLnBrk="0" fontAlgn="base" hangingPunct="0">
              <a:spcBef>
                <a:spcPct val="0"/>
              </a:spcBef>
              <a:spcAft>
                <a:spcPct val="0"/>
              </a:spcAft>
              <a:defRPr/>
            </a:pPr>
            <a:r>
              <a:rPr lang="en-US" sz="1050" b="1" dirty="0">
                <a:solidFill>
                  <a:schemeClr val="bg1"/>
                </a:solidFill>
                <a:latin typeface="Arial" panose="020B0604020202020204" pitchFamily="34" charset="0"/>
              </a:rPr>
              <a:t>Continuous Monitoring</a:t>
            </a:r>
          </a:p>
          <a:p>
            <a:pPr algn="ctr" defTabSz="914400" eaLnBrk="0" fontAlgn="base" hangingPunct="0">
              <a:spcBef>
                <a:spcPct val="0"/>
              </a:spcBef>
              <a:spcAft>
                <a:spcPct val="0"/>
              </a:spcAft>
              <a:defRPr/>
            </a:pPr>
            <a:r>
              <a:rPr lang="en-US" sz="1050" b="1" dirty="0">
                <a:solidFill>
                  <a:schemeClr val="bg1"/>
                </a:solidFill>
                <a:latin typeface="Arial" panose="020B0604020202020204" pitchFamily="34" charset="0"/>
              </a:rPr>
              <a:t>Telemetry Capture</a:t>
            </a:r>
          </a:p>
          <a:p>
            <a:pPr algn="ctr" defTabSz="914400" eaLnBrk="0" fontAlgn="base" hangingPunct="0">
              <a:spcBef>
                <a:spcPct val="0"/>
              </a:spcBef>
              <a:spcAft>
                <a:spcPct val="0"/>
              </a:spcAft>
              <a:defRPr/>
            </a:pPr>
            <a:r>
              <a:rPr lang="en-US" sz="1050" b="1" dirty="0">
                <a:solidFill>
                  <a:schemeClr val="bg1"/>
                </a:solidFill>
                <a:latin typeface="Arial" panose="020B0604020202020204" pitchFamily="34" charset="0"/>
              </a:rPr>
              <a:t>Service Mesh</a:t>
            </a:r>
          </a:p>
          <a:p>
            <a:pPr algn="ctr" defTabSz="914400" eaLnBrk="0" fontAlgn="base" hangingPunct="0">
              <a:spcBef>
                <a:spcPct val="0"/>
              </a:spcBef>
              <a:spcAft>
                <a:spcPct val="0"/>
              </a:spcAft>
              <a:defRPr/>
            </a:pPr>
            <a:r>
              <a:rPr lang="en-US" sz="1050" b="1" dirty="0">
                <a:solidFill>
                  <a:schemeClr val="bg1"/>
                </a:solidFill>
                <a:latin typeface="Arial" panose="020B0604020202020204" pitchFamily="34" charset="0"/>
              </a:rPr>
              <a:t>Secure Containers</a:t>
            </a:r>
          </a:p>
        </p:txBody>
      </p:sp>
      <p:sp>
        <p:nvSpPr>
          <p:cNvPr id="63" name="TextBox 62"/>
          <p:cNvSpPr txBox="1"/>
          <p:nvPr/>
        </p:nvSpPr>
        <p:spPr>
          <a:xfrm rot="16200000">
            <a:off x="7730546" y="3795733"/>
            <a:ext cx="2496283" cy="307777"/>
          </a:xfrm>
          <a:prstGeom prst="rect">
            <a:avLst/>
          </a:prstGeom>
          <a:noFill/>
        </p:spPr>
        <p:txBody>
          <a:bodyPr wrap="square" rtlCol="0">
            <a:spAutoFit/>
          </a:bodyPr>
          <a:lstStyle/>
          <a:p>
            <a:pPr algn="ctr" defTabSz="914400" eaLnBrk="0" fontAlgn="base" hangingPunct="0">
              <a:spcBef>
                <a:spcPct val="0"/>
              </a:spcBef>
              <a:spcAft>
                <a:spcPct val="0"/>
              </a:spcAft>
              <a:defRPr/>
            </a:pPr>
            <a:r>
              <a:rPr lang="en-US" sz="1400" b="1" dirty="0">
                <a:solidFill>
                  <a:prstClr val="black"/>
                </a:solidFill>
                <a:latin typeface="Arial" panose="020B0604020202020204" pitchFamily="34" charset="0"/>
              </a:rPr>
              <a:t>Adoption Challenge</a:t>
            </a:r>
          </a:p>
        </p:txBody>
      </p:sp>
      <p:sp>
        <p:nvSpPr>
          <p:cNvPr id="65" name="TextBox 64"/>
          <p:cNvSpPr txBox="1"/>
          <p:nvPr/>
        </p:nvSpPr>
        <p:spPr>
          <a:xfrm>
            <a:off x="8338374" y="1886907"/>
            <a:ext cx="1056968" cy="307777"/>
          </a:xfrm>
          <a:prstGeom prst="rect">
            <a:avLst/>
          </a:prstGeom>
          <a:noFill/>
        </p:spPr>
        <p:txBody>
          <a:bodyPr wrap="square" rtlCol="0">
            <a:spAutoFit/>
          </a:bodyPr>
          <a:lstStyle/>
          <a:p>
            <a:pPr defTabSz="914400" eaLnBrk="0" fontAlgn="base" hangingPunct="0">
              <a:spcBef>
                <a:spcPct val="0"/>
              </a:spcBef>
              <a:spcAft>
                <a:spcPct val="0"/>
              </a:spcAft>
              <a:defRPr/>
            </a:pPr>
            <a:r>
              <a:rPr lang="en-US" sz="1400" b="1" dirty="0">
                <a:solidFill>
                  <a:schemeClr val="accent3">
                    <a:lumMod val="50000"/>
                  </a:schemeClr>
                </a:solidFill>
                <a:latin typeface="Arial" panose="020B0604020202020204" pitchFamily="34" charset="0"/>
              </a:rPr>
              <a:t>Difficult</a:t>
            </a:r>
          </a:p>
        </p:txBody>
      </p:sp>
      <p:sp>
        <p:nvSpPr>
          <p:cNvPr id="2" name="TextBox 1"/>
          <p:cNvSpPr txBox="1"/>
          <p:nvPr/>
        </p:nvSpPr>
        <p:spPr>
          <a:xfrm>
            <a:off x="9132575" y="6336016"/>
            <a:ext cx="1048740" cy="246221"/>
          </a:xfrm>
          <a:prstGeom prst="rect">
            <a:avLst/>
          </a:prstGeom>
          <a:noFill/>
          <a:ln>
            <a:noFill/>
          </a:ln>
        </p:spPr>
        <p:txBody>
          <a:bodyPr wrap="square" lIns="0" tIns="0" rIns="0" bIns="0" rtlCol="0">
            <a:spAutoFit/>
          </a:bodyPr>
          <a:lstStyle/>
          <a:p>
            <a:pPr defTabSz="914400">
              <a:defRPr/>
            </a:pPr>
            <a:r>
              <a:rPr lang="en-US" sz="800" dirty="0">
                <a:solidFill>
                  <a:prstClr val="black"/>
                </a:solidFill>
                <a:latin typeface="Calibri"/>
              </a:rPr>
              <a:t>Brady Stark Smith Triangle of DSO Success</a:t>
            </a:r>
          </a:p>
        </p:txBody>
      </p:sp>
      <p:cxnSp>
        <p:nvCxnSpPr>
          <p:cNvPr id="35" name="Straight Arrow Connector 34">
            <a:extLst>
              <a:ext uri="{FF2B5EF4-FFF2-40B4-BE49-F238E27FC236}">
                <a16:creationId xmlns:a16="http://schemas.microsoft.com/office/drawing/2014/main" id="{D363E50B-C9BB-4351-A933-A7517F6185F8}"/>
              </a:ext>
            </a:extLst>
          </p:cNvPr>
          <p:cNvCxnSpPr/>
          <p:nvPr/>
        </p:nvCxnSpPr>
        <p:spPr>
          <a:xfrm flipV="1">
            <a:off x="9324280" y="2042436"/>
            <a:ext cx="0" cy="4163060"/>
          </a:xfrm>
          <a:prstGeom prst="straightConnector1">
            <a:avLst/>
          </a:prstGeom>
          <a:noFill/>
          <a:ln w="63500" cap="flat" cmpd="sng" algn="ctr">
            <a:gradFill>
              <a:gsLst>
                <a:gs pos="69000">
                  <a:schemeClr val="accent3">
                    <a:lumMod val="60000"/>
                    <a:lumOff val="40000"/>
                  </a:schemeClr>
                </a:gs>
                <a:gs pos="0">
                  <a:schemeClr val="bg1">
                    <a:lumMod val="95000"/>
                  </a:schemeClr>
                </a:gs>
                <a:gs pos="100000">
                  <a:schemeClr val="accent3">
                    <a:lumMod val="50000"/>
                  </a:schemeClr>
                </a:gs>
              </a:gsLst>
              <a:lin ang="5400000" scaled="1"/>
            </a:gradFill>
            <a:prstDash val="solid"/>
            <a:miter lim="800000"/>
            <a:tailEnd type="triangle"/>
          </a:ln>
          <a:effectLst/>
        </p:spPr>
      </p:cxnSp>
    </p:spTree>
    <p:extLst>
      <p:ext uri="{BB962C8B-B14F-4D97-AF65-F5344CB8AC3E}">
        <p14:creationId xmlns:p14="http://schemas.microsoft.com/office/powerpoint/2010/main" val="1930275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 name="Group 367"/>
          <p:cNvGrpSpPr/>
          <p:nvPr/>
        </p:nvGrpSpPr>
        <p:grpSpPr>
          <a:xfrm>
            <a:off x="3463037" y="5186627"/>
            <a:ext cx="5529132" cy="1303396"/>
            <a:chOff x="2432454" y="4991675"/>
            <a:chExt cx="5529132" cy="1509864"/>
          </a:xfrm>
        </p:grpSpPr>
        <p:sp>
          <p:nvSpPr>
            <p:cNvPr id="111" name="Rectangle 110"/>
            <p:cNvSpPr/>
            <p:nvPr/>
          </p:nvSpPr>
          <p:spPr>
            <a:xfrm>
              <a:off x="2432454" y="4991675"/>
              <a:ext cx="5529132" cy="15098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en-US" sz="1400" dirty="0">
                  <a:solidFill>
                    <a:schemeClr val="tx1"/>
                  </a:solidFill>
                </a:rPr>
                <a:t>AO’s</a:t>
              </a:r>
              <a:br>
                <a:rPr lang="en-US" sz="1400" dirty="0">
                  <a:solidFill>
                    <a:schemeClr val="tx1"/>
                  </a:solidFill>
                </a:rPr>
              </a:br>
              <a:r>
                <a:rPr lang="en-US" sz="1400" dirty="0">
                  <a:solidFill>
                    <a:schemeClr val="tx1"/>
                  </a:solidFill>
                </a:rPr>
                <a:t>Organization</a:t>
              </a:r>
            </a:p>
          </p:txBody>
        </p:sp>
        <p:grpSp>
          <p:nvGrpSpPr>
            <p:cNvPr id="101" name="Group 100"/>
            <p:cNvGrpSpPr/>
            <p:nvPr/>
          </p:nvGrpSpPr>
          <p:grpSpPr>
            <a:xfrm>
              <a:off x="4494328" y="5409998"/>
              <a:ext cx="1405385" cy="734989"/>
              <a:chOff x="3223268" y="131384"/>
              <a:chExt cx="1405385" cy="734989"/>
            </a:xfrm>
          </p:grpSpPr>
          <p:sp>
            <p:nvSpPr>
              <p:cNvPr id="102" name="TextBox 101"/>
              <p:cNvSpPr txBox="1"/>
              <p:nvPr/>
            </p:nvSpPr>
            <p:spPr>
              <a:xfrm>
                <a:off x="3223268" y="589374"/>
                <a:ext cx="1405385" cy="276999"/>
              </a:xfrm>
              <a:prstGeom prst="rect">
                <a:avLst/>
              </a:prstGeom>
              <a:noFill/>
            </p:spPr>
            <p:txBody>
              <a:bodyPr wrap="none" rtlCol="0">
                <a:spAutoFit/>
              </a:bodyPr>
              <a:lstStyle/>
              <a:p>
                <a:pPr algn="ctr"/>
                <a:r>
                  <a:rPr lang="en-US" sz="1200" dirty="0"/>
                  <a:t>Process Assessors</a:t>
                </a:r>
              </a:p>
            </p:txBody>
          </p:sp>
          <p:grpSp>
            <p:nvGrpSpPr>
              <p:cNvPr id="103" name="Group 102"/>
              <p:cNvGrpSpPr/>
              <p:nvPr/>
            </p:nvGrpSpPr>
            <p:grpSpPr>
              <a:xfrm>
                <a:off x="3456575" y="131384"/>
                <a:ext cx="938769" cy="457200"/>
                <a:chOff x="10280843" y="2848308"/>
                <a:chExt cx="938769" cy="457200"/>
              </a:xfrm>
            </p:grpSpPr>
            <p:grpSp>
              <p:nvGrpSpPr>
                <p:cNvPr id="104" name="Group 103"/>
                <p:cNvGrpSpPr/>
                <p:nvPr/>
              </p:nvGrpSpPr>
              <p:grpSpPr>
                <a:xfrm>
                  <a:off x="10280843" y="2848308"/>
                  <a:ext cx="457200" cy="457200"/>
                  <a:chOff x="11118056" y="3264960"/>
                  <a:chExt cx="457200" cy="457200"/>
                </a:xfrm>
                <a:solidFill>
                  <a:schemeClr val="bg2"/>
                </a:solidFill>
              </p:grpSpPr>
              <p:sp>
                <p:nvSpPr>
                  <p:cNvPr id="108" name="Freeform 107"/>
                  <p:cNvSpPr/>
                  <p:nvPr/>
                </p:nvSpPr>
                <p:spPr>
                  <a:xfrm>
                    <a:off x="11160318" y="3367254"/>
                    <a:ext cx="372676" cy="324436"/>
                  </a:xfrm>
                  <a:custGeom>
                    <a:avLst/>
                    <a:gdLst>
                      <a:gd name="connsiteX0" fmla="*/ 104937 w 372676"/>
                      <a:gd name="connsiteY0" fmla="*/ 197231 h 324436"/>
                      <a:gd name="connsiteX1" fmla="*/ 105378 w 372676"/>
                      <a:gd name="connsiteY1" fmla="*/ 197956 h 324436"/>
                      <a:gd name="connsiteX2" fmla="*/ 186338 w 372676"/>
                      <a:gd name="connsiteY2" fmla="*/ 235188 h 324436"/>
                      <a:gd name="connsiteX3" fmla="*/ 267298 w 372676"/>
                      <a:gd name="connsiteY3" fmla="*/ 197956 h 324436"/>
                      <a:gd name="connsiteX4" fmla="*/ 267739 w 372676"/>
                      <a:gd name="connsiteY4" fmla="*/ 197231 h 324436"/>
                      <a:gd name="connsiteX5" fmla="*/ 309057 w 372676"/>
                      <a:gd name="connsiteY5" fmla="*/ 207963 h 324436"/>
                      <a:gd name="connsiteX6" fmla="*/ 351334 w 372676"/>
                      <a:gd name="connsiteY6" fmla="*/ 230070 h 324436"/>
                      <a:gd name="connsiteX7" fmla="*/ 372676 w 372676"/>
                      <a:gd name="connsiteY7" fmla="*/ 254680 h 324436"/>
                      <a:gd name="connsiteX8" fmla="*/ 347982 w 372676"/>
                      <a:gd name="connsiteY8" fmla="*/ 284609 h 324436"/>
                      <a:gd name="connsiteX9" fmla="*/ 314150 w 372676"/>
                      <a:gd name="connsiteY9" fmla="*/ 312523 h 324436"/>
                      <a:gd name="connsiteX10" fmla="*/ 292202 w 372676"/>
                      <a:gd name="connsiteY10" fmla="*/ 324436 h 324436"/>
                      <a:gd name="connsiteX11" fmla="*/ 80474 w 372676"/>
                      <a:gd name="connsiteY11" fmla="*/ 324436 h 324436"/>
                      <a:gd name="connsiteX12" fmla="*/ 58526 w 372676"/>
                      <a:gd name="connsiteY12" fmla="*/ 312523 h 324436"/>
                      <a:gd name="connsiteX13" fmla="*/ 24694 w 372676"/>
                      <a:gd name="connsiteY13" fmla="*/ 284609 h 324436"/>
                      <a:gd name="connsiteX14" fmla="*/ 0 w 372676"/>
                      <a:gd name="connsiteY14" fmla="*/ 254680 h 324436"/>
                      <a:gd name="connsiteX15" fmla="*/ 21343 w 372676"/>
                      <a:gd name="connsiteY15" fmla="*/ 230070 h 324436"/>
                      <a:gd name="connsiteX16" fmla="*/ 63619 w 372676"/>
                      <a:gd name="connsiteY16" fmla="*/ 207963 h 324436"/>
                      <a:gd name="connsiteX17" fmla="*/ 186338 w 372676"/>
                      <a:gd name="connsiteY17" fmla="*/ 0 h 324436"/>
                      <a:gd name="connsiteX18" fmla="*/ 283679 w 372676"/>
                      <a:gd name="connsiteY18" fmla="*/ 108071 h 324436"/>
                      <a:gd name="connsiteX19" fmla="*/ 186338 w 372676"/>
                      <a:gd name="connsiteY19" fmla="*/ 216142 h 324436"/>
                      <a:gd name="connsiteX20" fmla="*/ 88997 w 372676"/>
                      <a:gd name="connsiteY20" fmla="*/ 108071 h 324436"/>
                      <a:gd name="connsiteX21" fmla="*/ 186338 w 372676"/>
                      <a:gd name="connsiteY21" fmla="*/ 0 h 324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2676" h="324436">
                        <a:moveTo>
                          <a:pt x="104937" y="197231"/>
                        </a:moveTo>
                        <a:lnTo>
                          <a:pt x="105378" y="197956"/>
                        </a:lnTo>
                        <a:cubicBezTo>
                          <a:pt x="126097" y="220960"/>
                          <a:pt x="154721" y="235188"/>
                          <a:pt x="186338" y="235188"/>
                        </a:cubicBezTo>
                        <a:cubicBezTo>
                          <a:pt x="217955" y="235188"/>
                          <a:pt x="246579" y="220960"/>
                          <a:pt x="267298" y="197956"/>
                        </a:cubicBezTo>
                        <a:lnTo>
                          <a:pt x="267739" y="197231"/>
                        </a:lnTo>
                        <a:lnTo>
                          <a:pt x="309057" y="207963"/>
                        </a:lnTo>
                        <a:cubicBezTo>
                          <a:pt x="325731" y="214193"/>
                          <a:pt x="340055" y="221666"/>
                          <a:pt x="351334" y="230070"/>
                        </a:cubicBezTo>
                        <a:lnTo>
                          <a:pt x="372676" y="254680"/>
                        </a:lnTo>
                        <a:lnTo>
                          <a:pt x="347982" y="284609"/>
                        </a:lnTo>
                        <a:cubicBezTo>
                          <a:pt x="337640" y="294951"/>
                          <a:pt x="326312" y="304307"/>
                          <a:pt x="314150" y="312523"/>
                        </a:cubicBezTo>
                        <a:lnTo>
                          <a:pt x="292202" y="324436"/>
                        </a:lnTo>
                        <a:lnTo>
                          <a:pt x="80474" y="324436"/>
                        </a:lnTo>
                        <a:lnTo>
                          <a:pt x="58526" y="312523"/>
                        </a:lnTo>
                        <a:cubicBezTo>
                          <a:pt x="46364" y="304307"/>
                          <a:pt x="35036" y="294951"/>
                          <a:pt x="24694" y="284609"/>
                        </a:cubicBezTo>
                        <a:lnTo>
                          <a:pt x="0" y="254680"/>
                        </a:lnTo>
                        <a:lnTo>
                          <a:pt x="21343" y="230070"/>
                        </a:lnTo>
                        <a:cubicBezTo>
                          <a:pt x="32622" y="221666"/>
                          <a:pt x="46945" y="214193"/>
                          <a:pt x="63619" y="207963"/>
                        </a:cubicBezTo>
                        <a:close/>
                        <a:moveTo>
                          <a:pt x="186338" y="0"/>
                        </a:moveTo>
                        <a:cubicBezTo>
                          <a:pt x="240098" y="0"/>
                          <a:pt x="283679" y="48385"/>
                          <a:pt x="283679" y="108071"/>
                        </a:cubicBezTo>
                        <a:cubicBezTo>
                          <a:pt x="283679" y="167757"/>
                          <a:pt x="240098" y="216142"/>
                          <a:pt x="186338" y="216142"/>
                        </a:cubicBezTo>
                        <a:cubicBezTo>
                          <a:pt x="132578" y="216142"/>
                          <a:pt x="88997" y="167757"/>
                          <a:pt x="88997" y="108071"/>
                        </a:cubicBezTo>
                        <a:cubicBezTo>
                          <a:pt x="88997" y="48385"/>
                          <a:pt x="132578" y="0"/>
                          <a:pt x="186338"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p:nvPr/>
                </p:nvSpPr>
                <p:spPr>
                  <a:xfrm>
                    <a:off x="11118056" y="3264960"/>
                    <a:ext cx="457200" cy="457200"/>
                  </a:xfrm>
                  <a:custGeom>
                    <a:avLst/>
                    <a:gdLst>
                      <a:gd name="connsiteX0" fmla="*/ 228600 w 457200"/>
                      <a:gd name="connsiteY0" fmla="*/ 38541 h 457200"/>
                      <a:gd name="connsiteX1" fmla="*/ 38541 w 457200"/>
                      <a:gd name="connsiteY1" fmla="*/ 228600 h 457200"/>
                      <a:gd name="connsiteX2" fmla="*/ 228600 w 457200"/>
                      <a:gd name="connsiteY2" fmla="*/ 418659 h 457200"/>
                      <a:gd name="connsiteX3" fmla="*/ 418659 w 457200"/>
                      <a:gd name="connsiteY3" fmla="*/ 228600 h 457200"/>
                      <a:gd name="connsiteX4" fmla="*/ 228600 w 457200"/>
                      <a:gd name="connsiteY4" fmla="*/ 38541 h 457200"/>
                      <a:gd name="connsiteX5" fmla="*/ 228600 w 457200"/>
                      <a:gd name="connsiteY5" fmla="*/ 0 h 457200"/>
                      <a:gd name="connsiteX6" fmla="*/ 457200 w 457200"/>
                      <a:gd name="connsiteY6" fmla="*/ 228600 h 457200"/>
                      <a:gd name="connsiteX7" fmla="*/ 228600 w 457200"/>
                      <a:gd name="connsiteY7" fmla="*/ 457200 h 457200"/>
                      <a:gd name="connsiteX8" fmla="*/ 0 w 457200"/>
                      <a:gd name="connsiteY8" fmla="*/ 228600 h 457200"/>
                      <a:gd name="connsiteX9" fmla="*/ 228600 w 457200"/>
                      <a:gd name="connsiteY9"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00" h="457200">
                        <a:moveTo>
                          <a:pt x="228600" y="38541"/>
                        </a:moveTo>
                        <a:cubicBezTo>
                          <a:pt x="123633" y="38541"/>
                          <a:pt x="38541" y="123633"/>
                          <a:pt x="38541" y="228600"/>
                        </a:cubicBezTo>
                        <a:cubicBezTo>
                          <a:pt x="38541" y="333567"/>
                          <a:pt x="123633" y="418659"/>
                          <a:pt x="228600" y="418659"/>
                        </a:cubicBezTo>
                        <a:cubicBezTo>
                          <a:pt x="333567" y="418659"/>
                          <a:pt x="418659" y="333567"/>
                          <a:pt x="418659" y="228600"/>
                        </a:cubicBezTo>
                        <a:cubicBezTo>
                          <a:pt x="418659" y="123633"/>
                          <a:pt x="333567" y="38541"/>
                          <a:pt x="228600" y="38541"/>
                        </a:cubicBez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p:cNvGrpSpPr/>
                <p:nvPr/>
              </p:nvGrpSpPr>
              <p:grpSpPr>
                <a:xfrm>
                  <a:off x="10762412" y="2848308"/>
                  <a:ext cx="457200" cy="457200"/>
                  <a:chOff x="11118056" y="3264960"/>
                  <a:chExt cx="457200" cy="457200"/>
                </a:xfrm>
                <a:solidFill>
                  <a:schemeClr val="bg2"/>
                </a:solidFill>
              </p:grpSpPr>
              <p:sp>
                <p:nvSpPr>
                  <p:cNvPr id="106" name="Freeform 105"/>
                  <p:cNvSpPr/>
                  <p:nvPr/>
                </p:nvSpPr>
                <p:spPr>
                  <a:xfrm>
                    <a:off x="11160318" y="3367254"/>
                    <a:ext cx="372676" cy="324436"/>
                  </a:xfrm>
                  <a:custGeom>
                    <a:avLst/>
                    <a:gdLst>
                      <a:gd name="connsiteX0" fmla="*/ 104937 w 372676"/>
                      <a:gd name="connsiteY0" fmla="*/ 197231 h 324436"/>
                      <a:gd name="connsiteX1" fmla="*/ 105378 w 372676"/>
                      <a:gd name="connsiteY1" fmla="*/ 197956 h 324436"/>
                      <a:gd name="connsiteX2" fmla="*/ 186338 w 372676"/>
                      <a:gd name="connsiteY2" fmla="*/ 235188 h 324436"/>
                      <a:gd name="connsiteX3" fmla="*/ 267298 w 372676"/>
                      <a:gd name="connsiteY3" fmla="*/ 197956 h 324436"/>
                      <a:gd name="connsiteX4" fmla="*/ 267739 w 372676"/>
                      <a:gd name="connsiteY4" fmla="*/ 197231 h 324436"/>
                      <a:gd name="connsiteX5" fmla="*/ 309057 w 372676"/>
                      <a:gd name="connsiteY5" fmla="*/ 207963 h 324436"/>
                      <a:gd name="connsiteX6" fmla="*/ 351334 w 372676"/>
                      <a:gd name="connsiteY6" fmla="*/ 230070 h 324436"/>
                      <a:gd name="connsiteX7" fmla="*/ 372676 w 372676"/>
                      <a:gd name="connsiteY7" fmla="*/ 254680 h 324436"/>
                      <a:gd name="connsiteX8" fmla="*/ 347982 w 372676"/>
                      <a:gd name="connsiteY8" fmla="*/ 284609 h 324436"/>
                      <a:gd name="connsiteX9" fmla="*/ 314150 w 372676"/>
                      <a:gd name="connsiteY9" fmla="*/ 312523 h 324436"/>
                      <a:gd name="connsiteX10" fmla="*/ 292202 w 372676"/>
                      <a:gd name="connsiteY10" fmla="*/ 324436 h 324436"/>
                      <a:gd name="connsiteX11" fmla="*/ 80474 w 372676"/>
                      <a:gd name="connsiteY11" fmla="*/ 324436 h 324436"/>
                      <a:gd name="connsiteX12" fmla="*/ 58526 w 372676"/>
                      <a:gd name="connsiteY12" fmla="*/ 312523 h 324436"/>
                      <a:gd name="connsiteX13" fmla="*/ 24694 w 372676"/>
                      <a:gd name="connsiteY13" fmla="*/ 284609 h 324436"/>
                      <a:gd name="connsiteX14" fmla="*/ 0 w 372676"/>
                      <a:gd name="connsiteY14" fmla="*/ 254680 h 324436"/>
                      <a:gd name="connsiteX15" fmla="*/ 21343 w 372676"/>
                      <a:gd name="connsiteY15" fmla="*/ 230070 h 324436"/>
                      <a:gd name="connsiteX16" fmla="*/ 63619 w 372676"/>
                      <a:gd name="connsiteY16" fmla="*/ 207963 h 324436"/>
                      <a:gd name="connsiteX17" fmla="*/ 186338 w 372676"/>
                      <a:gd name="connsiteY17" fmla="*/ 0 h 324436"/>
                      <a:gd name="connsiteX18" fmla="*/ 283679 w 372676"/>
                      <a:gd name="connsiteY18" fmla="*/ 108071 h 324436"/>
                      <a:gd name="connsiteX19" fmla="*/ 186338 w 372676"/>
                      <a:gd name="connsiteY19" fmla="*/ 216142 h 324436"/>
                      <a:gd name="connsiteX20" fmla="*/ 88997 w 372676"/>
                      <a:gd name="connsiteY20" fmla="*/ 108071 h 324436"/>
                      <a:gd name="connsiteX21" fmla="*/ 186338 w 372676"/>
                      <a:gd name="connsiteY21" fmla="*/ 0 h 324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2676" h="324436">
                        <a:moveTo>
                          <a:pt x="104937" y="197231"/>
                        </a:moveTo>
                        <a:lnTo>
                          <a:pt x="105378" y="197956"/>
                        </a:lnTo>
                        <a:cubicBezTo>
                          <a:pt x="126097" y="220960"/>
                          <a:pt x="154721" y="235188"/>
                          <a:pt x="186338" y="235188"/>
                        </a:cubicBezTo>
                        <a:cubicBezTo>
                          <a:pt x="217955" y="235188"/>
                          <a:pt x="246579" y="220960"/>
                          <a:pt x="267298" y="197956"/>
                        </a:cubicBezTo>
                        <a:lnTo>
                          <a:pt x="267739" y="197231"/>
                        </a:lnTo>
                        <a:lnTo>
                          <a:pt x="309057" y="207963"/>
                        </a:lnTo>
                        <a:cubicBezTo>
                          <a:pt x="325731" y="214193"/>
                          <a:pt x="340055" y="221666"/>
                          <a:pt x="351334" y="230070"/>
                        </a:cubicBezTo>
                        <a:lnTo>
                          <a:pt x="372676" y="254680"/>
                        </a:lnTo>
                        <a:lnTo>
                          <a:pt x="347982" y="284609"/>
                        </a:lnTo>
                        <a:cubicBezTo>
                          <a:pt x="337640" y="294951"/>
                          <a:pt x="326312" y="304307"/>
                          <a:pt x="314150" y="312523"/>
                        </a:cubicBezTo>
                        <a:lnTo>
                          <a:pt x="292202" y="324436"/>
                        </a:lnTo>
                        <a:lnTo>
                          <a:pt x="80474" y="324436"/>
                        </a:lnTo>
                        <a:lnTo>
                          <a:pt x="58526" y="312523"/>
                        </a:lnTo>
                        <a:cubicBezTo>
                          <a:pt x="46364" y="304307"/>
                          <a:pt x="35036" y="294951"/>
                          <a:pt x="24694" y="284609"/>
                        </a:cubicBezTo>
                        <a:lnTo>
                          <a:pt x="0" y="254680"/>
                        </a:lnTo>
                        <a:lnTo>
                          <a:pt x="21343" y="230070"/>
                        </a:lnTo>
                        <a:cubicBezTo>
                          <a:pt x="32622" y="221666"/>
                          <a:pt x="46945" y="214193"/>
                          <a:pt x="63619" y="207963"/>
                        </a:cubicBezTo>
                        <a:close/>
                        <a:moveTo>
                          <a:pt x="186338" y="0"/>
                        </a:moveTo>
                        <a:cubicBezTo>
                          <a:pt x="240098" y="0"/>
                          <a:pt x="283679" y="48385"/>
                          <a:pt x="283679" y="108071"/>
                        </a:cubicBezTo>
                        <a:cubicBezTo>
                          <a:pt x="283679" y="167757"/>
                          <a:pt x="240098" y="216142"/>
                          <a:pt x="186338" y="216142"/>
                        </a:cubicBezTo>
                        <a:cubicBezTo>
                          <a:pt x="132578" y="216142"/>
                          <a:pt x="88997" y="167757"/>
                          <a:pt x="88997" y="108071"/>
                        </a:cubicBezTo>
                        <a:cubicBezTo>
                          <a:pt x="88997" y="48385"/>
                          <a:pt x="132578" y="0"/>
                          <a:pt x="186338"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a:off x="11118056" y="3264960"/>
                    <a:ext cx="457200" cy="457200"/>
                  </a:xfrm>
                  <a:custGeom>
                    <a:avLst/>
                    <a:gdLst>
                      <a:gd name="connsiteX0" fmla="*/ 228600 w 457200"/>
                      <a:gd name="connsiteY0" fmla="*/ 38541 h 457200"/>
                      <a:gd name="connsiteX1" fmla="*/ 38541 w 457200"/>
                      <a:gd name="connsiteY1" fmla="*/ 228600 h 457200"/>
                      <a:gd name="connsiteX2" fmla="*/ 228600 w 457200"/>
                      <a:gd name="connsiteY2" fmla="*/ 418659 h 457200"/>
                      <a:gd name="connsiteX3" fmla="*/ 418659 w 457200"/>
                      <a:gd name="connsiteY3" fmla="*/ 228600 h 457200"/>
                      <a:gd name="connsiteX4" fmla="*/ 228600 w 457200"/>
                      <a:gd name="connsiteY4" fmla="*/ 38541 h 457200"/>
                      <a:gd name="connsiteX5" fmla="*/ 228600 w 457200"/>
                      <a:gd name="connsiteY5" fmla="*/ 0 h 457200"/>
                      <a:gd name="connsiteX6" fmla="*/ 457200 w 457200"/>
                      <a:gd name="connsiteY6" fmla="*/ 228600 h 457200"/>
                      <a:gd name="connsiteX7" fmla="*/ 228600 w 457200"/>
                      <a:gd name="connsiteY7" fmla="*/ 457200 h 457200"/>
                      <a:gd name="connsiteX8" fmla="*/ 0 w 457200"/>
                      <a:gd name="connsiteY8" fmla="*/ 228600 h 457200"/>
                      <a:gd name="connsiteX9" fmla="*/ 228600 w 457200"/>
                      <a:gd name="connsiteY9"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00" h="457200">
                        <a:moveTo>
                          <a:pt x="228600" y="38541"/>
                        </a:moveTo>
                        <a:cubicBezTo>
                          <a:pt x="123633" y="38541"/>
                          <a:pt x="38541" y="123633"/>
                          <a:pt x="38541" y="228600"/>
                        </a:cubicBezTo>
                        <a:cubicBezTo>
                          <a:pt x="38541" y="333567"/>
                          <a:pt x="123633" y="418659"/>
                          <a:pt x="228600" y="418659"/>
                        </a:cubicBezTo>
                        <a:cubicBezTo>
                          <a:pt x="333567" y="418659"/>
                          <a:pt x="418659" y="333567"/>
                          <a:pt x="418659" y="228600"/>
                        </a:cubicBezTo>
                        <a:cubicBezTo>
                          <a:pt x="418659" y="123633"/>
                          <a:pt x="333567" y="38541"/>
                          <a:pt x="228600" y="38541"/>
                        </a:cubicBez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113" name="Trapezoid 112"/>
          <p:cNvSpPr/>
          <p:nvPr/>
        </p:nvSpPr>
        <p:spPr>
          <a:xfrm rot="5400000">
            <a:off x="6755865" y="3302535"/>
            <a:ext cx="5423223" cy="951753"/>
          </a:xfrm>
          <a:prstGeom prst="trapezoid">
            <a:avLst>
              <a:gd name="adj" fmla="val 20857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9" name="Group 368"/>
          <p:cNvGrpSpPr/>
          <p:nvPr/>
        </p:nvGrpSpPr>
        <p:grpSpPr>
          <a:xfrm>
            <a:off x="3463037" y="1066799"/>
            <a:ext cx="5529132" cy="1324876"/>
            <a:chOff x="2432454" y="1056658"/>
            <a:chExt cx="5529132" cy="1509864"/>
          </a:xfrm>
        </p:grpSpPr>
        <p:sp>
          <p:nvSpPr>
            <p:cNvPr id="112" name="Rectangle 111"/>
            <p:cNvSpPr/>
            <p:nvPr/>
          </p:nvSpPr>
          <p:spPr>
            <a:xfrm>
              <a:off x="2432454" y="1056658"/>
              <a:ext cx="5529132" cy="15098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en-US" sz="1400" dirty="0">
                  <a:solidFill>
                    <a:schemeClr val="tx1"/>
                  </a:solidFill>
                </a:rPr>
                <a:t>AO’s</a:t>
              </a:r>
              <a:br>
                <a:rPr lang="en-US" sz="1400" dirty="0">
                  <a:solidFill>
                    <a:schemeClr val="tx1"/>
                  </a:solidFill>
                </a:rPr>
              </a:br>
              <a:r>
                <a:rPr lang="en-US" sz="1400" dirty="0">
                  <a:solidFill>
                    <a:schemeClr val="tx1"/>
                  </a:solidFill>
                </a:rPr>
                <a:t>Organization</a:t>
              </a:r>
            </a:p>
          </p:txBody>
        </p:sp>
        <p:grpSp>
          <p:nvGrpSpPr>
            <p:cNvPr id="81" name="Group 80"/>
            <p:cNvGrpSpPr/>
            <p:nvPr/>
          </p:nvGrpSpPr>
          <p:grpSpPr>
            <a:xfrm>
              <a:off x="3402019" y="1539002"/>
              <a:ext cx="1257395" cy="734989"/>
              <a:chOff x="3297262" y="131384"/>
              <a:chExt cx="1257395" cy="734989"/>
            </a:xfrm>
          </p:grpSpPr>
          <p:sp>
            <p:nvSpPr>
              <p:cNvPr id="76" name="TextBox 75"/>
              <p:cNvSpPr txBox="1"/>
              <p:nvPr/>
            </p:nvSpPr>
            <p:spPr>
              <a:xfrm>
                <a:off x="3297262" y="589374"/>
                <a:ext cx="1257395" cy="276999"/>
              </a:xfrm>
              <a:prstGeom prst="rect">
                <a:avLst/>
              </a:prstGeom>
              <a:noFill/>
            </p:spPr>
            <p:txBody>
              <a:bodyPr wrap="none" rtlCol="0">
                <a:spAutoFit/>
              </a:bodyPr>
              <a:lstStyle/>
              <a:p>
                <a:pPr algn="ctr"/>
                <a:r>
                  <a:rPr lang="en-US" sz="1200" dirty="0"/>
                  <a:t>Team Assessors</a:t>
                </a:r>
              </a:p>
            </p:txBody>
          </p:sp>
          <p:grpSp>
            <p:nvGrpSpPr>
              <p:cNvPr id="80" name="Group 79"/>
              <p:cNvGrpSpPr/>
              <p:nvPr/>
            </p:nvGrpSpPr>
            <p:grpSpPr>
              <a:xfrm>
                <a:off x="3456575" y="131384"/>
                <a:ext cx="938769" cy="457200"/>
                <a:chOff x="10280843" y="2848308"/>
                <a:chExt cx="938769" cy="457200"/>
              </a:xfrm>
            </p:grpSpPr>
            <p:grpSp>
              <p:nvGrpSpPr>
                <p:cNvPr id="73" name="Group 72"/>
                <p:cNvGrpSpPr/>
                <p:nvPr/>
              </p:nvGrpSpPr>
              <p:grpSpPr>
                <a:xfrm>
                  <a:off x="10280843" y="2848308"/>
                  <a:ext cx="457200" cy="457200"/>
                  <a:chOff x="11118056" y="3264960"/>
                  <a:chExt cx="457200" cy="457200"/>
                </a:xfrm>
                <a:solidFill>
                  <a:schemeClr val="bg2"/>
                </a:solidFill>
              </p:grpSpPr>
              <p:sp>
                <p:nvSpPr>
                  <p:cNvPr id="74" name="Freeform 73"/>
                  <p:cNvSpPr/>
                  <p:nvPr/>
                </p:nvSpPr>
                <p:spPr>
                  <a:xfrm>
                    <a:off x="11160318" y="3367254"/>
                    <a:ext cx="372676" cy="324436"/>
                  </a:xfrm>
                  <a:custGeom>
                    <a:avLst/>
                    <a:gdLst>
                      <a:gd name="connsiteX0" fmla="*/ 104937 w 372676"/>
                      <a:gd name="connsiteY0" fmla="*/ 197231 h 324436"/>
                      <a:gd name="connsiteX1" fmla="*/ 105378 w 372676"/>
                      <a:gd name="connsiteY1" fmla="*/ 197956 h 324436"/>
                      <a:gd name="connsiteX2" fmla="*/ 186338 w 372676"/>
                      <a:gd name="connsiteY2" fmla="*/ 235188 h 324436"/>
                      <a:gd name="connsiteX3" fmla="*/ 267298 w 372676"/>
                      <a:gd name="connsiteY3" fmla="*/ 197956 h 324436"/>
                      <a:gd name="connsiteX4" fmla="*/ 267739 w 372676"/>
                      <a:gd name="connsiteY4" fmla="*/ 197231 h 324436"/>
                      <a:gd name="connsiteX5" fmla="*/ 309057 w 372676"/>
                      <a:gd name="connsiteY5" fmla="*/ 207963 h 324436"/>
                      <a:gd name="connsiteX6" fmla="*/ 351334 w 372676"/>
                      <a:gd name="connsiteY6" fmla="*/ 230070 h 324436"/>
                      <a:gd name="connsiteX7" fmla="*/ 372676 w 372676"/>
                      <a:gd name="connsiteY7" fmla="*/ 254680 h 324436"/>
                      <a:gd name="connsiteX8" fmla="*/ 347982 w 372676"/>
                      <a:gd name="connsiteY8" fmla="*/ 284609 h 324436"/>
                      <a:gd name="connsiteX9" fmla="*/ 314150 w 372676"/>
                      <a:gd name="connsiteY9" fmla="*/ 312523 h 324436"/>
                      <a:gd name="connsiteX10" fmla="*/ 292202 w 372676"/>
                      <a:gd name="connsiteY10" fmla="*/ 324436 h 324436"/>
                      <a:gd name="connsiteX11" fmla="*/ 80474 w 372676"/>
                      <a:gd name="connsiteY11" fmla="*/ 324436 h 324436"/>
                      <a:gd name="connsiteX12" fmla="*/ 58526 w 372676"/>
                      <a:gd name="connsiteY12" fmla="*/ 312523 h 324436"/>
                      <a:gd name="connsiteX13" fmla="*/ 24694 w 372676"/>
                      <a:gd name="connsiteY13" fmla="*/ 284609 h 324436"/>
                      <a:gd name="connsiteX14" fmla="*/ 0 w 372676"/>
                      <a:gd name="connsiteY14" fmla="*/ 254680 h 324436"/>
                      <a:gd name="connsiteX15" fmla="*/ 21343 w 372676"/>
                      <a:gd name="connsiteY15" fmla="*/ 230070 h 324436"/>
                      <a:gd name="connsiteX16" fmla="*/ 63619 w 372676"/>
                      <a:gd name="connsiteY16" fmla="*/ 207963 h 324436"/>
                      <a:gd name="connsiteX17" fmla="*/ 186338 w 372676"/>
                      <a:gd name="connsiteY17" fmla="*/ 0 h 324436"/>
                      <a:gd name="connsiteX18" fmla="*/ 283679 w 372676"/>
                      <a:gd name="connsiteY18" fmla="*/ 108071 h 324436"/>
                      <a:gd name="connsiteX19" fmla="*/ 186338 w 372676"/>
                      <a:gd name="connsiteY19" fmla="*/ 216142 h 324436"/>
                      <a:gd name="connsiteX20" fmla="*/ 88997 w 372676"/>
                      <a:gd name="connsiteY20" fmla="*/ 108071 h 324436"/>
                      <a:gd name="connsiteX21" fmla="*/ 186338 w 372676"/>
                      <a:gd name="connsiteY21" fmla="*/ 0 h 324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2676" h="324436">
                        <a:moveTo>
                          <a:pt x="104937" y="197231"/>
                        </a:moveTo>
                        <a:lnTo>
                          <a:pt x="105378" y="197956"/>
                        </a:lnTo>
                        <a:cubicBezTo>
                          <a:pt x="126097" y="220960"/>
                          <a:pt x="154721" y="235188"/>
                          <a:pt x="186338" y="235188"/>
                        </a:cubicBezTo>
                        <a:cubicBezTo>
                          <a:pt x="217955" y="235188"/>
                          <a:pt x="246579" y="220960"/>
                          <a:pt x="267298" y="197956"/>
                        </a:cubicBezTo>
                        <a:lnTo>
                          <a:pt x="267739" y="197231"/>
                        </a:lnTo>
                        <a:lnTo>
                          <a:pt x="309057" y="207963"/>
                        </a:lnTo>
                        <a:cubicBezTo>
                          <a:pt x="325731" y="214193"/>
                          <a:pt x="340055" y="221666"/>
                          <a:pt x="351334" y="230070"/>
                        </a:cubicBezTo>
                        <a:lnTo>
                          <a:pt x="372676" y="254680"/>
                        </a:lnTo>
                        <a:lnTo>
                          <a:pt x="347982" y="284609"/>
                        </a:lnTo>
                        <a:cubicBezTo>
                          <a:pt x="337640" y="294951"/>
                          <a:pt x="326312" y="304307"/>
                          <a:pt x="314150" y="312523"/>
                        </a:cubicBezTo>
                        <a:lnTo>
                          <a:pt x="292202" y="324436"/>
                        </a:lnTo>
                        <a:lnTo>
                          <a:pt x="80474" y="324436"/>
                        </a:lnTo>
                        <a:lnTo>
                          <a:pt x="58526" y="312523"/>
                        </a:lnTo>
                        <a:cubicBezTo>
                          <a:pt x="46364" y="304307"/>
                          <a:pt x="35036" y="294951"/>
                          <a:pt x="24694" y="284609"/>
                        </a:cubicBezTo>
                        <a:lnTo>
                          <a:pt x="0" y="254680"/>
                        </a:lnTo>
                        <a:lnTo>
                          <a:pt x="21343" y="230070"/>
                        </a:lnTo>
                        <a:cubicBezTo>
                          <a:pt x="32622" y="221666"/>
                          <a:pt x="46945" y="214193"/>
                          <a:pt x="63619" y="207963"/>
                        </a:cubicBezTo>
                        <a:close/>
                        <a:moveTo>
                          <a:pt x="186338" y="0"/>
                        </a:moveTo>
                        <a:cubicBezTo>
                          <a:pt x="240098" y="0"/>
                          <a:pt x="283679" y="48385"/>
                          <a:pt x="283679" y="108071"/>
                        </a:cubicBezTo>
                        <a:cubicBezTo>
                          <a:pt x="283679" y="167757"/>
                          <a:pt x="240098" y="216142"/>
                          <a:pt x="186338" y="216142"/>
                        </a:cubicBezTo>
                        <a:cubicBezTo>
                          <a:pt x="132578" y="216142"/>
                          <a:pt x="88997" y="167757"/>
                          <a:pt x="88997" y="108071"/>
                        </a:cubicBezTo>
                        <a:cubicBezTo>
                          <a:pt x="88997" y="48385"/>
                          <a:pt x="132578" y="0"/>
                          <a:pt x="186338" y="0"/>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11118056" y="3264960"/>
                    <a:ext cx="457200" cy="457200"/>
                  </a:xfrm>
                  <a:custGeom>
                    <a:avLst/>
                    <a:gdLst>
                      <a:gd name="connsiteX0" fmla="*/ 228600 w 457200"/>
                      <a:gd name="connsiteY0" fmla="*/ 38541 h 457200"/>
                      <a:gd name="connsiteX1" fmla="*/ 38541 w 457200"/>
                      <a:gd name="connsiteY1" fmla="*/ 228600 h 457200"/>
                      <a:gd name="connsiteX2" fmla="*/ 228600 w 457200"/>
                      <a:gd name="connsiteY2" fmla="*/ 418659 h 457200"/>
                      <a:gd name="connsiteX3" fmla="*/ 418659 w 457200"/>
                      <a:gd name="connsiteY3" fmla="*/ 228600 h 457200"/>
                      <a:gd name="connsiteX4" fmla="*/ 228600 w 457200"/>
                      <a:gd name="connsiteY4" fmla="*/ 38541 h 457200"/>
                      <a:gd name="connsiteX5" fmla="*/ 228600 w 457200"/>
                      <a:gd name="connsiteY5" fmla="*/ 0 h 457200"/>
                      <a:gd name="connsiteX6" fmla="*/ 457200 w 457200"/>
                      <a:gd name="connsiteY6" fmla="*/ 228600 h 457200"/>
                      <a:gd name="connsiteX7" fmla="*/ 228600 w 457200"/>
                      <a:gd name="connsiteY7" fmla="*/ 457200 h 457200"/>
                      <a:gd name="connsiteX8" fmla="*/ 0 w 457200"/>
                      <a:gd name="connsiteY8" fmla="*/ 228600 h 457200"/>
                      <a:gd name="connsiteX9" fmla="*/ 228600 w 457200"/>
                      <a:gd name="connsiteY9"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00" h="457200">
                        <a:moveTo>
                          <a:pt x="228600" y="38541"/>
                        </a:moveTo>
                        <a:cubicBezTo>
                          <a:pt x="123633" y="38541"/>
                          <a:pt x="38541" y="123633"/>
                          <a:pt x="38541" y="228600"/>
                        </a:cubicBezTo>
                        <a:cubicBezTo>
                          <a:pt x="38541" y="333567"/>
                          <a:pt x="123633" y="418659"/>
                          <a:pt x="228600" y="418659"/>
                        </a:cubicBezTo>
                        <a:cubicBezTo>
                          <a:pt x="333567" y="418659"/>
                          <a:pt x="418659" y="333567"/>
                          <a:pt x="418659" y="228600"/>
                        </a:cubicBezTo>
                        <a:cubicBezTo>
                          <a:pt x="418659" y="123633"/>
                          <a:pt x="333567" y="38541"/>
                          <a:pt x="228600" y="38541"/>
                        </a:cubicBez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p:cNvGrpSpPr/>
                <p:nvPr/>
              </p:nvGrpSpPr>
              <p:grpSpPr>
                <a:xfrm>
                  <a:off x="10762412" y="2848308"/>
                  <a:ext cx="457200" cy="457200"/>
                  <a:chOff x="11118056" y="3264960"/>
                  <a:chExt cx="457200" cy="457200"/>
                </a:xfrm>
                <a:solidFill>
                  <a:schemeClr val="bg2"/>
                </a:solidFill>
              </p:grpSpPr>
              <p:sp>
                <p:nvSpPr>
                  <p:cNvPr id="78" name="Freeform 77"/>
                  <p:cNvSpPr/>
                  <p:nvPr/>
                </p:nvSpPr>
                <p:spPr>
                  <a:xfrm>
                    <a:off x="11160318" y="3367254"/>
                    <a:ext cx="372676" cy="324436"/>
                  </a:xfrm>
                  <a:custGeom>
                    <a:avLst/>
                    <a:gdLst>
                      <a:gd name="connsiteX0" fmla="*/ 104937 w 372676"/>
                      <a:gd name="connsiteY0" fmla="*/ 197231 h 324436"/>
                      <a:gd name="connsiteX1" fmla="*/ 105378 w 372676"/>
                      <a:gd name="connsiteY1" fmla="*/ 197956 h 324436"/>
                      <a:gd name="connsiteX2" fmla="*/ 186338 w 372676"/>
                      <a:gd name="connsiteY2" fmla="*/ 235188 h 324436"/>
                      <a:gd name="connsiteX3" fmla="*/ 267298 w 372676"/>
                      <a:gd name="connsiteY3" fmla="*/ 197956 h 324436"/>
                      <a:gd name="connsiteX4" fmla="*/ 267739 w 372676"/>
                      <a:gd name="connsiteY4" fmla="*/ 197231 h 324436"/>
                      <a:gd name="connsiteX5" fmla="*/ 309057 w 372676"/>
                      <a:gd name="connsiteY5" fmla="*/ 207963 h 324436"/>
                      <a:gd name="connsiteX6" fmla="*/ 351334 w 372676"/>
                      <a:gd name="connsiteY6" fmla="*/ 230070 h 324436"/>
                      <a:gd name="connsiteX7" fmla="*/ 372676 w 372676"/>
                      <a:gd name="connsiteY7" fmla="*/ 254680 h 324436"/>
                      <a:gd name="connsiteX8" fmla="*/ 347982 w 372676"/>
                      <a:gd name="connsiteY8" fmla="*/ 284609 h 324436"/>
                      <a:gd name="connsiteX9" fmla="*/ 314150 w 372676"/>
                      <a:gd name="connsiteY9" fmla="*/ 312523 h 324436"/>
                      <a:gd name="connsiteX10" fmla="*/ 292202 w 372676"/>
                      <a:gd name="connsiteY10" fmla="*/ 324436 h 324436"/>
                      <a:gd name="connsiteX11" fmla="*/ 80474 w 372676"/>
                      <a:gd name="connsiteY11" fmla="*/ 324436 h 324436"/>
                      <a:gd name="connsiteX12" fmla="*/ 58526 w 372676"/>
                      <a:gd name="connsiteY12" fmla="*/ 312523 h 324436"/>
                      <a:gd name="connsiteX13" fmla="*/ 24694 w 372676"/>
                      <a:gd name="connsiteY13" fmla="*/ 284609 h 324436"/>
                      <a:gd name="connsiteX14" fmla="*/ 0 w 372676"/>
                      <a:gd name="connsiteY14" fmla="*/ 254680 h 324436"/>
                      <a:gd name="connsiteX15" fmla="*/ 21343 w 372676"/>
                      <a:gd name="connsiteY15" fmla="*/ 230070 h 324436"/>
                      <a:gd name="connsiteX16" fmla="*/ 63619 w 372676"/>
                      <a:gd name="connsiteY16" fmla="*/ 207963 h 324436"/>
                      <a:gd name="connsiteX17" fmla="*/ 186338 w 372676"/>
                      <a:gd name="connsiteY17" fmla="*/ 0 h 324436"/>
                      <a:gd name="connsiteX18" fmla="*/ 283679 w 372676"/>
                      <a:gd name="connsiteY18" fmla="*/ 108071 h 324436"/>
                      <a:gd name="connsiteX19" fmla="*/ 186338 w 372676"/>
                      <a:gd name="connsiteY19" fmla="*/ 216142 h 324436"/>
                      <a:gd name="connsiteX20" fmla="*/ 88997 w 372676"/>
                      <a:gd name="connsiteY20" fmla="*/ 108071 h 324436"/>
                      <a:gd name="connsiteX21" fmla="*/ 186338 w 372676"/>
                      <a:gd name="connsiteY21" fmla="*/ 0 h 324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2676" h="324436">
                        <a:moveTo>
                          <a:pt x="104937" y="197231"/>
                        </a:moveTo>
                        <a:lnTo>
                          <a:pt x="105378" y="197956"/>
                        </a:lnTo>
                        <a:cubicBezTo>
                          <a:pt x="126097" y="220960"/>
                          <a:pt x="154721" y="235188"/>
                          <a:pt x="186338" y="235188"/>
                        </a:cubicBezTo>
                        <a:cubicBezTo>
                          <a:pt x="217955" y="235188"/>
                          <a:pt x="246579" y="220960"/>
                          <a:pt x="267298" y="197956"/>
                        </a:cubicBezTo>
                        <a:lnTo>
                          <a:pt x="267739" y="197231"/>
                        </a:lnTo>
                        <a:lnTo>
                          <a:pt x="309057" y="207963"/>
                        </a:lnTo>
                        <a:cubicBezTo>
                          <a:pt x="325731" y="214193"/>
                          <a:pt x="340055" y="221666"/>
                          <a:pt x="351334" y="230070"/>
                        </a:cubicBezTo>
                        <a:lnTo>
                          <a:pt x="372676" y="254680"/>
                        </a:lnTo>
                        <a:lnTo>
                          <a:pt x="347982" y="284609"/>
                        </a:lnTo>
                        <a:cubicBezTo>
                          <a:pt x="337640" y="294951"/>
                          <a:pt x="326312" y="304307"/>
                          <a:pt x="314150" y="312523"/>
                        </a:cubicBezTo>
                        <a:lnTo>
                          <a:pt x="292202" y="324436"/>
                        </a:lnTo>
                        <a:lnTo>
                          <a:pt x="80474" y="324436"/>
                        </a:lnTo>
                        <a:lnTo>
                          <a:pt x="58526" y="312523"/>
                        </a:lnTo>
                        <a:cubicBezTo>
                          <a:pt x="46364" y="304307"/>
                          <a:pt x="35036" y="294951"/>
                          <a:pt x="24694" y="284609"/>
                        </a:cubicBezTo>
                        <a:lnTo>
                          <a:pt x="0" y="254680"/>
                        </a:lnTo>
                        <a:lnTo>
                          <a:pt x="21343" y="230070"/>
                        </a:lnTo>
                        <a:cubicBezTo>
                          <a:pt x="32622" y="221666"/>
                          <a:pt x="46945" y="214193"/>
                          <a:pt x="63619" y="207963"/>
                        </a:cubicBezTo>
                        <a:close/>
                        <a:moveTo>
                          <a:pt x="186338" y="0"/>
                        </a:moveTo>
                        <a:cubicBezTo>
                          <a:pt x="240098" y="0"/>
                          <a:pt x="283679" y="48385"/>
                          <a:pt x="283679" y="108071"/>
                        </a:cubicBezTo>
                        <a:cubicBezTo>
                          <a:pt x="283679" y="167757"/>
                          <a:pt x="240098" y="216142"/>
                          <a:pt x="186338" y="216142"/>
                        </a:cubicBezTo>
                        <a:cubicBezTo>
                          <a:pt x="132578" y="216142"/>
                          <a:pt x="88997" y="167757"/>
                          <a:pt x="88997" y="108071"/>
                        </a:cubicBezTo>
                        <a:cubicBezTo>
                          <a:pt x="88997" y="48385"/>
                          <a:pt x="132578" y="0"/>
                          <a:pt x="186338" y="0"/>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11118056" y="3264960"/>
                    <a:ext cx="457200" cy="457200"/>
                  </a:xfrm>
                  <a:custGeom>
                    <a:avLst/>
                    <a:gdLst>
                      <a:gd name="connsiteX0" fmla="*/ 228600 w 457200"/>
                      <a:gd name="connsiteY0" fmla="*/ 38541 h 457200"/>
                      <a:gd name="connsiteX1" fmla="*/ 38541 w 457200"/>
                      <a:gd name="connsiteY1" fmla="*/ 228600 h 457200"/>
                      <a:gd name="connsiteX2" fmla="*/ 228600 w 457200"/>
                      <a:gd name="connsiteY2" fmla="*/ 418659 h 457200"/>
                      <a:gd name="connsiteX3" fmla="*/ 418659 w 457200"/>
                      <a:gd name="connsiteY3" fmla="*/ 228600 h 457200"/>
                      <a:gd name="connsiteX4" fmla="*/ 228600 w 457200"/>
                      <a:gd name="connsiteY4" fmla="*/ 38541 h 457200"/>
                      <a:gd name="connsiteX5" fmla="*/ 228600 w 457200"/>
                      <a:gd name="connsiteY5" fmla="*/ 0 h 457200"/>
                      <a:gd name="connsiteX6" fmla="*/ 457200 w 457200"/>
                      <a:gd name="connsiteY6" fmla="*/ 228600 h 457200"/>
                      <a:gd name="connsiteX7" fmla="*/ 228600 w 457200"/>
                      <a:gd name="connsiteY7" fmla="*/ 457200 h 457200"/>
                      <a:gd name="connsiteX8" fmla="*/ 0 w 457200"/>
                      <a:gd name="connsiteY8" fmla="*/ 228600 h 457200"/>
                      <a:gd name="connsiteX9" fmla="*/ 228600 w 457200"/>
                      <a:gd name="connsiteY9"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00" h="457200">
                        <a:moveTo>
                          <a:pt x="228600" y="38541"/>
                        </a:moveTo>
                        <a:cubicBezTo>
                          <a:pt x="123633" y="38541"/>
                          <a:pt x="38541" y="123633"/>
                          <a:pt x="38541" y="228600"/>
                        </a:cubicBezTo>
                        <a:cubicBezTo>
                          <a:pt x="38541" y="333567"/>
                          <a:pt x="123633" y="418659"/>
                          <a:pt x="228600" y="418659"/>
                        </a:cubicBezTo>
                        <a:cubicBezTo>
                          <a:pt x="333567" y="418659"/>
                          <a:pt x="418659" y="333567"/>
                          <a:pt x="418659" y="228600"/>
                        </a:cubicBezTo>
                        <a:cubicBezTo>
                          <a:pt x="418659" y="123633"/>
                          <a:pt x="333567" y="38541"/>
                          <a:pt x="228600" y="38541"/>
                        </a:cubicBez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2" name="Group 91"/>
            <p:cNvGrpSpPr/>
            <p:nvPr/>
          </p:nvGrpSpPr>
          <p:grpSpPr>
            <a:xfrm>
              <a:off x="5683152" y="1539002"/>
              <a:ext cx="1460786" cy="734989"/>
              <a:chOff x="3195568" y="131384"/>
              <a:chExt cx="1460786" cy="734989"/>
            </a:xfrm>
          </p:grpSpPr>
          <p:sp>
            <p:nvSpPr>
              <p:cNvPr id="93" name="TextBox 92"/>
              <p:cNvSpPr txBox="1"/>
              <p:nvPr/>
            </p:nvSpPr>
            <p:spPr>
              <a:xfrm>
                <a:off x="3195568" y="589374"/>
                <a:ext cx="1460786" cy="276999"/>
              </a:xfrm>
              <a:prstGeom prst="rect">
                <a:avLst/>
              </a:prstGeom>
              <a:noFill/>
            </p:spPr>
            <p:txBody>
              <a:bodyPr wrap="none" rtlCol="0">
                <a:spAutoFit/>
              </a:bodyPr>
              <a:lstStyle/>
              <a:p>
                <a:pPr algn="ctr"/>
                <a:r>
                  <a:rPr lang="en-US" sz="1200" dirty="0"/>
                  <a:t>Platform Assessors</a:t>
                </a:r>
              </a:p>
            </p:txBody>
          </p:sp>
          <p:grpSp>
            <p:nvGrpSpPr>
              <p:cNvPr id="94" name="Group 93"/>
              <p:cNvGrpSpPr/>
              <p:nvPr/>
            </p:nvGrpSpPr>
            <p:grpSpPr>
              <a:xfrm>
                <a:off x="3456575" y="131384"/>
                <a:ext cx="938769" cy="457200"/>
                <a:chOff x="10280843" y="2848308"/>
                <a:chExt cx="938769" cy="457200"/>
              </a:xfrm>
            </p:grpSpPr>
            <p:grpSp>
              <p:nvGrpSpPr>
                <p:cNvPr id="95" name="Group 94"/>
                <p:cNvGrpSpPr/>
                <p:nvPr/>
              </p:nvGrpSpPr>
              <p:grpSpPr>
                <a:xfrm>
                  <a:off x="10280843" y="2848308"/>
                  <a:ext cx="457200" cy="457200"/>
                  <a:chOff x="11118056" y="3264960"/>
                  <a:chExt cx="457200" cy="457200"/>
                </a:xfrm>
                <a:solidFill>
                  <a:schemeClr val="bg2"/>
                </a:solidFill>
              </p:grpSpPr>
              <p:sp>
                <p:nvSpPr>
                  <p:cNvPr id="99" name="Freeform 98"/>
                  <p:cNvSpPr/>
                  <p:nvPr/>
                </p:nvSpPr>
                <p:spPr>
                  <a:xfrm>
                    <a:off x="11160318" y="3367254"/>
                    <a:ext cx="372676" cy="324436"/>
                  </a:xfrm>
                  <a:custGeom>
                    <a:avLst/>
                    <a:gdLst>
                      <a:gd name="connsiteX0" fmla="*/ 104937 w 372676"/>
                      <a:gd name="connsiteY0" fmla="*/ 197231 h 324436"/>
                      <a:gd name="connsiteX1" fmla="*/ 105378 w 372676"/>
                      <a:gd name="connsiteY1" fmla="*/ 197956 h 324436"/>
                      <a:gd name="connsiteX2" fmla="*/ 186338 w 372676"/>
                      <a:gd name="connsiteY2" fmla="*/ 235188 h 324436"/>
                      <a:gd name="connsiteX3" fmla="*/ 267298 w 372676"/>
                      <a:gd name="connsiteY3" fmla="*/ 197956 h 324436"/>
                      <a:gd name="connsiteX4" fmla="*/ 267739 w 372676"/>
                      <a:gd name="connsiteY4" fmla="*/ 197231 h 324436"/>
                      <a:gd name="connsiteX5" fmla="*/ 309057 w 372676"/>
                      <a:gd name="connsiteY5" fmla="*/ 207963 h 324436"/>
                      <a:gd name="connsiteX6" fmla="*/ 351334 w 372676"/>
                      <a:gd name="connsiteY6" fmla="*/ 230070 h 324436"/>
                      <a:gd name="connsiteX7" fmla="*/ 372676 w 372676"/>
                      <a:gd name="connsiteY7" fmla="*/ 254680 h 324436"/>
                      <a:gd name="connsiteX8" fmla="*/ 347982 w 372676"/>
                      <a:gd name="connsiteY8" fmla="*/ 284609 h 324436"/>
                      <a:gd name="connsiteX9" fmla="*/ 314150 w 372676"/>
                      <a:gd name="connsiteY9" fmla="*/ 312523 h 324436"/>
                      <a:gd name="connsiteX10" fmla="*/ 292202 w 372676"/>
                      <a:gd name="connsiteY10" fmla="*/ 324436 h 324436"/>
                      <a:gd name="connsiteX11" fmla="*/ 80474 w 372676"/>
                      <a:gd name="connsiteY11" fmla="*/ 324436 h 324436"/>
                      <a:gd name="connsiteX12" fmla="*/ 58526 w 372676"/>
                      <a:gd name="connsiteY12" fmla="*/ 312523 h 324436"/>
                      <a:gd name="connsiteX13" fmla="*/ 24694 w 372676"/>
                      <a:gd name="connsiteY13" fmla="*/ 284609 h 324436"/>
                      <a:gd name="connsiteX14" fmla="*/ 0 w 372676"/>
                      <a:gd name="connsiteY14" fmla="*/ 254680 h 324436"/>
                      <a:gd name="connsiteX15" fmla="*/ 21343 w 372676"/>
                      <a:gd name="connsiteY15" fmla="*/ 230070 h 324436"/>
                      <a:gd name="connsiteX16" fmla="*/ 63619 w 372676"/>
                      <a:gd name="connsiteY16" fmla="*/ 207963 h 324436"/>
                      <a:gd name="connsiteX17" fmla="*/ 186338 w 372676"/>
                      <a:gd name="connsiteY17" fmla="*/ 0 h 324436"/>
                      <a:gd name="connsiteX18" fmla="*/ 283679 w 372676"/>
                      <a:gd name="connsiteY18" fmla="*/ 108071 h 324436"/>
                      <a:gd name="connsiteX19" fmla="*/ 186338 w 372676"/>
                      <a:gd name="connsiteY19" fmla="*/ 216142 h 324436"/>
                      <a:gd name="connsiteX20" fmla="*/ 88997 w 372676"/>
                      <a:gd name="connsiteY20" fmla="*/ 108071 h 324436"/>
                      <a:gd name="connsiteX21" fmla="*/ 186338 w 372676"/>
                      <a:gd name="connsiteY21" fmla="*/ 0 h 324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2676" h="324436">
                        <a:moveTo>
                          <a:pt x="104937" y="197231"/>
                        </a:moveTo>
                        <a:lnTo>
                          <a:pt x="105378" y="197956"/>
                        </a:lnTo>
                        <a:cubicBezTo>
                          <a:pt x="126097" y="220960"/>
                          <a:pt x="154721" y="235188"/>
                          <a:pt x="186338" y="235188"/>
                        </a:cubicBezTo>
                        <a:cubicBezTo>
                          <a:pt x="217955" y="235188"/>
                          <a:pt x="246579" y="220960"/>
                          <a:pt x="267298" y="197956"/>
                        </a:cubicBezTo>
                        <a:lnTo>
                          <a:pt x="267739" y="197231"/>
                        </a:lnTo>
                        <a:lnTo>
                          <a:pt x="309057" y="207963"/>
                        </a:lnTo>
                        <a:cubicBezTo>
                          <a:pt x="325731" y="214193"/>
                          <a:pt x="340055" y="221666"/>
                          <a:pt x="351334" y="230070"/>
                        </a:cubicBezTo>
                        <a:lnTo>
                          <a:pt x="372676" y="254680"/>
                        </a:lnTo>
                        <a:lnTo>
                          <a:pt x="347982" y="284609"/>
                        </a:lnTo>
                        <a:cubicBezTo>
                          <a:pt x="337640" y="294951"/>
                          <a:pt x="326312" y="304307"/>
                          <a:pt x="314150" y="312523"/>
                        </a:cubicBezTo>
                        <a:lnTo>
                          <a:pt x="292202" y="324436"/>
                        </a:lnTo>
                        <a:lnTo>
                          <a:pt x="80474" y="324436"/>
                        </a:lnTo>
                        <a:lnTo>
                          <a:pt x="58526" y="312523"/>
                        </a:lnTo>
                        <a:cubicBezTo>
                          <a:pt x="46364" y="304307"/>
                          <a:pt x="35036" y="294951"/>
                          <a:pt x="24694" y="284609"/>
                        </a:cubicBezTo>
                        <a:lnTo>
                          <a:pt x="0" y="254680"/>
                        </a:lnTo>
                        <a:lnTo>
                          <a:pt x="21343" y="230070"/>
                        </a:lnTo>
                        <a:cubicBezTo>
                          <a:pt x="32622" y="221666"/>
                          <a:pt x="46945" y="214193"/>
                          <a:pt x="63619" y="207963"/>
                        </a:cubicBezTo>
                        <a:close/>
                        <a:moveTo>
                          <a:pt x="186338" y="0"/>
                        </a:moveTo>
                        <a:cubicBezTo>
                          <a:pt x="240098" y="0"/>
                          <a:pt x="283679" y="48385"/>
                          <a:pt x="283679" y="108071"/>
                        </a:cubicBezTo>
                        <a:cubicBezTo>
                          <a:pt x="283679" y="167757"/>
                          <a:pt x="240098" y="216142"/>
                          <a:pt x="186338" y="216142"/>
                        </a:cubicBezTo>
                        <a:cubicBezTo>
                          <a:pt x="132578" y="216142"/>
                          <a:pt x="88997" y="167757"/>
                          <a:pt x="88997" y="108071"/>
                        </a:cubicBezTo>
                        <a:cubicBezTo>
                          <a:pt x="88997" y="48385"/>
                          <a:pt x="132578" y="0"/>
                          <a:pt x="186338"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1118056" y="3264960"/>
                    <a:ext cx="457200" cy="457200"/>
                  </a:xfrm>
                  <a:custGeom>
                    <a:avLst/>
                    <a:gdLst>
                      <a:gd name="connsiteX0" fmla="*/ 228600 w 457200"/>
                      <a:gd name="connsiteY0" fmla="*/ 38541 h 457200"/>
                      <a:gd name="connsiteX1" fmla="*/ 38541 w 457200"/>
                      <a:gd name="connsiteY1" fmla="*/ 228600 h 457200"/>
                      <a:gd name="connsiteX2" fmla="*/ 228600 w 457200"/>
                      <a:gd name="connsiteY2" fmla="*/ 418659 h 457200"/>
                      <a:gd name="connsiteX3" fmla="*/ 418659 w 457200"/>
                      <a:gd name="connsiteY3" fmla="*/ 228600 h 457200"/>
                      <a:gd name="connsiteX4" fmla="*/ 228600 w 457200"/>
                      <a:gd name="connsiteY4" fmla="*/ 38541 h 457200"/>
                      <a:gd name="connsiteX5" fmla="*/ 228600 w 457200"/>
                      <a:gd name="connsiteY5" fmla="*/ 0 h 457200"/>
                      <a:gd name="connsiteX6" fmla="*/ 457200 w 457200"/>
                      <a:gd name="connsiteY6" fmla="*/ 228600 h 457200"/>
                      <a:gd name="connsiteX7" fmla="*/ 228600 w 457200"/>
                      <a:gd name="connsiteY7" fmla="*/ 457200 h 457200"/>
                      <a:gd name="connsiteX8" fmla="*/ 0 w 457200"/>
                      <a:gd name="connsiteY8" fmla="*/ 228600 h 457200"/>
                      <a:gd name="connsiteX9" fmla="*/ 228600 w 457200"/>
                      <a:gd name="connsiteY9"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00" h="457200">
                        <a:moveTo>
                          <a:pt x="228600" y="38541"/>
                        </a:moveTo>
                        <a:cubicBezTo>
                          <a:pt x="123633" y="38541"/>
                          <a:pt x="38541" y="123633"/>
                          <a:pt x="38541" y="228600"/>
                        </a:cubicBezTo>
                        <a:cubicBezTo>
                          <a:pt x="38541" y="333567"/>
                          <a:pt x="123633" y="418659"/>
                          <a:pt x="228600" y="418659"/>
                        </a:cubicBezTo>
                        <a:cubicBezTo>
                          <a:pt x="333567" y="418659"/>
                          <a:pt x="418659" y="333567"/>
                          <a:pt x="418659" y="228600"/>
                        </a:cubicBezTo>
                        <a:cubicBezTo>
                          <a:pt x="418659" y="123633"/>
                          <a:pt x="333567" y="38541"/>
                          <a:pt x="228600" y="38541"/>
                        </a:cubicBez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p:cNvGrpSpPr/>
                <p:nvPr/>
              </p:nvGrpSpPr>
              <p:grpSpPr>
                <a:xfrm>
                  <a:off x="10762412" y="2848308"/>
                  <a:ext cx="457200" cy="457200"/>
                  <a:chOff x="11118056" y="3264960"/>
                  <a:chExt cx="457200" cy="457200"/>
                </a:xfrm>
                <a:solidFill>
                  <a:schemeClr val="bg2"/>
                </a:solidFill>
              </p:grpSpPr>
              <p:sp>
                <p:nvSpPr>
                  <p:cNvPr id="97" name="Freeform 96"/>
                  <p:cNvSpPr/>
                  <p:nvPr/>
                </p:nvSpPr>
                <p:spPr>
                  <a:xfrm>
                    <a:off x="11160318" y="3367254"/>
                    <a:ext cx="372676" cy="324436"/>
                  </a:xfrm>
                  <a:custGeom>
                    <a:avLst/>
                    <a:gdLst>
                      <a:gd name="connsiteX0" fmla="*/ 104937 w 372676"/>
                      <a:gd name="connsiteY0" fmla="*/ 197231 h 324436"/>
                      <a:gd name="connsiteX1" fmla="*/ 105378 w 372676"/>
                      <a:gd name="connsiteY1" fmla="*/ 197956 h 324436"/>
                      <a:gd name="connsiteX2" fmla="*/ 186338 w 372676"/>
                      <a:gd name="connsiteY2" fmla="*/ 235188 h 324436"/>
                      <a:gd name="connsiteX3" fmla="*/ 267298 w 372676"/>
                      <a:gd name="connsiteY3" fmla="*/ 197956 h 324436"/>
                      <a:gd name="connsiteX4" fmla="*/ 267739 w 372676"/>
                      <a:gd name="connsiteY4" fmla="*/ 197231 h 324436"/>
                      <a:gd name="connsiteX5" fmla="*/ 309057 w 372676"/>
                      <a:gd name="connsiteY5" fmla="*/ 207963 h 324436"/>
                      <a:gd name="connsiteX6" fmla="*/ 351334 w 372676"/>
                      <a:gd name="connsiteY6" fmla="*/ 230070 h 324436"/>
                      <a:gd name="connsiteX7" fmla="*/ 372676 w 372676"/>
                      <a:gd name="connsiteY7" fmla="*/ 254680 h 324436"/>
                      <a:gd name="connsiteX8" fmla="*/ 347982 w 372676"/>
                      <a:gd name="connsiteY8" fmla="*/ 284609 h 324436"/>
                      <a:gd name="connsiteX9" fmla="*/ 314150 w 372676"/>
                      <a:gd name="connsiteY9" fmla="*/ 312523 h 324436"/>
                      <a:gd name="connsiteX10" fmla="*/ 292202 w 372676"/>
                      <a:gd name="connsiteY10" fmla="*/ 324436 h 324436"/>
                      <a:gd name="connsiteX11" fmla="*/ 80474 w 372676"/>
                      <a:gd name="connsiteY11" fmla="*/ 324436 h 324436"/>
                      <a:gd name="connsiteX12" fmla="*/ 58526 w 372676"/>
                      <a:gd name="connsiteY12" fmla="*/ 312523 h 324436"/>
                      <a:gd name="connsiteX13" fmla="*/ 24694 w 372676"/>
                      <a:gd name="connsiteY13" fmla="*/ 284609 h 324436"/>
                      <a:gd name="connsiteX14" fmla="*/ 0 w 372676"/>
                      <a:gd name="connsiteY14" fmla="*/ 254680 h 324436"/>
                      <a:gd name="connsiteX15" fmla="*/ 21343 w 372676"/>
                      <a:gd name="connsiteY15" fmla="*/ 230070 h 324436"/>
                      <a:gd name="connsiteX16" fmla="*/ 63619 w 372676"/>
                      <a:gd name="connsiteY16" fmla="*/ 207963 h 324436"/>
                      <a:gd name="connsiteX17" fmla="*/ 186338 w 372676"/>
                      <a:gd name="connsiteY17" fmla="*/ 0 h 324436"/>
                      <a:gd name="connsiteX18" fmla="*/ 283679 w 372676"/>
                      <a:gd name="connsiteY18" fmla="*/ 108071 h 324436"/>
                      <a:gd name="connsiteX19" fmla="*/ 186338 w 372676"/>
                      <a:gd name="connsiteY19" fmla="*/ 216142 h 324436"/>
                      <a:gd name="connsiteX20" fmla="*/ 88997 w 372676"/>
                      <a:gd name="connsiteY20" fmla="*/ 108071 h 324436"/>
                      <a:gd name="connsiteX21" fmla="*/ 186338 w 372676"/>
                      <a:gd name="connsiteY21" fmla="*/ 0 h 324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2676" h="324436">
                        <a:moveTo>
                          <a:pt x="104937" y="197231"/>
                        </a:moveTo>
                        <a:lnTo>
                          <a:pt x="105378" y="197956"/>
                        </a:lnTo>
                        <a:cubicBezTo>
                          <a:pt x="126097" y="220960"/>
                          <a:pt x="154721" y="235188"/>
                          <a:pt x="186338" y="235188"/>
                        </a:cubicBezTo>
                        <a:cubicBezTo>
                          <a:pt x="217955" y="235188"/>
                          <a:pt x="246579" y="220960"/>
                          <a:pt x="267298" y="197956"/>
                        </a:cubicBezTo>
                        <a:lnTo>
                          <a:pt x="267739" y="197231"/>
                        </a:lnTo>
                        <a:lnTo>
                          <a:pt x="309057" y="207963"/>
                        </a:lnTo>
                        <a:cubicBezTo>
                          <a:pt x="325731" y="214193"/>
                          <a:pt x="340055" y="221666"/>
                          <a:pt x="351334" y="230070"/>
                        </a:cubicBezTo>
                        <a:lnTo>
                          <a:pt x="372676" y="254680"/>
                        </a:lnTo>
                        <a:lnTo>
                          <a:pt x="347982" y="284609"/>
                        </a:lnTo>
                        <a:cubicBezTo>
                          <a:pt x="337640" y="294951"/>
                          <a:pt x="326312" y="304307"/>
                          <a:pt x="314150" y="312523"/>
                        </a:cubicBezTo>
                        <a:lnTo>
                          <a:pt x="292202" y="324436"/>
                        </a:lnTo>
                        <a:lnTo>
                          <a:pt x="80474" y="324436"/>
                        </a:lnTo>
                        <a:lnTo>
                          <a:pt x="58526" y="312523"/>
                        </a:lnTo>
                        <a:cubicBezTo>
                          <a:pt x="46364" y="304307"/>
                          <a:pt x="35036" y="294951"/>
                          <a:pt x="24694" y="284609"/>
                        </a:cubicBezTo>
                        <a:lnTo>
                          <a:pt x="0" y="254680"/>
                        </a:lnTo>
                        <a:lnTo>
                          <a:pt x="21343" y="230070"/>
                        </a:lnTo>
                        <a:cubicBezTo>
                          <a:pt x="32622" y="221666"/>
                          <a:pt x="46945" y="214193"/>
                          <a:pt x="63619" y="207963"/>
                        </a:cubicBezTo>
                        <a:close/>
                        <a:moveTo>
                          <a:pt x="186338" y="0"/>
                        </a:moveTo>
                        <a:cubicBezTo>
                          <a:pt x="240098" y="0"/>
                          <a:pt x="283679" y="48385"/>
                          <a:pt x="283679" y="108071"/>
                        </a:cubicBezTo>
                        <a:cubicBezTo>
                          <a:pt x="283679" y="167757"/>
                          <a:pt x="240098" y="216142"/>
                          <a:pt x="186338" y="216142"/>
                        </a:cubicBezTo>
                        <a:cubicBezTo>
                          <a:pt x="132578" y="216142"/>
                          <a:pt x="88997" y="167757"/>
                          <a:pt x="88997" y="108071"/>
                        </a:cubicBezTo>
                        <a:cubicBezTo>
                          <a:pt x="88997" y="48385"/>
                          <a:pt x="132578" y="0"/>
                          <a:pt x="186338"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11118056" y="3264960"/>
                    <a:ext cx="457200" cy="457200"/>
                  </a:xfrm>
                  <a:custGeom>
                    <a:avLst/>
                    <a:gdLst>
                      <a:gd name="connsiteX0" fmla="*/ 228600 w 457200"/>
                      <a:gd name="connsiteY0" fmla="*/ 38541 h 457200"/>
                      <a:gd name="connsiteX1" fmla="*/ 38541 w 457200"/>
                      <a:gd name="connsiteY1" fmla="*/ 228600 h 457200"/>
                      <a:gd name="connsiteX2" fmla="*/ 228600 w 457200"/>
                      <a:gd name="connsiteY2" fmla="*/ 418659 h 457200"/>
                      <a:gd name="connsiteX3" fmla="*/ 418659 w 457200"/>
                      <a:gd name="connsiteY3" fmla="*/ 228600 h 457200"/>
                      <a:gd name="connsiteX4" fmla="*/ 228600 w 457200"/>
                      <a:gd name="connsiteY4" fmla="*/ 38541 h 457200"/>
                      <a:gd name="connsiteX5" fmla="*/ 228600 w 457200"/>
                      <a:gd name="connsiteY5" fmla="*/ 0 h 457200"/>
                      <a:gd name="connsiteX6" fmla="*/ 457200 w 457200"/>
                      <a:gd name="connsiteY6" fmla="*/ 228600 h 457200"/>
                      <a:gd name="connsiteX7" fmla="*/ 228600 w 457200"/>
                      <a:gd name="connsiteY7" fmla="*/ 457200 h 457200"/>
                      <a:gd name="connsiteX8" fmla="*/ 0 w 457200"/>
                      <a:gd name="connsiteY8" fmla="*/ 228600 h 457200"/>
                      <a:gd name="connsiteX9" fmla="*/ 228600 w 457200"/>
                      <a:gd name="connsiteY9"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00" h="457200">
                        <a:moveTo>
                          <a:pt x="228600" y="38541"/>
                        </a:moveTo>
                        <a:cubicBezTo>
                          <a:pt x="123633" y="38541"/>
                          <a:pt x="38541" y="123633"/>
                          <a:pt x="38541" y="228600"/>
                        </a:cubicBezTo>
                        <a:cubicBezTo>
                          <a:pt x="38541" y="333567"/>
                          <a:pt x="123633" y="418659"/>
                          <a:pt x="228600" y="418659"/>
                        </a:cubicBezTo>
                        <a:cubicBezTo>
                          <a:pt x="333567" y="418659"/>
                          <a:pt x="418659" y="333567"/>
                          <a:pt x="418659" y="228600"/>
                        </a:cubicBezTo>
                        <a:cubicBezTo>
                          <a:pt x="418659" y="123633"/>
                          <a:pt x="333567" y="38541"/>
                          <a:pt x="228600" y="38541"/>
                        </a:cubicBez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137" name="Freeform 136"/>
          <p:cNvSpPr/>
          <p:nvPr/>
        </p:nvSpPr>
        <p:spPr>
          <a:xfrm>
            <a:off x="9932971" y="3029718"/>
            <a:ext cx="1112256" cy="1509864"/>
          </a:xfrm>
          <a:custGeom>
            <a:avLst/>
            <a:gdLst>
              <a:gd name="connsiteX0" fmla="*/ 0 w 1112256"/>
              <a:gd name="connsiteY0" fmla="*/ 0 h 1509864"/>
              <a:gd name="connsiteX1" fmla="*/ 1112256 w 1112256"/>
              <a:gd name="connsiteY1" fmla="*/ 0 h 1509864"/>
              <a:gd name="connsiteX2" fmla="*/ 1112256 w 1112256"/>
              <a:gd name="connsiteY2" fmla="*/ 733485 h 1509864"/>
              <a:gd name="connsiteX3" fmla="*/ 1054497 w 1112256"/>
              <a:gd name="connsiteY3" fmla="*/ 733485 h 1509864"/>
              <a:gd name="connsiteX4" fmla="*/ 972755 w 1112256"/>
              <a:gd name="connsiteY4" fmla="*/ 815227 h 1509864"/>
              <a:gd name="connsiteX5" fmla="*/ 972755 w 1112256"/>
              <a:gd name="connsiteY5" fmla="*/ 1264269 h 1509864"/>
              <a:gd name="connsiteX6" fmla="*/ 1054497 w 1112256"/>
              <a:gd name="connsiteY6" fmla="*/ 1346011 h 1509864"/>
              <a:gd name="connsiteX7" fmla="*/ 1112256 w 1112256"/>
              <a:gd name="connsiteY7" fmla="*/ 1346011 h 1509864"/>
              <a:gd name="connsiteX8" fmla="*/ 1112256 w 1112256"/>
              <a:gd name="connsiteY8" fmla="*/ 1509864 h 1509864"/>
              <a:gd name="connsiteX9" fmla="*/ 0 w 1112256"/>
              <a:gd name="connsiteY9" fmla="*/ 1509864 h 150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2256" h="1509864">
                <a:moveTo>
                  <a:pt x="0" y="0"/>
                </a:moveTo>
                <a:lnTo>
                  <a:pt x="1112256" y="0"/>
                </a:lnTo>
                <a:lnTo>
                  <a:pt x="1112256" y="733485"/>
                </a:lnTo>
                <a:lnTo>
                  <a:pt x="1054497" y="733485"/>
                </a:lnTo>
                <a:cubicBezTo>
                  <a:pt x="1009352" y="733485"/>
                  <a:pt x="972755" y="770082"/>
                  <a:pt x="972755" y="815227"/>
                </a:cubicBezTo>
                <a:lnTo>
                  <a:pt x="972755" y="1264269"/>
                </a:lnTo>
                <a:cubicBezTo>
                  <a:pt x="972755" y="1309414"/>
                  <a:pt x="1009352" y="1346011"/>
                  <a:pt x="1054497" y="1346011"/>
                </a:cubicBezTo>
                <a:lnTo>
                  <a:pt x="1112256" y="1346011"/>
                </a:lnTo>
                <a:lnTo>
                  <a:pt x="1112256" y="1509864"/>
                </a:lnTo>
                <a:lnTo>
                  <a:pt x="0" y="1509864"/>
                </a:lnTo>
                <a:close/>
              </a:path>
            </a:pathLst>
          </a:custGeom>
          <a:pattFill prst="wdUpDiag">
            <a:fgClr>
              <a:schemeClr val="accent3"/>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algn="ctr"/>
            <a:endParaRPr lang="en-US" sz="2400" b="1" dirty="0">
              <a:solidFill>
                <a:schemeClr val="bg1"/>
              </a:solidFill>
            </a:endParaRPr>
          </a:p>
        </p:txBody>
      </p:sp>
      <p:grpSp>
        <p:nvGrpSpPr>
          <p:cNvPr id="119" name="Group 118"/>
          <p:cNvGrpSpPr/>
          <p:nvPr/>
        </p:nvGrpSpPr>
        <p:grpSpPr>
          <a:xfrm>
            <a:off x="10167208" y="3347467"/>
            <a:ext cx="643783" cy="874366"/>
            <a:chOff x="9208516" y="3161655"/>
            <a:chExt cx="643783" cy="874366"/>
          </a:xfrm>
        </p:grpSpPr>
        <p:grpSp>
          <p:nvGrpSpPr>
            <p:cNvPr id="117" name="Group 116"/>
            <p:cNvGrpSpPr/>
            <p:nvPr/>
          </p:nvGrpSpPr>
          <p:grpSpPr>
            <a:xfrm>
              <a:off x="9208516" y="3161655"/>
              <a:ext cx="643783" cy="541312"/>
              <a:chOff x="3614339" y="3545270"/>
              <a:chExt cx="282225" cy="237303"/>
            </a:xfrm>
          </p:grpSpPr>
          <p:sp>
            <p:nvSpPr>
              <p:cNvPr id="115" name="Freeform 114"/>
              <p:cNvSpPr/>
              <p:nvPr/>
            </p:nvSpPr>
            <p:spPr>
              <a:xfrm>
                <a:off x="3614339" y="3689531"/>
                <a:ext cx="282225" cy="93042"/>
              </a:xfrm>
              <a:custGeom>
                <a:avLst/>
                <a:gdLst>
                  <a:gd name="connsiteX0" fmla="*/ 589494 w 829148"/>
                  <a:gd name="connsiteY0" fmla="*/ 0 h 273347"/>
                  <a:gd name="connsiteX1" fmla="*/ 678282 w 829148"/>
                  <a:gd name="connsiteY1" fmla="*/ 23061 h 273347"/>
                  <a:gd name="connsiteX2" fmla="*/ 820725 w 829148"/>
                  <a:gd name="connsiteY2" fmla="*/ 130060 h 273347"/>
                  <a:gd name="connsiteX3" fmla="*/ 825747 w 829148"/>
                  <a:gd name="connsiteY3" fmla="*/ 152613 h 273347"/>
                  <a:gd name="connsiteX4" fmla="*/ 829147 w 829148"/>
                  <a:gd name="connsiteY4" fmla="*/ 152613 h 273347"/>
                  <a:gd name="connsiteX5" fmla="*/ 829147 w 829148"/>
                  <a:gd name="connsiteY5" fmla="*/ 167881 h 273347"/>
                  <a:gd name="connsiteX6" fmla="*/ 829148 w 829148"/>
                  <a:gd name="connsiteY6" fmla="*/ 167885 h 273347"/>
                  <a:gd name="connsiteX7" fmla="*/ 829147 w 829148"/>
                  <a:gd name="connsiteY7" fmla="*/ 167890 h 273347"/>
                  <a:gd name="connsiteX8" fmla="*/ 829147 w 829148"/>
                  <a:gd name="connsiteY8" fmla="*/ 273347 h 273347"/>
                  <a:gd name="connsiteX9" fmla="*/ 0 w 829148"/>
                  <a:gd name="connsiteY9" fmla="*/ 273347 h 273347"/>
                  <a:gd name="connsiteX10" fmla="*/ 0 w 829148"/>
                  <a:gd name="connsiteY10" fmla="*/ 167885 h 273347"/>
                  <a:gd name="connsiteX11" fmla="*/ 0 w 829148"/>
                  <a:gd name="connsiteY11" fmla="*/ 152613 h 273347"/>
                  <a:gd name="connsiteX12" fmla="*/ 3401 w 829148"/>
                  <a:gd name="connsiteY12" fmla="*/ 152613 h 273347"/>
                  <a:gd name="connsiteX13" fmla="*/ 8423 w 829148"/>
                  <a:gd name="connsiteY13" fmla="*/ 130060 h 273347"/>
                  <a:gd name="connsiteX14" fmla="*/ 150867 w 829148"/>
                  <a:gd name="connsiteY14" fmla="*/ 23061 h 273347"/>
                  <a:gd name="connsiteX15" fmla="*/ 239654 w 829148"/>
                  <a:gd name="connsiteY15" fmla="*/ 0 h 273347"/>
                  <a:gd name="connsiteX16" fmla="*/ 240600 w 829148"/>
                  <a:gd name="connsiteY16" fmla="*/ 1558 h 273347"/>
                  <a:gd name="connsiteX17" fmla="*/ 414574 w 829148"/>
                  <a:gd name="connsiteY17" fmla="*/ 81564 h 273347"/>
                  <a:gd name="connsiteX18" fmla="*/ 588548 w 829148"/>
                  <a:gd name="connsiteY18" fmla="*/ 1558 h 27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29148" h="273347">
                    <a:moveTo>
                      <a:pt x="589494" y="0"/>
                    </a:moveTo>
                    <a:lnTo>
                      <a:pt x="678282" y="23061"/>
                    </a:lnTo>
                    <a:cubicBezTo>
                      <a:pt x="749945" y="49835"/>
                      <a:pt x="801397" y="87299"/>
                      <a:pt x="820725" y="130060"/>
                    </a:cubicBezTo>
                    <a:lnTo>
                      <a:pt x="825747" y="152613"/>
                    </a:lnTo>
                    <a:lnTo>
                      <a:pt x="829147" y="152613"/>
                    </a:lnTo>
                    <a:lnTo>
                      <a:pt x="829147" y="167881"/>
                    </a:lnTo>
                    <a:lnTo>
                      <a:pt x="829148" y="167885"/>
                    </a:lnTo>
                    <a:lnTo>
                      <a:pt x="829147" y="167890"/>
                    </a:lnTo>
                    <a:lnTo>
                      <a:pt x="829147" y="273347"/>
                    </a:lnTo>
                    <a:lnTo>
                      <a:pt x="0" y="273347"/>
                    </a:lnTo>
                    <a:lnTo>
                      <a:pt x="0" y="167885"/>
                    </a:lnTo>
                    <a:lnTo>
                      <a:pt x="0" y="152613"/>
                    </a:lnTo>
                    <a:lnTo>
                      <a:pt x="3401" y="152613"/>
                    </a:lnTo>
                    <a:lnTo>
                      <a:pt x="8423" y="130060"/>
                    </a:lnTo>
                    <a:cubicBezTo>
                      <a:pt x="27752" y="87299"/>
                      <a:pt x="79204" y="49835"/>
                      <a:pt x="150867" y="23061"/>
                    </a:cubicBezTo>
                    <a:lnTo>
                      <a:pt x="239654" y="0"/>
                    </a:lnTo>
                    <a:lnTo>
                      <a:pt x="240600" y="1558"/>
                    </a:lnTo>
                    <a:cubicBezTo>
                      <a:pt x="285124" y="50990"/>
                      <a:pt x="346633" y="81564"/>
                      <a:pt x="414574" y="81564"/>
                    </a:cubicBezTo>
                    <a:cubicBezTo>
                      <a:pt x="482515" y="81564"/>
                      <a:pt x="544024" y="50990"/>
                      <a:pt x="588548" y="1558"/>
                    </a:cubicBezTo>
                    <a:close/>
                  </a:path>
                </a:pathLst>
              </a:custGeom>
              <a:solidFill>
                <a:schemeClr val="bg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3684253" y="3545270"/>
                <a:ext cx="142396" cy="15809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 name="TextBox 117"/>
            <p:cNvSpPr txBox="1"/>
            <p:nvPr/>
          </p:nvSpPr>
          <p:spPr>
            <a:xfrm>
              <a:off x="9274899" y="3666689"/>
              <a:ext cx="521297" cy="369332"/>
            </a:xfrm>
            <a:prstGeom prst="rect">
              <a:avLst/>
            </a:prstGeom>
            <a:noFill/>
          </p:spPr>
          <p:txBody>
            <a:bodyPr wrap="none" rtlCol="0">
              <a:spAutoFit/>
            </a:bodyPr>
            <a:lstStyle/>
            <a:p>
              <a:r>
                <a:rPr lang="en-US" b="1" dirty="0">
                  <a:solidFill>
                    <a:schemeClr val="bg1"/>
                  </a:solidFill>
                </a:rPr>
                <a:t>AO</a:t>
              </a:r>
            </a:p>
          </p:txBody>
        </p:sp>
      </p:grpSp>
      <p:grpSp>
        <p:nvGrpSpPr>
          <p:cNvPr id="120" name="Group 119">
            <a:extLst>
              <a:ext uri="{FF2B5EF4-FFF2-40B4-BE49-F238E27FC236}">
                <a16:creationId xmlns:a16="http://schemas.microsoft.com/office/drawing/2014/main" id="{0AD82D88-A9AC-634B-9CB2-DECBFFE33095}"/>
              </a:ext>
            </a:extLst>
          </p:cNvPr>
          <p:cNvGrpSpPr/>
          <p:nvPr/>
        </p:nvGrpSpPr>
        <p:grpSpPr>
          <a:xfrm>
            <a:off x="10932607" y="3785064"/>
            <a:ext cx="738640" cy="757854"/>
            <a:chOff x="9880395" y="3426233"/>
            <a:chExt cx="1566172" cy="1606913"/>
          </a:xfrm>
        </p:grpSpPr>
        <p:grpSp>
          <p:nvGrpSpPr>
            <p:cNvPr id="121" name="Group 120">
              <a:extLst>
                <a:ext uri="{FF2B5EF4-FFF2-40B4-BE49-F238E27FC236}">
                  <a16:creationId xmlns:a16="http://schemas.microsoft.com/office/drawing/2014/main" id="{AC474BFC-D56C-124C-86D0-BD62B63AFB5B}"/>
                </a:ext>
              </a:extLst>
            </p:cNvPr>
            <p:cNvGrpSpPr/>
            <p:nvPr/>
          </p:nvGrpSpPr>
          <p:grpSpPr>
            <a:xfrm>
              <a:off x="9880395" y="3426233"/>
              <a:ext cx="1566172" cy="1606913"/>
              <a:chOff x="9880395" y="4392809"/>
              <a:chExt cx="1566172" cy="1606913"/>
            </a:xfrm>
          </p:grpSpPr>
          <p:sp>
            <p:nvSpPr>
              <p:cNvPr id="132" name="Freeform 131">
                <a:extLst>
                  <a:ext uri="{FF2B5EF4-FFF2-40B4-BE49-F238E27FC236}">
                    <a16:creationId xmlns:a16="http://schemas.microsoft.com/office/drawing/2014/main" id="{9AF01F4F-581D-9040-88EA-7F46310E9DE6}"/>
                  </a:ext>
                </a:extLst>
              </p:cNvPr>
              <p:cNvSpPr/>
              <p:nvPr/>
            </p:nvSpPr>
            <p:spPr>
              <a:xfrm>
                <a:off x="9880395" y="4392809"/>
                <a:ext cx="1566172" cy="1606913"/>
              </a:xfrm>
              <a:custGeom>
                <a:avLst/>
                <a:gdLst>
                  <a:gd name="connsiteX0" fmla="*/ 159752 w 1566172"/>
                  <a:gd name="connsiteY0" fmla="*/ 0 h 1606913"/>
                  <a:gd name="connsiteX1" fmla="*/ 1406420 w 1566172"/>
                  <a:gd name="connsiteY1" fmla="*/ 0 h 1606913"/>
                  <a:gd name="connsiteX2" fmla="*/ 1566172 w 1566172"/>
                  <a:gd name="connsiteY2" fmla="*/ 159752 h 1606913"/>
                  <a:gd name="connsiteX3" fmla="*/ 1566172 w 1566172"/>
                  <a:gd name="connsiteY3" fmla="*/ 1037340 h 1606913"/>
                  <a:gd name="connsiteX4" fmla="*/ 1406420 w 1566172"/>
                  <a:gd name="connsiteY4" fmla="*/ 1197092 h 1606913"/>
                  <a:gd name="connsiteX5" fmla="*/ 931194 w 1566172"/>
                  <a:gd name="connsiteY5" fmla="*/ 1197092 h 1606913"/>
                  <a:gd name="connsiteX6" fmla="*/ 1053932 w 1566172"/>
                  <a:gd name="connsiteY6" fmla="*/ 1417129 h 1606913"/>
                  <a:gd name="connsiteX7" fmla="*/ 1053843 w 1566172"/>
                  <a:gd name="connsiteY7" fmla="*/ 1417290 h 1606913"/>
                  <a:gd name="connsiteX8" fmla="*/ 1061273 w 1566172"/>
                  <a:gd name="connsiteY8" fmla="*/ 1430980 h 1606913"/>
                  <a:gd name="connsiteX9" fmla="*/ 1071225 w 1566172"/>
                  <a:gd name="connsiteY9" fmla="*/ 1480273 h 1606913"/>
                  <a:gd name="connsiteX10" fmla="*/ 1064733 w 1566172"/>
                  <a:gd name="connsiteY10" fmla="*/ 1517059 h 1606913"/>
                  <a:gd name="connsiteX11" fmla="*/ 1189883 w 1566172"/>
                  <a:gd name="connsiteY11" fmla="*/ 1517059 h 1606913"/>
                  <a:gd name="connsiteX12" fmla="*/ 1234810 w 1566172"/>
                  <a:gd name="connsiteY12" fmla="*/ 1561986 h 1606913"/>
                  <a:gd name="connsiteX13" fmla="*/ 1234809 w 1566172"/>
                  <a:gd name="connsiteY13" fmla="*/ 1561986 h 1606913"/>
                  <a:gd name="connsiteX14" fmla="*/ 1189882 w 1566172"/>
                  <a:gd name="connsiteY14" fmla="*/ 1606913 h 1606913"/>
                  <a:gd name="connsiteX15" fmla="*/ 376291 w 1566172"/>
                  <a:gd name="connsiteY15" fmla="*/ 1606912 h 1606913"/>
                  <a:gd name="connsiteX16" fmla="*/ 334895 w 1566172"/>
                  <a:gd name="connsiteY16" fmla="*/ 1579473 h 1606913"/>
                  <a:gd name="connsiteX17" fmla="*/ 331364 w 1566172"/>
                  <a:gd name="connsiteY17" fmla="*/ 1561986 h 1606913"/>
                  <a:gd name="connsiteX18" fmla="*/ 334895 w 1566172"/>
                  <a:gd name="connsiteY18" fmla="*/ 1544499 h 1606913"/>
                  <a:gd name="connsiteX19" fmla="*/ 376291 w 1566172"/>
                  <a:gd name="connsiteY19" fmla="*/ 1517059 h 1606913"/>
                  <a:gd name="connsiteX20" fmla="*/ 502374 w 1566172"/>
                  <a:gd name="connsiteY20" fmla="*/ 1517059 h 1606913"/>
                  <a:gd name="connsiteX21" fmla="*/ 494947 w 1566172"/>
                  <a:gd name="connsiteY21" fmla="*/ 1480273 h 1606913"/>
                  <a:gd name="connsiteX22" fmla="*/ 504899 w 1566172"/>
                  <a:gd name="connsiteY22" fmla="*/ 1430980 h 1606913"/>
                  <a:gd name="connsiteX23" fmla="*/ 515955 w 1566172"/>
                  <a:gd name="connsiteY23" fmla="*/ 1410611 h 1606913"/>
                  <a:gd name="connsiteX24" fmla="*/ 515801 w 1566172"/>
                  <a:gd name="connsiteY24" fmla="*/ 1410334 h 1606913"/>
                  <a:gd name="connsiteX25" fmla="*/ 634748 w 1566172"/>
                  <a:gd name="connsiteY25" fmla="*/ 1197092 h 1606913"/>
                  <a:gd name="connsiteX26" fmla="*/ 159752 w 1566172"/>
                  <a:gd name="connsiteY26" fmla="*/ 1197092 h 1606913"/>
                  <a:gd name="connsiteX27" fmla="*/ 0 w 1566172"/>
                  <a:gd name="connsiteY27" fmla="*/ 1037340 h 1606913"/>
                  <a:gd name="connsiteX28" fmla="*/ 0 w 1566172"/>
                  <a:gd name="connsiteY28" fmla="*/ 159752 h 1606913"/>
                  <a:gd name="connsiteX29" fmla="*/ 159752 w 1566172"/>
                  <a:gd name="connsiteY29" fmla="*/ 0 h 160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66172" h="1606913">
                    <a:moveTo>
                      <a:pt x="159752" y="0"/>
                    </a:moveTo>
                    <a:lnTo>
                      <a:pt x="1406420" y="0"/>
                    </a:lnTo>
                    <a:cubicBezTo>
                      <a:pt x="1494649" y="0"/>
                      <a:pt x="1566172" y="71523"/>
                      <a:pt x="1566172" y="159752"/>
                    </a:cubicBezTo>
                    <a:lnTo>
                      <a:pt x="1566172" y="1037340"/>
                    </a:lnTo>
                    <a:cubicBezTo>
                      <a:pt x="1566172" y="1125569"/>
                      <a:pt x="1494649" y="1197092"/>
                      <a:pt x="1406420" y="1197092"/>
                    </a:cubicBezTo>
                    <a:lnTo>
                      <a:pt x="931194" y="1197092"/>
                    </a:lnTo>
                    <a:lnTo>
                      <a:pt x="1053932" y="1417129"/>
                    </a:lnTo>
                    <a:lnTo>
                      <a:pt x="1053843" y="1417290"/>
                    </a:lnTo>
                    <a:lnTo>
                      <a:pt x="1061273" y="1430980"/>
                    </a:lnTo>
                    <a:cubicBezTo>
                      <a:pt x="1067682" y="1446131"/>
                      <a:pt x="1071225" y="1462788"/>
                      <a:pt x="1071225" y="1480273"/>
                    </a:cubicBezTo>
                    <a:lnTo>
                      <a:pt x="1064733" y="1517059"/>
                    </a:lnTo>
                    <a:lnTo>
                      <a:pt x="1189883" y="1517059"/>
                    </a:lnTo>
                    <a:cubicBezTo>
                      <a:pt x="1214695" y="1517059"/>
                      <a:pt x="1234810" y="1537174"/>
                      <a:pt x="1234810" y="1561986"/>
                    </a:cubicBezTo>
                    <a:lnTo>
                      <a:pt x="1234809" y="1561986"/>
                    </a:lnTo>
                    <a:cubicBezTo>
                      <a:pt x="1234809" y="1586798"/>
                      <a:pt x="1214694" y="1606913"/>
                      <a:pt x="1189882" y="1606913"/>
                    </a:cubicBezTo>
                    <a:lnTo>
                      <a:pt x="376291" y="1606912"/>
                    </a:lnTo>
                    <a:cubicBezTo>
                      <a:pt x="357682" y="1606912"/>
                      <a:pt x="341715" y="1595598"/>
                      <a:pt x="334895" y="1579473"/>
                    </a:cubicBezTo>
                    <a:lnTo>
                      <a:pt x="331364" y="1561986"/>
                    </a:lnTo>
                    <a:lnTo>
                      <a:pt x="334895" y="1544499"/>
                    </a:lnTo>
                    <a:cubicBezTo>
                      <a:pt x="341715" y="1528374"/>
                      <a:pt x="357682" y="1517059"/>
                      <a:pt x="376291" y="1517059"/>
                    </a:cubicBezTo>
                    <a:lnTo>
                      <a:pt x="502374" y="1517059"/>
                    </a:lnTo>
                    <a:lnTo>
                      <a:pt x="494947" y="1480273"/>
                    </a:lnTo>
                    <a:cubicBezTo>
                      <a:pt x="494947" y="1462788"/>
                      <a:pt x="498491" y="1446131"/>
                      <a:pt x="504899" y="1430980"/>
                    </a:cubicBezTo>
                    <a:lnTo>
                      <a:pt x="515955" y="1410611"/>
                    </a:lnTo>
                    <a:lnTo>
                      <a:pt x="515801" y="1410334"/>
                    </a:lnTo>
                    <a:lnTo>
                      <a:pt x="634748" y="1197092"/>
                    </a:lnTo>
                    <a:lnTo>
                      <a:pt x="159752" y="1197092"/>
                    </a:lnTo>
                    <a:cubicBezTo>
                      <a:pt x="71523" y="1197092"/>
                      <a:pt x="0" y="1125569"/>
                      <a:pt x="0" y="1037340"/>
                    </a:cubicBezTo>
                    <a:lnTo>
                      <a:pt x="0" y="159752"/>
                    </a:lnTo>
                    <a:cubicBezTo>
                      <a:pt x="0" y="71523"/>
                      <a:pt x="71523" y="0"/>
                      <a:pt x="159752"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3" name="Oval 132">
                <a:extLst>
                  <a:ext uri="{FF2B5EF4-FFF2-40B4-BE49-F238E27FC236}">
                    <a16:creationId xmlns:a16="http://schemas.microsoft.com/office/drawing/2014/main" id="{F9834DE1-E038-E649-B1E7-D60EBA2023BE}"/>
                  </a:ext>
                </a:extLst>
              </p:cNvPr>
              <p:cNvSpPr/>
              <p:nvPr/>
            </p:nvSpPr>
            <p:spPr>
              <a:xfrm>
                <a:off x="10617761" y="545438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4" name="Rounded Rectangle 133">
                <a:extLst>
                  <a:ext uri="{FF2B5EF4-FFF2-40B4-BE49-F238E27FC236}">
                    <a16:creationId xmlns:a16="http://schemas.microsoft.com/office/drawing/2014/main" id="{CAFB8462-D9BE-A641-8255-86AE3BC8EFDB}"/>
                  </a:ext>
                </a:extLst>
              </p:cNvPr>
              <p:cNvSpPr/>
              <p:nvPr/>
            </p:nvSpPr>
            <p:spPr>
              <a:xfrm>
                <a:off x="9936724" y="4483844"/>
                <a:ext cx="1453514" cy="927934"/>
              </a:xfrm>
              <a:prstGeom prst="roundRect">
                <a:avLst>
                  <a:gd name="adj" fmla="val 1334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22" name="Group 121">
              <a:extLst>
                <a:ext uri="{FF2B5EF4-FFF2-40B4-BE49-F238E27FC236}">
                  <a16:creationId xmlns:a16="http://schemas.microsoft.com/office/drawing/2014/main" id="{D2A05CC0-0733-3748-884A-E1C5F37185AF}"/>
                </a:ext>
              </a:extLst>
            </p:cNvPr>
            <p:cNvGrpSpPr/>
            <p:nvPr/>
          </p:nvGrpSpPr>
          <p:grpSpPr>
            <a:xfrm>
              <a:off x="10062181" y="3582430"/>
              <a:ext cx="510424" cy="766355"/>
              <a:chOff x="10107337" y="4515139"/>
              <a:chExt cx="510424" cy="766355"/>
            </a:xfrm>
          </p:grpSpPr>
          <p:sp>
            <p:nvSpPr>
              <p:cNvPr id="128" name="Pie 127">
                <a:extLst>
                  <a:ext uri="{FF2B5EF4-FFF2-40B4-BE49-F238E27FC236}">
                    <a16:creationId xmlns:a16="http://schemas.microsoft.com/office/drawing/2014/main" id="{30392358-ABB3-7447-B73A-F37D10B17EB3}"/>
                  </a:ext>
                </a:extLst>
              </p:cNvPr>
              <p:cNvSpPr/>
              <p:nvPr/>
            </p:nvSpPr>
            <p:spPr>
              <a:xfrm>
                <a:off x="10107337" y="4549421"/>
                <a:ext cx="466221" cy="466221"/>
              </a:xfrm>
              <a:prstGeom prst="pie">
                <a:avLst>
                  <a:gd name="adj1" fmla="val 1393064"/>
                  <a:gd name="adj2" fmla="val 162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29" name="Rectangle 128">
                <a:extLst>
                  <a:ext uri="{FF2B5EF4-FFF2-40B4-BE49-F238E27FC236}">
                    <a16:creationId xmlns:a16="http://schemas.microsoft.com/office/drawing/2014/main" id="{E9381FA6-A155-1D4F-B31F-BC18FB2D945E}"/>
                  </a:ext>
                </a:extLst>
              </p:cNvPr>
              <p:cNvSpPr/>
              <p:nvPr/>
            </p:nvSpPr>
            <p:spPr>
              <a:xfrm>
                <a:off x="10107337" y="5139820"/>
                <a:ext cx="510424" cy="4571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0" name="Rectangle 129">
                <a:extLst>
                  <a:ext uri="{FF2B5EF4-FFF2-40B4-BE49-F238E27FC236}">
                    <a16:creationId xmlns:a16="http://schemas.microsoft.com/office/drawing/2014/main" id="{C18B67DD-859F-F442-8DC3-C4B36E0EE935}"/>
                  </a:ext>
                </a:extLst>
              </p:cNvPr>
              <p:cNvSpPr/>
              <p:nvPr/>
            </p:nvSpPr>
            <p:spPr>
              <a:xfrm>
                <a:off x="10107337" y="5235775"/>
                <a:ext cx="510424" cy="4571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1" name="Pie 130">
                <a:extLst>
                  <a:ext uri="{FF2B5EF4-FFF2-40B4-BE49-F238E27FC236}">
                    <a16:creationId xmlns:a16="http://schemas.microsoft.com/office/drawing/2014/main" id="{63E63A16-1FBA-6A47-8810-3A40CE688087}"/>
                  </a:ext>
                </a:extLst>
              </p:cNvPr>
              <p:cNvSpPr/>
              <p:nvPr/>
            </p:nvSpPr>
            <p:spPr>
              <a:xfrm>
                <a:off x="10151540" y="4515139"/>
                <a:ext cx="466221" cy="466221"/>
              </a:xfrm>
              <a:prstGeom prst="pie">
                <a:avLst>
                  <a:gd name="adj1" fmla="val 16202563"/>
                  <a:gd name="adj2" fmla="val 1228325"/>
                </a:avLst>
              </a:prstGeom>
              <a:solidFill>
                <a:srgbClr val="5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grpSp>
        <p:grpSp>
          <p:nvGrpSpPr>
            <p:cNvPr id="123" name="Group 122">
              <a:extLst>
                <a:ext uri="{FF2B5EF4-FFF2-40B4-BE49-F238E27FC236}">
                  <a16:creationId xmlns:a16="http://schemas.microsoft.com/office/drawing/2014/main" id="{711F0D1E-58A6-B340-AD09-15B8BDBB8F47}"/>
                </a:ext>
              </a:extLst>
            </p:cNvPr>
            <p:cNvGrpSpPr/>
            <p:nvPr/>
          </p:nvGrpSpPr>
          <p:grpSpPr>
            <a:xfrm>
              <a:off x="10709201" y="3891585"/>
              <a:ext cx="600400" cy="457200"/>
              <a:chOff x="4609420" y="4824294"/>
              <a:chExt cx="600400" cy="457200"/>
            </a:xfrm>
            <a:solidFill>
              <a:schemeClr val="accent5"/>
            </a:solidFill>
          </p:grpSpPr>
          <p:sp>
            <p:nvSpPr>
              <p:cNvPr id="124" name="Rectangle 123">
                <a:extLst>
                  <a:ext uri="{FF2B5EF4-FFF2-40B4-BE49-F238E27FC236}">
                    <a16:creationId xmlns:a16="http://schemas.microsoft.com/office/drawing/2014/main" id="{CAC3B02C-A539-6F4D-AE44-448006200DC4}"/>
                  </a:ext>
                </a:extLst>
              </p:cNvPr>
              <p:cNvSpPr/>
              <p:nvPr/>
            </p:nvSpPr>
            <p:spPr>
              <a:xfrm>
                <a:off x="4609420" y="4931538"/>
                <a:ext cx="98047" cy="34995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5" name="Rectangle 124">
                <a:extLst>
                  <a:ext uri="{FF2B5EF4-FFF2-40B4-BE49-F238E27FC236}">
                    <a16:creationId xmlns:a16="http://schemas.microsoft.com/office/drawing/2014/main" id="{BCAF5BF8-411E-D345-ACF5-BC4EF73C838E}"/>
                  </a:ext>
                </a:extLst>
              </p:cNvPr>
              <p:cNvSpPr/>
              <p:nvPr/>
            </p:nvSpPr>
            <p:spPr>
              <a:xfrm>
                <a:off x="4776871" y="5007174"/>
                <a:ext cx="98047" cy="2743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6" name="Rectangle 125">
                <a:extLst>
                  <a:ext uri="{FF2B5EF4-FFF2-40B4-BE49-F238E27FC236}">
                    <a16:creationId xmlns:a16="http://schemas.microsoft.com/office/drawing/2014/main" id="{F5FBB5FF-498F-6B41-A60F-9934E30C5CD6}"/>
                  </a:ext>
                </a:extLst>
              </p:cNvPr>
              <p:cNvSpPr/>
              <p:nvPr/>
            </p:nvSpPr>
            <p:spPr>
              <a:xfrm>
                <a:off x="4944322" y="4915734"/>
                <a:ext cx="98047" cy="36576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7" name="Rectangle 126">
                <a:extLst>
                  <a:ext uri="{FF2B5EF4-FFF2-40B4-BE49-F238E27FC236}">
                    <a16:creationId xmlns:a16="http://schemas.microsoft.com/office/drawing/2014/main" id="{CC8A2649-B180-084B-91F6-55846C34D325}"/>
                  </a:ext>
                </a:extLst>
              </p:cNvPr>
              <p:cNvSpPr/>
              <p:nvPr/>
            </p:nvSpPr>
            <p:spPr>
              <a:xfrm>
                <a:off x="5111773" y="4824294"/>
                <a:ext cx="98047" cy="457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sp>
        <p:nvSpPr>
          <p:cNvPr id="135" name="TextBox 134"/>
          <p:cNvSpPr txBox="1"/>
          <p:nvPr/>
        </p:nvSpPr>
        <p:spPr>
          <a:xfrm>
            <a:off x="10500884" y="4555750"/>
            <a:ext cx="1609538" cy="461665"/>
          </a:xfrm>
          <a:prstGeom prst="rect">
            <a:avLst/>
          </a:prstGeom>
          <a:noFill/>
        </p:spPr>
        <p:txBody>
          <a:bodyPr wrap="square" rtlCol="0">
            <a:spAutoFit/>
          </a:bodyPr>
          <a:lstStyle/>
          <a:p>
            <a:pPr algn="ctr"/>
            <a:r>
              <a:rPr lang="en-US" sz="1200" b="1" dirty="0"/>
              <a:t>Continuous Risk Status Monitoring</a:t>
            </a:r>
          </a:p>
        </p:txBody>
      </p:sp>
      <p:sp>
        <p:nvSpPr>
          <p:cNvPr id="142" name="Rectangle 141"/>
          <p:cNvSpPr/>
          <p:nvPr/>
        </p:nvSpPr>
        <p:spPr>
          <a:xfrm rot="16200000">
            <a:off x="9143728" y="3634849"/>
            <a:ext cx="1509865" cy="2995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pc="300" dirty="0"/>
              <a:t>Decision</a:t>
            </a:r>
          </a:p>
        </p:txBody>
      </p:sp>
      <p:grpSp>
        <p:nvGrpSpPr>
          <p:cNvPr id="155" name="Group 154">
            <a:extLst>
              <a:ext uri="{FF2B5EF4-FFF2-40B4-BE49-F238E27FC236}">
                <a16:creationId xmlns:a16="http://schemas.microsoft.com/office/drawing/2014/main" id="{D172F4BF-BC74-5341-ABBC-12E273F89DEE}"/>
              </a:ext>
            </a:extLst>
          </p:cNvPr>
          <p:cNvGrpSpPr/>
          <p:nvPr/>
        </p:nvGrpSpPr>
        <p:grpSpPr>
          <a:xfrm>
            <a:off x="11511093" y="3649069"/>
            <a:ext cx="297231" cy="300549"/>
            <a:chOff x="4558197" y="3628770"/>
            <a:chExt cx="872962" cy="882706"/>
          </a:xfrm>
        </p:grpSpPr>
        <p:sp>
          <p:nvSpPr>
            <p:cNvPr id="156" name="Freeform 155">
              <a:extLst>
                <a:ext uri="{FF2B5EF4-FFF2-40B4-BE49-F238E27FC236}">
                  <a16:creationId xmlns:a16="http://schemas.microsoft.com/office/drawing/2014/main" id="{FA754C9C-CFBC-4648-8374-BBA58DD56BBC}"/>
                </a:ext>
              </a:extLst>
            </p:cNvPr>
            <p:cNvSpPr/>
            <p:nvPr/>
          </p:nvSpPr>
          <p:spPr>
            <a:xfrm>
              <a:off x="4558197" y="3628770"/>
              <a:ext cx="872962" cy="882706"/>
            </a:xfrm>
            <a:custGeom>
              <a:avLst/>
              <a:gdLst>
                <a:gd name="connsiteX0" fmla="*/ 720619 w 1441238"/>
                <a:gd name="connsiteY0" fmla="*/ 0 h 1457326"/>
                <a:gd name="connsiteX1" fmla="*/ 795121 w 1441238"/>
                <a:gd name="connsiteY1" fmla="*/ 3762 h 1457326"/>
                <a:gd name="connsiteX2" fmla="*/ 829591 w 1441238"/>
                <a:gd name="connsiteY2" fmla="*/ 9023 h 1457326"/>
                <a:gd name="connsiteX3" fmla="*/ 881854 w 1441238"/>
                <a:gd name="connsiteY3" fmla="*/ 252013 h 1457326"/>
                <a:gd name="connsiteX4" fmla="*/ 1066775 w 1441238"/>
                <a:gd name="connsiteY4" fmla="*/ 91201 h 1457326"/>
                <a:gd name="connsiteX5" fmla="*/ 1128021 w 1441238"/>
                <a:gd name="connsiteY5" fmla="*/ 124444 h 1457326"/>
                <a:gd name="connsiteX6" fmla="*/ 1235862 w 1441238"/>
                <a:gd name="connsiteY6" fmla="*/ 213421 h 1457326"/>
                <a:gd name="connsiteX7" fmla="*/ 1243116 w 1441238"/>
                <a:gd name="connsiteY7" fmla="*/ 222213 h 1457326"/>
                <a:gd name="connsiteX8" fmla="*/ 1142738 w 1441238"/>
                <a:gd name="connsiteY8" fmla="*/ 432279 h 1457326"/>
                <a:gd name="connsiteX9" fmla="*/ 1371754 w 1441238"/>
                <a:gd name="connsiteY9" fmla="*/ 407697 h 1457326"/>
                <a:gd name="connsiteX10" fmla="*/ 1392020 w 1441238"/>
                <a:gd name="connsiteY10" fmla="*/ 445035 h 1457326"/>
                <a:gd name="connsiteX11" fmla="*/ 1434478 w 1441238"/>
                <a:gd name="connsiteY11" fmla="*/ 581812 h 1457326"/>
                <a:gd name="connsiteX12" fmla="*/ 1439911 w 1441238"/>
                <a:gd name="connsiteY12" fmla="*/ 617409 h 1457326"/>
                <a:gd name="connsiteX13" fmla="*/ 1242385 w 1441238"/>
                <a:gd name="connsiteY13" fmla="*/ 723958 h 1457326"/>
                <a:gd name="connsiteX14" fmla="*/ 1441238 w 1441238"/>
                <a:gd name="connsiteY14" fmla="*/ 831223 h 1457326"/>
                <a:gd name="connsiteX15" fmla="*/ 1434478 w 1441238"/>
                <a:gd name="connsiteY15" fmla="*/ 875514 h 1457326"/>
                <a:gd name="connsiteX16" fmla="*/ 1392020 w 1441238"/>
                <a:gd name="connsiteY16" fmla="*/ 1012292 h 1457326"/>
                <a:gd name="connsiteX17" fmla="*/ 1376580 w 1441238"/>
                <a:gd name="connsiteY17" fmla="*/ 1040738 h 1457326"/>
                <a:gd name="connsiteX18" fmla="*/ 1142738 w 1441238"/>
                <a:gd name="connsiteY18" fmla="*/ 1015637 h 1457326"/>
                <a:gd name="connsiteX19" fmla="*/ 1245963 w 1441238"/>
                <a:gd name="connsiteY19" fmla="*/ 1231663 h 1457326"/>
                <a:gd name="connsiteX20" fmla="*/ 1235862 w 1441238"/>
                <a:gd name="connsiteY20" fmla="*/ 1243906 h 1457326"/>
                <a:gd name="connsiteX21" fmla="*/ 1128021 w 1441238"/>
                <a:gd name="connsiteY21" fmla="*/ 1332882 h 1457326"/>
                <a:gd name="connsiteX22" fmla="*/ 1073438 w 1441238"/>
                <a:gd name="connsiteY22" fmla="*/ 1362509 h 1457326"/>
                <a:gd name="connsiteX23" fmla="*/ 881854 w 1441238"/>
                <a:gd name="connsiteY23" fmla="*/ 1195903 h 1457326"/>
                <a:gd name="connsiteX24" fmla="*/ 827498 w 1441238"/>
                <a:gd name="connsiteY24" fmla="*/ 1448623 h 1457326"/>
                <a:gd name="connsiteX25" fmla="*/ 795121 w 1441238"/>
                <a:gd name="connsiteY25" fmla="*/ 1453564 h 1457326"/>
                <a:gd name="connsiteX26" fmla="*/ 720619 w 1441238"/>
                <a:gd name="connsiteY26" fmla="*/ 1457326 h 1457326"/>
                <a:gd name="connsiteX27" fmla="*/ 646118 w 1441238"/>
                <a:gd name="connsiteY27" fmla="*/ 1453564 h 1457326"/>
                <a:gd name="connsiteX28" fmla="*/ 613739 w 1441238"/>
                <a:gd name="connsiteY28" fmla="*/ 1448623 h 1457326"/>
                <a:gd name="connsiteX29" fmla="*/ 559382 w 1441238"/>
                <a:gd name="connsiteY29" fmla="*/ 1195903 h 1457326"/>
                <a:gd name="connsiteX30" fmla="*/ 367800 w 1441238"/>
                <a:gd name="connsiteY30" fmla="*/ 1362508 h 1457326"/>
                <a:gd name="connsiteX31" fmla="*/ 313217 w 1441238"/>
                <a:gd name="connsiteY31" fmla="*/ 1332882 h 1457326"/>
                <a:gd name="connsiteX32" fmla="*/ 205377 w 1441238"/>
                <a:gd name="connsiteY32" fmla="*/ 1243906 h 1457326"/>
                <a:gd name="connsiteX33" fmla="*/ 195274 w 1441238"/>
                <a:gd name="connsiteY33" fmla="*/ 1231661 h 1457326"/>
                <a:gd name="connsiteX34" fmla="*/ 298498 w 1441238"/>
                <a:gd name="connsiteY34" fmla="*/ 1015637 h 1457326"/>
                <a:gd name="connsiteX35" fmla="*/ 64658 w 1441238"/>
                <a:gd name="connsiteY35" fmla="*/ 1040738 h 1457326"/>
                <a:gd name="connsiteX36" fmla="*/ 49218 w 1441238"/>
                <a:gd name="connsiteY36" fmla="*/ 1012292 h 1457326"/>
                <a:gd name="connsiteX37" fmla="*/ 6760 w 1441238"/>
                <a:gd name="connsiteY37" fmla="*/ 875514 h 1457326"/>
                <a:gd name="connsiteX38" fmla="*/ 0 w 1441238"/>
                <a:gd name="connsiteY38" fmla="*/ 831222 h 1457326"/>
                <a:gd name="connsiteX39" fmla="*/ 198851 w 1441238"/>
                <a:gd name="connsiteY39" fmla="*/ 723958 h 1457326"/>
                <a:gd name="connsiteX40" fmla="*/ 1327 w 1441238"/>
                <a:gd name="connsiteY40" fmla="*/ 617410 h 1457326"/>
                <a:gd name="connsiteX41" fmla="*/ 6760 w 1441238"/>
                <a:gd name="connsiteY41" fmla="*/ 581812 h 1457326"/>
                <a:gd name="connsiteX42" fmla="*/ 49218 w 1441238"/>
                <a:gd name="connsiteY42" fmla="*/ 445035 h 1457326"/>
                <a:gd name="connsiteX43" fmla="*/ 69485 w 1441238"/>
                <a:gd name="connsiteY43" fmla="*/ 407697 h 1457326"/>
                <a:gd name="connsiteX44" fmla="*/ 298498 w 1441238"/>
                <a:gd name="connsiteY44" fmla="*/ 432279 h 1457326"/>
                <a:gd name="connsiteX45" fmla="*/ 198122 w 1441238"/>
                <a:gd name="connsiteY45" fmla="*/ 222214 h 1457326"/>
                <a:gd name="connsiteX46" fmla="*/ 205377 w 1441238"/>
                <a:gd name="connsiteY46" fmla="*/ 213421 h 1457326"/>
                <a:gd name="connsiteX47" fmla="*/ 313217 w 1441238"/>
                <a:gd name="connsiteY47" fmla="*/ 124444 h 1457326"/>
                <a:gd name="connsiteX48" fmla="*/ 374462 w 1441238"/>
                <a:gd name="connsiteY48" fmla="*/ 91202 h 1457326"/>
                <a:gd name="connsiteX49" fmla="*/ 559382 w 1441238"/>
                <a:gd name="connsiteY49" fmla="*/ 252013 h 1457326"/>
                <a:gd name="connsiteX50" fmla="*/ 611646 w 1441238"/>
                <a:gd name="connsiteY50" fmla="*/ 9023 h 1457326"/>
                <a:gd name="connsiteX51" fmla="*/ 646118 w 1441238"/>
                <a:gd name="connsiteY51" fmla="*/ 3762 h 1457326"/>
                <a:gd name="connsiteX52" fmla="*/ 720619 w 1441238"/>
                <a:gd name="connsiteY52" fmla="*/ 0 h 145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1238" h="1457326">
                  <a:moveTo>
                    <a:pt x="720619" y="0"/>
                  </a:moveTo>
                  <a:cubicBezTo>
                    <a:pt x="745771" y="0"/>
                    <a:pt x="770625" y="1275"/>
                    <a:pt x="795121" y="3762"/>
                  </a:cubicBezTo>
                  <a:lnTo>
                    <a:pt x="829591" y="9023"/>
                  </a:lnTo>
                  <a:lnTo>
                    <a:pt x="881854" y="252013"/>
                  </a:lnTo>
                  <a:lnTo>
                    <a:pt x="1066775" y="91201"/>
                  </a:lnTo>
                  <a:lnTo>
                    <a:pt x="1128021" y="124444"/>
                  </a:lnTo>
                  <a:cubicBezTo>
                    <a:pt x="1166787" y="150634"/>
                    <a:pt x="1202896" y="180455"/>
                    <a:pt x="1235862" y="213421"/>
                  </a:cubicBezTo>
                  <a:lnTo>
                    <a:pt x="1243116" y="222213"/>
                  </a:lnTo>
                  <a:lnTo>
                    <a:pt x="1142738" y="432279"/>
                  </a:lnTo>
                  <a:lnTo>
                    <a:pt x="1371754" y="407697"/>
                  </a:lnTo>
                  <a:lnTo>
                    <a:pt x="1392020" y="445035"/>
                  </a:lnTo>
                  <a:cubicBezTo>
                    <a:pt x="1410456" y="488623"/>
                    <a:pt x="1424772" y="534378"/>
                    <a:pt x="1434478" y="581812"/>
                  </a:cubicBezTo>
                  <a:lnTo>
                    <a:pt x="1439911" y="617409"/>
                  </a:lnTo>
                  <a:lnTo>
                    <a:pt x="1242385" y="723958"/>
                  </a:lnTo>
                  <a:lnTo>
                    <a:pt x="1441238" y="831223"/>
                  </a:lnTo>
                  <a:lnTo>
                    <a:pt x="1434478" y="875514"/>
                  </a:lnTo>
                  <a:cubicBezTo>
                    <a:pt x="1424772" y="922948"/>
                    <a:pt x="1410456" y="968704"/>
                    <a:pt x="1392020" y="1012292"/>
                  </a:cubicBezTo>
                  <a:lnTo>
                    <a:pt x="1376580" y="1040738"/>
                  </a:lnTo>
                  <a:lnTo>
                    <a:pt x="1142738" y="1015637"/>
                  </a:lnTo>
                  <a:lnTo>
                    <a:pt x="1245963" y="1231663"/>
                  </a:lnTo>
                  <a:lnTo>
                    <a:pt x="1235862" y="1243906"/>
                  </a:lnTo>
                  <a:cubicBezTo>
                    <a:pt x="1202896" y="1276871"/>
                    <a:pt x="1166787" y="1306693"/>
                    <a:pt x="1128021" y="1332882"/>
                  </a:cubicBezTo>
                  <a:lnTo>
                    <a:pt x="1073438" y="1362509"/>
                  </a:lnTo>
                  <a:lnTo>
                    <a:pt x="881854" y="1195903"/>
                  </a:lnTo>
                  <a:lnTo>
                    <a:pt x="827498" y="1448623"/>
                  </a:lnTo>
                  <a:lnTo>
                    <a:pt x="795121" y="1453564"/>
                  </a:lnTo>
                  <a:cubicBezTo>
                    <a:pt x="770625" y="1456052"/>
                    <a:pt x="745771" y="1457326"/>
                    <a:pt x="720619" y="1457326"/>
                  </a:cubicBezTo>
                  <a:cubicBezTo>
                    <a:pt x="695467" y="1457326"/>
                    <a:pt x="670613" y="1456052"/>
                    <a:pt x="646118" y="1453564"/>
                  </a:cubicBezTo>
                  <a:lnTo>
                    <a:pt x="613739" y="1448623"/>
                  </a:lnTo>
                  <a:lnTo>
                    <a:pt x="559382" y="1195903"/>
                  </a:lnTo>
                  <a:lnTo>
                    <a:pt x="367800" y="1362508"/>
                  </a:lnTo>
                  <a:lnTo>
                    <a:pt x="313217" y="1332882"/>
                  </a:lnTo>
                  <a:cubicBezTo>
                    <a:pt x="274452" y="1306693"/>
                    <a:pt x="238342" y="1276871"/>
                    <a:pt x="205377" y="1243906"/>
                  </a:cubicBezTo>
                  <a:lnTo>
                    <a:pt x="195274" y="1231661"/>
                  </a:lnTo>
                  <a:lnTo>
                    <a:pt x="298498" y="1015637"/>
                  </a:lnTo>
                  <a:lnTo>
                    <a:pt x="64658" y="1040738"/>
                  </a:lnTo>
                  <a:lnTo>
                    <a:pt x="49218" y="1012292"/>
                  </a:lnTo>
                  <a:cubicBezTo>
                    <a:pt x="30782" y="968704"/>
                    <a:pt x="16467" y="922948"/>
                    <a:pt x="6760" y="875514"/>
                  </a:cubicBezTo>
                  <a:lnTo>
                    <a:pt x="0" y="831222"/>
                  </a:lnTo>
                  <a:lnTo>
                    <a:pt x="198851" y="723958"/>
                  </a:lnTo>
                  <a:lnTo>
                    <a:pt x="1327" y="617410"/>
                  </a:lnTo>
                  <a:lnTo>
                    <a:pt x="6760" y="581812"/>
                  </a:lnTo>
                  <a:cubicBezTo>
                    <a:pt x="16467" y="534378"/>
                    <a:pt x="30782" y="488623"/>
                    <a:pt x="49218" y="445035"/>
                  </a:cubicBezTo>
                  <a:lnTo>
                    <a:pt x="69485" y="407697"/>
                  </a:lnTo>
                  <a:lnTo>
                    <a:pt x="298498" y="432279"/>
                  </a:lnTo>
                  <a:lnTo>
                    <a:pt x="198122" y="222214"/>
                  </a:lnTo>
                  <a:lnTo>
                    <a:pt x="205377" y="213421"/>
                  </a:lnTo>
                  <a:cubicBezTo>
                    <a:pt x="238342" y="180455"/>
                    <a:pt x="274452" y="150634"/>
                    <a:pt x="313217" y="124444"/>
                  </a:cubicBezTo>
                  <a:lnTo>
                    <a:pt x="374462" y="91202"/>
                  </a:lnTo>
                  <a:lnTo>
                    <a:pt x="559382" y="252013"/>
                  </a:lnTo>
                  <a:lnTo>
                    <a:pt x="611646" y="9023"/>
                  </a:lnTo>
                  <a:lnTo>
                    <a:pt x="646118" y="3762"/>
                  </a:lnTo>
                  <a:cubicBezTo>
                    <a:pt x="670613" y="1275"/>
                    <a:pt x="695467" y="0"/>
                    <a:pt x="720619" y="0"/>
                  </a:cubicBezTo>
                  <a:close/>
                </a:path>
              </a:pathLst>
            </a:custGeom>
            <a:solidFill>
              <a:srgbClr val="0066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7" name="Oval 156">
              <a:extLst>
                <a:ext uri="{FF2B5EF4-FFF2-40B4-BE49-F238E27FC236}">
                  <a16:creationId xmlns:a16="http://schemas.microsoft.com/office/drawing/2014/main" id="{AF7F50E6-2476-6D49-B2F5-7E9AEFD2014C}"/>
                </a:ext>
              </a:extLst>
            </p:cNvPr>
            <p:cNvSpPr/>
            <p:nvPr/>
          </p:nvSpPr>
          <p:spPr>
            <a:xfrm>
              <a:off x="4739123" y="3814569"/>
              <a:ext cx="511110" cy="511109"/>
            </a:xfrm>
            <a:prstGeom prst="ellipse">
              <a:avLst/>
            </a:prstGeom>
            <a:solidFill>
              <a:srgbClr val="D2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8" name="Group 157">
              <a:extLst>
                <a:ext uri="{FF2B5EF4-FFF2-40B4-BE49-F238E27FC236}">
                  <a16:creationId xmlns:a16="http://schemas.microsoft.com/office/drawing/2014/main" id="{82B1C7A8-BA87-9346-81A4-B92CFA1EC867}"/>
                </a:ext>
              </a:extLst>
            </p:cNvPr>
            <p:cNvGrpSpPr/>
            <p:nvPr/>
          </p:nvGrpSpPr>
          <p:grpSpPr>
            <a:xfrm>
              <a:off x="4779901" y="3834889"/>
              <a:ext cx="449874" cy="450148"/>
              <a:chOff x="870439" y="1424029"/>
              <a:chExt cx="2074503" cy="2075769"/>
            </a:xfrm>
          </p:grpSpPr>
          <p:sp>
            <p:nvSpPr>
              <p:cNvPr id="159" name="Freeform 158">
                <a:extLst>
                  <a:ext uri="{FF2B5EF4-FFF2-40B4-BE49-F238E27FC236}">
                    <a16:creationId xmlns:a16="http://schemas.microsoft.com/office/drawing/2014/main" id="{84E35C78-FBD2-B041-92DE-41C155886069}"/>
                  </a:ext>
                </a:extLst>
              </p:cNvPr>
              <p:cNvSpPr/>
              <p:nvPr/>
            </p:nvSpPr>
            <p:spPr>
              <a:xfrm>
                <a:off x="870439" y="1560082"/>
                <a:ext cx="1959258" cy="1939716"/>
              </a:xfrm>
              <a:custGeom>
                <a:avLst/>
                <a:gdLst>
                  <a:gd name="connsiteX0" fmla="*/ 283484 w 1959258"/>
                  <a:gd name="connsiteY0" fmla="*/ 1648617 h 1939716"/>
                  <a:gd name="connsiteX1" fmla="*/ 417161 w 1959258"/>
                  <a:gd name="connsiteY1" fmla="*/ 1648617 h 1939716"/>
                  <a:gd name="connsiteX2" fmla="*/ 480271 w 1959258"/>
                  <a:gd name="connsiteY2" fmla="*/ 1700687 h 1939716"/>
                  <a:gd name="connsiteX3" fmla="*/ 979629 w 1959258"/>
                  <a:gd name="connsiteY3" fmla="*/ 1853220 h 1939716"/>
                  <a:gd name="connsiteX4" fmla="*/ 1478988 w 1959258"/>
                  <a:gd name="connsiteY4" fmla="*/ 1700687 h 1939716"/>
                  <a:gd name="connsiteX5" fmla="*/ 1542098 w 1959258"/>
                  <a:gd name="connsiteY5" fmla="*/ 1648617 h 1939716"/>
                  <a:gd name="connsiteX6" fmla="*/ 1675774 w 1959258"/>
                  <a:gd name="connsiteY6" fmla="*/ 1648617 h 1939716"/>
                  <a:gd name="connsiteX7" fmla="*/ 1672331 w 1959258"/>
                  <a:gd name="connsiteY7" fmla="*/ 1652790 h 1939716"/>
                  <a:gd name="connsiteX8" fmla="*/ 979629 w 1959258"/>
                  <a:gd name="connsiteY8" fmla="*/ 1939716 h 1939716"/>
                  <a:gd name="connsiteX9" fmla="*/ 286927 w 1959258"/>
                  <a:gd name="connsiteY9" fmla="*/ 1652790 h 1939716"/>
                  <a:gd name="connsiteX10" fmla="*/ 1174669 w 1959258"/>
                  <a:gd name="connsiteY10" fmla="*/ 0 h 1939716"/>
                  <a:gd name="connsiteX11" fmla="*/ 1177058 w 1959258"/>
                  <a:gd name="connsiteY11" fmla="*/ 365 h 1939716"/>
                  <a:gd name="connsiteX12" fmla="*/ 1959258 w 1959258"/>
                  <a:gd name="connsiteY12" fmla="*/ 960089 h 1939716"/>
                  <a:gd name="connsiteX13" fmla="*/ 1915216 w 1959258"/>
                  <a:gd name="connsiteY13" fmla="*/ 1251400 h 1939716"/>
                  <a:gd name="connsiteX14" fmla="*/ 1909515 w 1959258"/>
                  <a:gd name="connsiteY14" fmla="*/ 1266976 h 1939716"/>
                  <a:gd name="connsiteX15" fmla="*/ 1848873 w 1959258"/>
                  <a:gd name="connsiteY15" fmla="*/ 1162421 h 1939716"/>
                  <a:gd name="connsiteX16" fmla="*/ 1854616 w 1959258"/>
                  <a:gd name="connsiteY16" fmla="*/ 1140086 h 1939716"/>
                  <a:gd name="connsiteX17" fmla="*/ 1872761 w 1959258"/>
                  <a:gd name="connsiteY17" fmla="*/ 960089 h 1939716"/>
                  <a:gd name="connsiteX18" fmla="*/ 1245219 w 1959258"/>
                  <a:gd name="connsiteY18" fmla="*/ 107111 h 1939716"/>
                  <a:gd name="connsiteX19" fmla="*/ 1235317 w 1959258"/>
                  <a:gd name="connsiteY19" fmla="*/ 104565 h 1939716"/>
                  <a:gd name="connsiteX20" fmla="*/ 784589 w 1959258"/>
                  <a:gd name="connsiteY20" fmla="*/ 0 h 1939716"/>
                  <a:gd name="connsiteX21" fmla="*/ 723941 w 1959258"/>
                  <a:gd name="connsiteY21" fmla="*/ 104565 h 1939716"/>
                  <a:gd name="connsiteX22" fmla="*/ 714039 w 1959258"/>
                  <a:gd name="connsiteY22" fmla="*/ 107111 h 1939716"/>
                  <a:gd name="connsiteX23" fmla="*/ 86497 w 1959258"/>
                  <a:gd name="connsiteY23" fmla="*/ 960089 h 1939716"/>
                  <a:gd name="connsiteX24" fmla="*/ 104642 w 1959258"/>
                  <a:gd name="connsiteY24" fmla="*/ 1140086 h 1939716"/>
                  <a:gd name="connsiteX25" fmla="*/ 110385 w 1959258"/>
                  <a:gd name="connsiteY25" fmla="*/ 1162421 h 1939716"/>
                  <a:gd name="connsiteX26" fmla="*/ 49743 w 1959258"/>
                  <a:gd name="connsiteY26" fmla="*/ 1266976 h 1939716"/>
                  <a:gd name="connsiteX27" fmla="*/ 44042 w 1959258"/>
                  <a:gd name="connsiteY27" fmla="*/ 1251400 h 1939716"/>
                  <a:gd name="connsiteX28" fmla="*/ 0 w 1959258"/>
                  <a:gd name="connsiteY28" fmla="*/ 960089 h 1939716"/>
                  <a:gd name="connsiteX29" fmla="*/ 782200 w 1959258"/>
                  <a:gd name="connsiteY29" fmla="*/ 365 h 193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59258" h="1939716">
                    <a:moveTo>
                      <a:pt x="283484" y="1648617"/>
                    </a:moveTo>
                    <a:lnTo>
                      <a:pt x="417161" y="1648617"/>
                    </a:lnTo>
                    <a:lnTo>
                      <a:pt x="480271" y="1700687"/>
                    </a:lnTo>
                    <a:cubicBezTo>
                      <a:pt x="622815" y="1796989"/>
                      <a:pt x="794655" y="1853220"/>
                      <a:pt x="979629" y="1853220"/>
                    </a:cubicBezTo>
                    <a:cubicBezTo>
                      <a:pt x="1164603" y="1853220"/>
                      <a:pt x="1336443" y="1796989"/>
                      <a:pt x="1478988" y="1700687"/>
                    </a:cubicBezTo>
                    <a:lnTo>
                      <a:pt x="1542098" y="1648617"/>
                    </a:lnTo>
                    <a:lnTo>
                      <a:pt x="1675774" y="1648617"/>
                    </a:lnTo>
                    <a:lnTo>
                      <a:pt x="1672331" y="1652790"/>
                    </a:lnTo>
                    <a:cubicBezTo>
                      <a:pt x="1495053" y="1830068"/>
                      <a:pt x="1250146" y="1939716"/>
                      <a:pt x="979629" y="1939716"/>
                    </a:cubicBezTo>
                    <a:cubicBezTo>
                      <a:pt x="709112" y="1939716"/>
                      <a:pt x="464205" y="1830068"/>
                      <a:pt x="286927" y="1652790"/>
                    </a:cubicBezTo>
                    <a:close/>
                    <a:moveTo>
                      <a:pt x="1174669" y="0"/>
                    </a:moveTo>
                    <a:lnTo>
                      <a:pt x="1177058" y="365"/>
                    </a:lnTo>
                    <a:cubicBezTo>
                      <a:pt x="1623459" y="91711"/>
                      <a:pt x="1959258" y="486685"/>
                      <a:pt x="1959258" y="960089"/>
                    </a:cubicBezTo>
                    <a:cubicBezTo>
                      <a:pt x="1959258" y="1061533"/>
                      <a:pt x="1943839" y="1159375"/>
                      <a:pt x="1915216" y="1251400"/>
                    </a:cubicBezTo>
                    <a:lnTo>
                      <a:pt x="1909515" y="1266976"/>
                    </a:lnTo>
                    <a:lnTo>
                      <a:pt x="1848873" y="1162421"/>
                    </a:lnTo>
                    <a:lnTo>
                      <a:pt x="1854616" y="1140086"/>
                    </a:lnTo>
                    <a:cubicBezTo>
                      <a:pt x="1866513" y="1081946"/>
                      <a:pt x="1872761" y="1021747"/>
                      <a:pt x="1872761" y="960089"/>
                    </a:cubicBezTo>
                    <a:cubicBezTo>
                      <a:pt x="1872761" y="559313"/>
                      <a:pt x="1608785" y="220192"/>
                      <a:pt x="1245219" y="107111"/>
                    </a:cubicBezTo>
                    <a:lnTo>
                      <a:pt x="1235317" y="104565"/>
                    </a:lnTo>
                    <a:close/>
                    <a:moveTo>
                      <a:pt x="784589" y="0"/>
                    </a:moveTo>
                    <a:lnTo>
                      <a:pt x="723941" y="104565"/>
                    </a:lnTo>
                    <a:lnTo>
                      <a:pt x="714039" y="107111"/>
                    </a:lnTo>
                    <a:cubicBezTo>
                      <a:pt x="350473" y="220192"/>
                      <a:pt x="86497" y="559313"/>
                      <a:pt x="86497" y="960089"/>
                    </a:cubicBezTo>
                    <a:cubicBezTo>
                      <a:pt x="86497" y="1021747"/>
                      <a:pt x="92745" y="1081946"/>
                      <a:pt x="104642" y="1140086"/>
                    </a:cubicBezTo>
                    <a:lnTo>
                      <a:pt x="110385" y="1162421"/>
                    </a:lnTo>
                    <a:lnTo>
                      <a:pt x="49743" y="1266976"/>
                    </a:lnTo>
                    <a:lnTo>
                      <a:pt x="44042" y="1251400"/>
                    </a:lnTo>
                    <a:cubicBezTo>
                      <a:pt x="15419" y="1159375"/>
                      <a:pt x="0" y="1061533"/>
                      <a:pt x="0" y="960089"/>
                    </a:cubicBezTo>
                    <a:cubicBezTo>
                      <a:pt x="0" y="486685"/>
                      <a:pt x="335799" y="91711"/>
                      <a:pt x="782200" y="365"/>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0" name="Triangle 80">
                <a:extLst>
                  <a:ext uri="{FF2B5EF4-FFF2-40B4-BE49-F238E27FC236}">
                    <a16:creationId xmlns:a16="http://schemas.microsoft.com/office/drawing/2014/main" id="{791CC276-7A50-0940-A46F-E2D05C31277F}"/>
                  </a:ext>
                </a:extLst>
              </p:cNvPr>
              <p:cNvSpPr/>
              <p:nvPr/>
            </p:nvSpPr>
            <p:spPr>
              <a:xfrm rot="4535884">
                <a:off x="1575804" y="1448237"/>
                <a:ext cx="351014" cy="302598"/>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riangle 81">
                <a:extLst>
                  <a:ext uri="{FF2B5EF4-FFF2-40B4-BE49-F238E27FC236}">
                    <a16:creationId xmlns:a16="http://schemas.microsoft.com/office/drawing/2014/main" id="{64E6BE44-EDC6-ED48-A32A-7F08796AC21D}"/>
                  </a:ext>
                </a:extLst>
              </p:cNvPr>
              <p:cNvSpPr/>
              <p:nvPr/>
            </p:nvSpPr>
            <p:spPr>
              <a:xfrm rot="4535884">
                <a:off x="1065038" y="3023123"/>
                <a:ext cx="351014" cy="302598"/>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riangle 82">
                <a:extLst>
                  <a:ext uri="{FF2B5EF4-FFF2-40B4-BE49-F238E27FC236}">
                    <a16:creationId xmlns:a16="http://schemas.microsoft.com/office/drawing/2014/main" id="{04771544-DD29-3E47-88EF-9DB25B76FCD0}"/>
                  </a:ext>
                </a:extLst>
              </p:cNvPr>
              <p:cNvSpPr/>
              <p:nvPr/>
            </p:nvSpPr>
            <p:spPr>
              <a:xfrm rot="4535884">
                <a:off x="2618136" y="2596364"/>
                <a:ext cx="351014" cy="302598"/>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0" name="Rectangle 109"/>
          <p:cNvSpPr/>
          <p:nvPr/>
        </p:nvSpPr>
        <p:spPr>
          <a:xfrm>
            <a:off x="3037417" y="2386426"/>
            <a:ext cx="6380372" cy="2796448"/>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en-US" sz="1400" dirty="0">
                <a:solidFill>
                  <a:schemeClr val="tx1"/>
                </a:solidFill>
              </a:rPr>
              <a:t>Acquisition Organization</a:t>
            </a:r>
          </a:p>
        </p:txBody>
      </p:sp>
      <p:sp>
        <p:nvSpPr>
          <p:cNvPr id="15" name="Round Same Side Corner Rectangle 14"/>
          <p:cNvSpPr/>
          <p:nvPr/>
        </p:nvSpPr>
        <p:spPr>
          <a:xfrm rot="5400000">
            <a:off x="5946499" y="2144829"/>
            <a:ext cx="562208" cy="5053313"/>
          </a:xfrm>
          <a:prstGeom prst="round2Same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 Same Side Corner Rectangle 13"/>
          <p:cNvSpPr/>
          <p:nvPr/>
        </p:nvSpPr>
        <p:spPr>
          <a:xfrm rot="5400000">
            <a:off x="7110867" y="1536718"/>
            <a:ext cx="562204" cy="2732692"/>
          </a:xfrm>
          <a:prstGeom prst="round2Same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Same Side Corner Rectangle 11"/>
          <p:cNvSpPr/>
          <p:nvPr/>
        </p:nvSpPr>
        <p:spPr>
          <a:xfrm rot="5400000">
            <a:off x="4780196" y="1536717"/>
            <a:ext cx="562208" cy="2732692"/>
          </a:xfrm>
          <a:prstGeom prst="round2Same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547120" y="2718395"/>
            <a:ext cx="1028359" cy="369332"/>
          </a:xfrm>
          <a:prstGeom prst="rect">
            <a:avLst/>
          </a:prstGeom>
          <a:noFill/>
        </p:spPr>
        <p:txBody>
          <a:bodyPr wrap="none" rtlCol="0">
            <a:spAutoFit/>
          </a:bodyPr>
          <a:lstStyle/>
          <a:p>
            <a:pPr algn="ctr"/>
            <a:r>
              <a:rPr lang="en-US" spc="300" dirty="0">
                <a:solidFill>
                  <a:schemeClr val="bg1"/>
                </a:solidFill>
              </a:rPr>
              <a:t>Teams</a:t>
            </a:r>
          </a:p>
        </p:txBody>
      </p:sp>
      <p:sp>
        <p:nvSpPr>
          <p:cNvPr id="17" name="TextBox 16"/>
          <p:cNvSpPr txBox="1"/>
          <p:nvPr/>
        </p:nvSpPr>
        <p:spPr>
          <a:xfrm>
            <a:off x="6486766" y="2718395"/>
            <a:ext cx="2212428" cy="369332"/>
          </a:xfrm>
          <a:prstGeom prst="rect">
            <a:avLst/>
          </a:prstGeom>
          <a:noFill/>
        </p:spPr>
        <p:txBody>
          <a:bodyPr wrap="square" rtlCol="0">
            <a:spAutoFit/>
          </a:bodyPr>
          <a:lstStyle/>
          <a:p>
            <a:pPr algn="ctr"/>
            <a:r>
              <a:rPr lang="en-US" spc="300" dirty="0">
                <a:solidFill>
                  <a:schemeClr val="bg1"/>
                </a:solidFill>
              </a:rPr>
              <a:t>Platform</a:t>
            </a:r>
          </a:p>
        </p:txBody>
      </p:sp>
      <p:grpSp>
        <p:nvGrpSpPr>
          <p:cNvPr id="141" name="Group 140"/>
          <p:cNvGrpSpPr/>
          <p:nvPr/>
        </p:nvGrpSpPr>
        <p:grpSpPr>
          <a:xfrm>
            <a:off x="3700480" y="3398205"/>
            <a:ext cx="5170822" cy="778137"/>
            <a:chOff x="2669897" y="3391159"/>
            <a:chExt cx="5170822" cy="778137"/>
          </a:xfrm>
        </p:grpSpPr>
        <p:sp>
          <p:nvSpPr>
            <p:cNvPr id="25" name="Rounded Rectangle 24"/>
            <p:cNvSpPr/>
            <p:nvPr/>
          </p:nvSpPr>
          <p:spPr>
            <a:xfrm>
              <a:off x="4146460" y="3391159"/>
              <a:ext cx="1108845" cy="521532"/>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DevSecOps</a:t>
              </a:r>
              <a:br>
                <a:rPr lang="en-US" sz="1200" dirty="0"/>
              </a:br>
              <a:r>
                <a:rPr lang="en-US" sz="1200" dirty="0"/>
                <a:t>App Team</a:t>
              </a:r>
            </a:p>
          </p:txBody>
        </p:sp>
        <p:grpSp>
          <p:nvGrpSpPr>
            <p:cNvPr id="140" name="Group 139"/>
            <p:cNvGrpSpPr/>
            <p:nvPr/>
          </p:nvGrpSpPr>
          <p:grpSpPr>
            <a:xfrm>
              <a:off x="2669897" y="3391159"/>
              <a:ext cx="1238945" cy="775042"/>
              <a:chOff x="2669897" y="3391159"/>
              <a:chExt cx="1238945" cy="775042"/>
            </a:xfrm>
          </p:grpSpPr>
          <p:sp>
            <p:nvSpPr>
              <p:cNvPr id="24" name="Rounded Rectangle 23"/>
              <p:cNvSpPr/>
              <p:nvPr/>
            </p:nvSpPr>
            <p:spPr>
              <a:xfrm>
                <a:off x="2669897" y="3391159"/>
                <a:ext cx="1108845" cy="521532"/>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Platform</a:t>
                </a:r>
                <a:br>
                  <a:rPr lang="en-US" sz="1200" dirty="0"/>
                </a:br>
                <a:r>
                  <a:rPr lang="en-US" sz="1200" dirty="0"/>
                  <a:t>Team</a:t>
                </a:r>
              </a:p>
            </p:txBody>
          </p:sp>
          <p:grpSp>
            <p:nvGrpSpPr>
              <p:cNvPr id="13" name="Group 12"/>
              <p:cNvGrpSpPr/>
              <p:nvPr/>
            </p:nvGrpSpPr>
            <p:grpSpPr>
              <a:xfrm>
                <a:off x="3297262" y="3810246"/>
                <a:ext cx="611580" cy="355955"/>
                <a:chOff x="3581735" y="1488609"/>
                <a:chExt cx="786280" cy="457635"/>
              </a:xfrm>
            </p:grpSpPr>
            <p:grpSp>
              <p:nvGrpSpPr>
                <p:cNvPr id="2" name="Group 1"/>
                <p:cNvGrpSpPr/>
                <p:nvPr/>
              </p:nvGrpSpPr>
              <p:grpSpPr>
                <a:xfrm>
                  <a:off x="4005171" y="1488609"/>
                  <a:ext cx="362844" cy="305090"/>
                  <a:chOff x="2449108" y="4553761"/>
                  <a:chExt cx="829148" cy="697172"/>
                </a:xfrm>
                <a:solidFill>
                  <a:schemeClr val="tx1">
                    <a:lumMod val="50000"/>
                    <a:lumOff val="50000"/>
                  </a:schemeClr>
                </a:solidFill>
              </p:grpSpPr>
              <p:sp>
                <p:nvSpPr>
                  <p:cNvPr id="3" name="Freeform 2"/>
                  <p:cNvSpPr/>
                  <p:nvPr/>
                </p:nvSpPr>
                <p:spPr>
                  <a:xfrm>
                    <a:off x="2449108" y="4977586"/>
                    <a:ext cx="829148" cy="273347"/>
                  </a:xfrm>
                  <a:custGeom>
                    <a:avLst/>
                    <a:gdLst>
                      <a:gd name="connsiteX0" fmla="*/ 589494 w 829148"/>
                      <a:gd name="connsiteY0" fmla="*/ 0 h 273347"/>
                      <a:gd name="connsiteX1" fmla="*/ 678282 w 829148"/>
                      <a:gd name="connsiteY1" fmla="*/ 23061 h 273347"/>
                      <a:gd name="connsiteX2" fmla="*/ 820725 w 829148"/>
                      <a:gd name="connsiteY2" fmla="*/ 130060 h 273347"/>
                      <a:gd name="connsiteX3" fmla="*/ 825747 w 829148"/>
                      <a:gd name="connsiteY3" fmla="*/ 152613 h 273347"/>
                      <a:gd name="connsiteX4" fmla="*/ 829147 w 829148"/>
                      <a:gd name="connsiteY4" fmla="*/ 152613 h 273347"/>
                      <a:gd name="connsiteX5" fmla="*/ 829147 w 829148"/>
                      <a:gd name="connsiteY5" fmla="*/ 167881 h 273347"/>
                      <a:gd name="connsiteX6" fmla="*/ 829148 w 829148"/>
                      <a:gd name="connsiteY6" fmla="*/ 167885 h 273347"/>
                      <a:gd name="connsiteX7" fmla="*/ 829147 w 829148"/>
                      <a:gd name="connsiteY7" fmla="*/ 167890 h 273347"/>
                      <a:gd name="connsiteX8" fmla="*/ 829147 w 829148"/>
                      <a:gd name="connsiteY8" fmla="*/ 273347 h 273347"/>
                      <a:gd name="connsiteX9" fmla="*/ 0 w 829148"/>
                      <a:gd name="connsiteY9" fmla="*/ 273347 h 273347"/>
                      <a:gd name="connsiteX10" fmla="*/ 0 w 829148"/>
                      <a:gd name="connsiteY10" fmla="*/ 167885 h 273347"/>
                      <a:gd name="connsiteX11" fmla="*/ 0 w 829148"/>
                      <a:gd name="connsiteY11" fmla="*/ 152613 h 273347"/>
                      <a:gd name="connsiteX12" fmla="*/ 3401 w 829148"/>
                      <a:gd name="connsiteY12" fmla="*/ 152613 h 273347"/>
                      <a:gd name="connsiteX13" fmla="*/ 8423 w 829148"/>
                      <a:gd name="connsiteY13" fmla="*/ 130060 h 273347"/>
                      <a:gd name="connsiteX14" fmla="*/ 150867 w 829148"/>
                      <a:gd name="connsiteY14" fmla="*/ 23061 h 273347"/>
                      <a:gd name="connsiteX15" fmla="*/ 239654 w 829148"/>
                      <a:gd name="connsiteY15" fmla="*/ 0 h 273347"/>
                      <a:gd name="connsiteX16" fmla="*/ 240600 w 829148"/>
                      <a:gd name="connsiteY16" fmla="*/ 1558 h 273347"/>
                      <a:gd name="connsiteX17" fmla="*/ 414574 w 829148"/>
                      <a:gd name="connsiteY17" fmla="*/ 81564 h 273347"/>
                      <a:gd name="connsiteX18" fmla="*/ 588548 w 829148"/>
                      <a:gd name="connsiteY18" fmla="*/ 1558 h 27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29148" h="273347">
                        <a:moveTo>
                          <a:pt x="589494" y="0"/>
                        </a:moveTo>
                        <a:lnTo>
                          <a:pt x="678282" y="23061"/>
                        </a:lnTo>
                        <a:cubicBezTo>
                          <a:pt x="749945" y="49835"/>
                          <a:pt x="801397" y="87299"/>
                          <a:pt x="820725" y="130060"/>
                        </a:cubicBezTo>
                        <a:lnTo>
                          <a:pt x="825747" y="152613"/>
                        </a:lnTo>
                        <a:lnTo>
                          <a:pt x="829147" y="152613"/>
                        </a:lnTo>
                        <a:lnTo>
                          <a:pt x="829147" y="167881"/>
                        </a:lnTo>
                        <a:lnTo>
                          <a:pt x="829148" y="167885"/>
                        </a:lnTo>
                        <a:lnTo>
                          <a:pt x="829147" y="167890"/>
                        </a:lnTo>
                        <a:lnTo>
                          <a:pt x="829147" y="273347"/>
                        </a:lnTo>
                        <a:lnTo>
                          <a:pt x="0" y="273347"/>
                        </a:lnTo>
                        <a:lnTo>
                          <a:pt x="0" y="167885"/>
                        </a:lnTo>
                        <a:lnTo>
                          <a:pt x="0" y="152613"/>
                        </a:lnTo>
                        <a:lnTo>
                          <a:pt x="3401" y="152613"/>
                        </a:lnTo>
                        <a:lnTo>
                          <a:pt x="8423" y="130060"/>
                        </a:lnTo>
                        <a:cubicBezTo>
                          <a:pt x="27752" y="87299"/>
                          <a:pt x="79204" y="49835"/>
                          <a:pt x="150867" y="23061"/>
                        </a:cubicBezTo>
                        <a:lnTo>
                          <a:pt x="239654" y="0"/>
                        </a:lnTo>
                        <a:lnTo>
                          <a:pt x="240600" y="1558"/>
                        </a:lnTo>
                        <a:cubicBezTo>
                          <a:pt x="285124" y="50990"/>
                          <a:pt x="346633" y="81564"/>
                          <a:pt x="414574" y="81564"/>
                        </a:cubicBezTo>
                        <a:cubicBezTo>
                          <a:pt x="482515" y="81564"/>
                          <a:pt x="544024" y="50990"/>
                          <a:pt x="588548" y="15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654509" y="4553761"/>
                    <a:ext cx="418346" cy="46446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3581735" y="1488754"/>
                  <a:ext cx="362844" cy="305090"/>
                  <a:chOff x="2449108" y="4553761"/>
                  <a:chExt cx="829148" cy="697172"/>
                </a:xfrm>
                <a:solidFill>
                  <a:schemeClr val="tx1">
                    <a:lumMod val="50000"/>
                    <a:lumOff val="50000"/>
                  </a:schemeClr>
                </a:solidFill>
              </p:grpSpPr>
              <p:sp>
                <p:nvSpPr>
                  <p:cNvPr id="6" name="Freeform 5"/>
                  <p:cNvSpPr/>
                  <p:nvPr/>
                </p:nvSpPr>
                <p:spPr>
                  <a:xfrm>
                    <a:off x="2449108" y="4977586"/>
                    <a:ext cx="829148" cy="273347"/>
                  </a:xfrm>
                  <a:custGeom>
                    <a:avLst/>
                    <a:gdLst>
                      <a:gd name="connsiteX0" fmla="*/ 589494 w 829148"/>
                      <a:gd name="connsiteY0" fmla="*/ 0 h 273347"/>
                      <a:gd name="connsiteX1" fmla="*/ 678282 w 829148"/>
                      <a:gd name="connsiteY1" fmla="*/ 23061 h 273347"/>
                      <a:gd name="connsiteX2" fmla="*/ 820725 w 829148"/>
                      <a:gd name="connsiteY2" fmla="*/ 130060 h 273347"/>
                      <a:gd name="connsiteX3" fmla="*/ 825747 w 829148"/>
                      <a:gd name="connsiteY3" fmla="*/ 152613 h 273347"/>
                      <a:gd name="connsiteX4" fmla="*/ 829147 w 829148"/>
                      <a:gd name="connsiteY4" fmla="*/ 152613 h 273347"/>
                      <a:gd name="connsiteX5" fmla="*/ 829147 w 829148"/>
                      <a:gd name="connsiteY5" fmla="*/ 167881 h 273347"/>
                      <a:gd name="connsiteX6" fmla="*/ 829148 w 829148"/>
                      <a:gd name="connsiteY6" fmla="*/ 167885 h 273347"/>
                      <a:gd name="connsiteX7" fmla="*/ 829147 w 829148"/>
                      <a:gd name="connsiteY7" fmla="*/ 167890 h 273347"/>
                      <a:gd name="connsiteX8" fmla="*/ 829147 w 829148"/>
                      <a:gd name="connsiteY8" fmla="*/ 273347 h 273347"/>
                      <a:gd name="connsiteX9" fmla="*/ 0 w 829148"/>
                      <a:gd name="connsiteY9" fmla="*/ 273347 h 273347"/>
                      <a:gd name="connsiteX10" fmla="*/ 0 w 829148"/>
                      <a:gd name="connsiteY10" fmla="*/ 167885 h 273347"/>
                      <a:gd name="connsiteX11" fmla="*/ 0 w 829148"/>
                      <a:gd name="connsiteY11" fmla="*/ 152613 h 273347"/>
                      <a:gd name="connsiteX12" fmla="*/ 3401 w 829148"/>
                      <a:gd name="connsiteY12" fmla="*/ 152613 h 273347"/>
                      <a:gd name="connsiteX13" fmla="*/ 8423 w 829148"/>
                      <a:gd name="connsiteY13" fmla="*/ 130060 h 273347"/>
                      <a:gd name="connsiteX14" fmla="*/ 150867 w 829148"/>
                      <a:gd name="connsiteY14" fmla="*/ 23061 h 273347"/>
                      <a:gd name="connsiteX15" fmla="*/ 239654 w 829148"/>
                      <a:gd name="connsiteY15" fmla="*/ 0 h 273347"/>
                      <a:gd name="connsiteX16" fmla="*/ 240600 w 829148"/>
                      <a:gd name="connsiteY16" fmla="*/ 1558 h 273347"/>
                      <a:gd name="connsiteX17" fmla="*/ 414574 w 829148"/>
                      <a:gd name="connsiteY17" fmla="*/ 81564 h 273347"/>
                      <a:gd name="connsiteX18" fmla="*/ 588548 w 829148"/>
                      <a:gd name="connsiteY18" fmla="*/ 1558 h 27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29148" h="273347">
                        <a:moveTo>
                          <a:pt x="589494" y="0"/>
                        </a:moveTo>
                        <a:lnTo>
                          <a:pt x="678282" y="23061"/>
                        </a:lnTo>
                        <a:cubicBezTo>
                          <a:pt x="749945" y="49835"/>
                          <a:pt x="801397" y="87299"/>
                          <a:pt x="820725" y="130060"/>
                        </a:cubicBezTo>
                        <a:lnTo>
                          <a:pt x="825747" y="152613"/>
                        </a:lnTo>
                        <a:lnTo>
                          <a:pt x="829147" y="152613"/>
                        </a:lnTo>
                        <a:lnTo>
                          <a:pt x="829147" y="167881"/>
                        </a:lnTo>
                        <a:lnTo>
                          <a:pt x="829148" y="167885"/>
                        </a:lnTo>
                        <a:lnTo>
                          <a:pt x="829147" y="167890"/>
                        </a:lnTo>
                        <a:lnTo>
                          <a:pt x="829147" y="273347"/>
                        </a:lnTo>
                        <a:lnTo>
                          <a:pt x="0" y="273347"/>
                        </a:lnTo>
                        <a:lnTo>
                          <a:pt x="0" y="167885"/>
                        </a:lnTo>
                        <a:lnTo>
                          <a:pt x="0" y="152613"/>
                        </a:lnTo>
                        <a:lnTo>
                          <a:pt x="3401" y="152613"/>
                        </a:lnTo>
                        <a:lnTo>
                          <a:pt x="8423" y="130060"/>
                        </a:lnTo>
                        <a:cubicBezTo>
                          <a:pt x="27752" y="87299"/>
                          <a:pt x="79204" y="49835"/>
                          <a:pt x="150867" y="23061"/>
                        </a:cubicBezTo>
                        <a:lnTo>
                          <a:pt x="239654" y="0"/>
                        </a:lnTo>
                        <a:lnTo>
                          <a:pt x="240600" y="1558"/>
                        </a:lnTo>
                        <a:cubicBezTo>
                          <a:pt x="285124" y="50990"/>
                          <a:pt x="346633" y="81564"/>
                          <a:pt x="414574" y="81564"/>
                        </a:cubicBezTo>
                        <a:cubicBezTo>
                          <a:pt x="482515" y="81564"/>
                          <a:pt x="544024" y="50990"/>
                          <a:pt x="588548" y="15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654509" y="4553761"/>
                    <a:ext cx="418346" cy="46446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3793453" y="1641154"/>
                  <a:ext cx="362844" cy="305090"/>
                  <a:chOff x="2449108" y="4553761"/>
                  <a:chExt cx="829148" cy="697172"/>
                </a:xfrm>
                <a:solidFill>
                  <a:schemeClr val="tx1">
                    <a:lumMod val="50000"/>
                    <a:lumOff val="50000"/>
                  </a:schemeClr>
                </a:solidFill>
              </p:grpSpPr>
              <p:sp>
                <p:nvSpPr>
                  <p:cNvPr id="9" name="Freeform 8"/>
                  <p:cNvSpPr/>
                  <p:nvPr/>
                </p:nvSpPr>
                <p:spPr>
                  <a:xfrm>
                    <a:off x="2449108" y="4977586"/>
                    <a:ext cx="829148" cy="273347"/>
                  </a:xfrm>
                  <a:custGeom>
                    <a:avLst/>
                    <a:gdLst>
                      <a:gd name="connsiteX0" fmla="*/ 589494 w 829148"/>
                      <a:gd name="connsiteY0" fmla="*/ 0 h 273347"/>
                      <a:gd name="connsiteX1" fmla="*/ 678282 w 829148"/>
                      <a:gd name="connsiteY1" fmla="*/ 23061 h 273347"/>
                      <a:gd name="connsiteX2" fmla="*/ 820725 w 829148"/>
                      <a:gd name="connsiteY2" fmla="*/ 130060 h 273347"/>
                      <a:gd name="connsiteX3" fmla="*/ 825747 w 829148"/>
                      <a:gd name="connsiteY3" fmla="*/ 152613 h 273347"/>
                      <a:gd name="connsiteX4" fmla="*/ 829147 w 829148"/>
                      <a:gd name="connsiteY4" fmla="*/ 152613 h 273347"/>
                      <a:gd name="connsiteX5" fmla="*/ 829147 w 829148"/>
                      <a:gd name="connsiteY5" fmla="*/ 167881 h 273347"/>
                      <a:gd name="connsiteX6" fmla="*/ 829148 w 829148"/>
                      <a:gd name="connsiteY6" fmla="*/ 167885 h 273347"/>
                      <a:gd name="connsiteX7" fmla="*/ 829147 w 829148"/>
                      <a:gd name="connsiteY7" fmla="*/ 167890 h 273347"/>
                      <a:gd name="connsiteX8" fmla="*/ 829147 w 829148"/>
                      <a:gd name="connsiteY8" fmla="*/ 273347 h 273347"/>
                      <a:gd name="connsiteX9" fmla="*/ 0 w 829148"/>
                      <a:gd name="connsiteY9" fmla="*/ 273347 h 273347"/>
                      <a:gd name="connsiteX10" fmla="*/ 0 w 829148"/>
                      <a:gd name="connsiteY10" fmla="*/ 167885 h 273347"/>
                      <a:gd name="connsiteX11" fmla="*/ 0 w 829148"/>
                      <a:gd name="connsiteY11" fmla="*/ 152613 h 273347"/>
                      <a:gd name="connsiteX12" fmla="*/ 3401 w 829148"/>
                      <a:gd name="connsiteY12" fmla="*/ 152613 h 273347"/>
                      <a:gd name="connsiteX13" fmla="*/ 8423 w 829148"/>
                      <a:gd name="connsiteY13" fmla="*/ 130060 h 273347"/>
                      <a:gd name="connsiteX14" fmla="*/ 150867 w 829148"/>
                      <a:gd name="connsiteY14" fmla="*/ 23061 h 273347"/>
                      <a:gd name="connsiteX15" fmla="*/ 239654 w 829148"/>
                      <a:gd name="connsiteY15" fmla="*/ 0 h 273347"/>
                      <a:gd name="connsiteX16" fmla="*/ 240600 w 829148"/>
                      <a:gd name="connsiteY16" fmla="*/ 1558 h 273347"/>
                      <a:gd name="connsiteX17" fmla="*/ 414574 w 829148"/>
                      <a:gd name="connsiteY17" fmla="*/ 81564 h 273347"/>
                      <a:gd name="connsiteX18" fmla="*/ 588548 w 829148"/>
                      <a:gd name="connsiteY18" fmla="*/ 1558 h 27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29148" h="273347">
                        <a:moveTo>
                          <a:pt x="589494" y="0"/>
                        </a:moveTo>
                        <a:lnTo>
                          <a:pt x="678282" y="23061"/>
                        </a:lnTo>
                        <a:cubicBezTo>
                          <a:pt x="749945" y="49835"/>
                          <a:pt x="801397" y="87299"/>
                          <a:pt x="820725" y="130060"/>
                        </a:cubicBezTo>
                        <a:lnTo>
                          <a:pt x="825747" y="152613"/>
                        </a:lnTo>
                        <a:lnTo>
                          <a:pt x="829147" y="152613"/>
                        </a:lnTo>
                        <a:lnTo>
                          <a:pt x="829147" y="167881"/>
                        </a:lnTo>
                        <a:lnTo>
                          <a:pt x="829148" y="167885"/>
                        </a:lnTo>
                        <a:lnTo>
                          <a:pt x="829147" y="167890"/>
                        </a:lnTo>
                        <a:lnTo>
                          <a:pt x="829147" y="273347"/>
                        </a:lnTo>
                        <a:lnTo>
                          <a:pt x="0" y="273347"/>
                        </a:lnTo>
                        <a:lnTo>
                          <a:pt x="0" y="167885"/>
                        </a:lnTo>
                        <a:lnTo>
                          <a:pt x="0" y="152613"/>
                        </a:lnTo>
                        <a:lnTo>
                          <a:pt x="3401" y="152613"/>
                        </a:lnTo>
                        <a:lnTo>
                          <a:pt x="8423" y="130060"/>
                        </a:lnTo>
                        <a:cubicBezTo>
                          <a:pt x="27752" y="87299"/>
                          <a:pt x="79204" y="49835"/>
                          <a:pt x="150867" y="23061"/>
                        </a:cubicBezTo>
                        <a:lnTo>
                          <a:pt x="239654" y="0"/>
                        </a:lnTo>
                        <a:lnTo>
                          <a:pt x="240600" y="1558"/>
                        </a:lnTo>
                        <a:cubicBezTo>
                          <a:pt x="285124" y="50990"/>
                          <a:pt x="346633" y="81564"/>
                          <a:pt x="414574" y="81564"/>
                        </a:cubicBezTo>
                        <a:cubicBezTo>
                          <a:pt x="482515" y="81564"/>
                          <a:pt x="544024" y="50990"/>
                          <a:pt x="588548" y="15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654509" y="4553761"/>
                    <a:ext cx="418346" cy="46446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6" name="Group 25"/>
            <p:cNvGrpSpPr/>
            <p:nvPr/>
          </p:nvGrpSpPr>
          <p:grpSpPr>
            <a:xfrm>
              <a:off x="4779352" y="3810246"/>
              <a:ext cx="611580" cy="355955"/>
              <a:chOff x="3581735" y="1488609"/>
              <a:chExt cx="786280" cy="457635"/>
            </a:xfrm>
          </p:grpSpPr>
          <p:grpSp>
            <p:nvGrpSpPr>
              <p:cNvPr id="27" name="Group 26"/>
              <p:cNvGrpSpPr/>
              <p:nvPr/>
            </p:nvGrpSpPr>
            <p:grpSpPr>
              <a:xfrm>
                <a:off x="4005171" y="1488609"/>
                <a:ext cx="362844" cy="305090"/>
                <a:chOff x="2449108" y="4553761"/>
                <a:chExt cx="829148" cy="697172"/>
              </a:xfrm>
              <a:solidFill>
                <a:schemeClr val="tx1">
                  <a:lumMod val="50000"/>
                  <a:lumOff val="50000"/>
                </a:schemeClr>
              </a:solidFill>
            </p:grpSpPr>
            <p:sp>
              <p:nvSpPr>
                <p:cNvPr id="34" name="Freeform 33"/>
                <p:cNvSpPr/>
                <p:nvPr/>
              </p:nvSpPr>
              <p:spPr>
                <a:xfrm>
                  <a:off x="2449108" y="4977586"/>
                  <a:ext cx="829148" cy="273347"/>
                </a:xfrm>
                <a:custGeom>
                  <a:avLst/>
                  <a:gdLst>
                    <a:gd name="connsiteX0" fmla="*/ 589494 w 829148"/>
                    <a:gd name="connsiteY0" fmla="*/ 0 h 273347"/>
                    <a:gd name="connsiteX1" fmla="*/ 678282 w 829148"/>
                    <a:gd name="connsiteY1" fmla="*/ 23061 h 273347"/>
                    <a:gd name="connsiteX2" fmla="*/ 820725 w 829148"/>
                    <a:gd name="connsiteY2" fmla="*/ 130060 h 273347"/>
                    <a:gd name="connsiteX3" fmla="*/ 825747 w 829148"/>
                    <a:gd name="connsiteY3" fmla="*/ 152613 h 273347"/>
                    <a:gd name="connsiteX4" fmla="*/ 829147 w 829148"/>
                    <a:gd name="connsiteY4" fmla="*/ 152613 h 273347"/>
                    <a:gd name="connsiteX5" fmla="*/ 829147 w 829148"/>
                    <a:gd name="connsiteY5" fmla="*/ 167881 h 273347"/>
                    <a:gd name="connsiteX6" fmla="*/ 829148 w 829148"/>
                    <a:gd name="connsiteY6" fmla="*/ 167885 h 273347"/>
                    <a:gd name="connsiteX7" fmla="*/ 829147 w 829148"/>
                    <a:gd name="connsiteY7" fmla="*/ 167890 h 273347"/>
                    <a:gd name="connsiteX8" fmla="*/ 829147 w 829148"/>
                    <a:gd name="connsiteY8" fmla="*/ 273347 h 273347"/>
                    <a:gd name="connsiteX9" fmla="*/ 0 w 829148"/>
                    <a:gd name="connsiteY9" fmla="*/ 273347 h 273347"/>
                    <a:gd name="connsiteX10" fmla="*/ 0 w 829148"/>
                    <a:gd name="connsiteY10" fmla="*/ 167885 h 273347"/>
                    <a:gd name="connsiteX11" fmla="*/ 0 w 829148"/>
                    <a:gd name="connsiteY11" fmla="*/ 152613 h 273347"/>
                    <a:gd name="connsiteX12" fmla="*/ 3401 w 829148"/>
                    <a:gd name="connsiteY12" fmla="*/ 152613 h 273347"/>
                    <a:gd name="connsiteX13" fmla="*/ 8423 w 829148"/>
                    <a:gd name="connsiteY13" fmla="*/ 130060 h 273347"/>
                    <a:gd name="connsiteX14" fmla="*/ 150867 w 829148"/>
                    <a:gd name="connsiteY14" fmla="*/ 23061 h 273347"/>
                    <a:gd name="connsiteX15" fmla="*/ 239654 w 829148"/>
                    <a:gd name="connsiteY15" fmla="*/ 0 h 273347"/>
                    <a:gd name="connsiteX16" fmla="*/ 240600 w 829148"/>
                    <a:gd name="connsiteY16" fmla="*/ 1558 h 273347"/>
                    <a:gd name="connsiteX17" fmla="*/ 414574 w 829148"/>
                    <a:gd name="connsiteY17" fmla="*/ 81564 h 273347"/>
                    <a:gd name="connsiteX18" fmla="*/ 588548 w 829148"/>
                    <a:gd name="connsiteY18" fmla="*/ 1558 h 27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29148" h="273347">
                      <a:moveTo>
                        <a:pt x="589494" y="0"/>
                      </a:moveTo>
                      <a:lnTo>
                        <a:pt x="678282" y="23061"/>
                      </a:lnTo>
                      <a:cubicBezTo>
                        <a:pt x="749945" y="49835"/>
                        <a:pt x="801397" y="87299"/>
                        <a:pt x="820725" y="130060"/>
                      </a:cubicBezTo>
                      <a:lnTo>
                        <a:pt x="825747" y="152613"/>
                      </a:lnTo>
                      <a:lnTo>
                        <a:pt x="829147" y="152613"/>
                      </a:lnTo>
                      <a:lnTo>
                        <a:pt x="829147" y="167881"/>
                      </a:lnTo>
                      <a:lnTo>
                        <a:pt x="829148" y="167885"/>
                      </a:lnTo>
                      <a:lnTo>
                        <a:pt x="829147" y="167890"/>
                      </a:lnTo>
                      <a:lnTo>
                        <a:pt x="829147" y="273347"/>
                      </a:lnTo>
                      <a:lnTo>
                        <a:pt x="0" y="273347"/>
                      </a:lnTo>
                      <a:lnTo>
                        <a:pt x="0" y="167885"/>
                      </a:lnTo>
                      <a:lnTo>
                        <a:pt x="0" y="152613"/>
                      </a:lnTo>
                      <a:lnTo>
                        <a:pt x="3401" y="152613"/>
                      </a:lnTo>
                      <a:lnTo>
                        <a:pt x="8423" y="130060"/>
                      </a:lnTo>
                      <a:cubicBezTo>
                        <a:pt x="27752" y="87299"/>
                        <a:pt x="79204" y="49835"/>
                        <a:pt x="150867" y="23061"/>
                      </a:cubicBezTo>
                      <a:lnTo>
                        <a:pt x="239654" y="0"/>
                      </a:lnTo>
                      <a:lnTo>
                        <a:pt x="240600" y="1558"/>
                      </a:lnTo>
                      <a:cubicBezTo>
                        <a:pt x="285124" y="50990"/>
                        <a:pt x="346633" y="81564"/>
                        <a:pt x="414574" y="81564"/>
                      </a:cubicBezTo>
                      <a:cubicBezTo>
                        <a:pt x="482515" y="81564"/>
                        <a:pt x="544024" y="50990"/>
                        <a:pt x="588548" y="155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654509" y="4553761"/>
                  <a:ext cx="418346" cy="46446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3581735" y="1488754"/>
                <a:ext cx="362844" cy="305090"/>
                <a:chOff x="2449108" y="4553761"/>
                <a:chExt cx="829148" cy="697172"/>
              </a:xfrm>
              <a:solidFill>
                <a:schemeClr val="tx1">
                  <a:lumMod val="50000"/>
                  <a:lumOff val="50000"/>
                </a:schemeClr>
              </a:solidFill>
            </p:grpSpPr>
            <p:sp>
              <p:nvSpPr>
                <p:cNvPr id="32" name="Freeform 31"/>
                <p:cNvSpPr/>
                <p:nvPr/>
              </p:nvSpPr>
              <p:spPr>
                <a:xfrm>
                  <a:off x="2449108" y="4977586"/>
                  <a:ext cx="829148" cy="273347"/>
                </a:xfrm>
                <a:custGeom>
                  <a:avLst/>
                  <a:gdLst>
                    <a:gd name="connsiteX0" fmla="*/ 589494 w 829148"/>
                    <a:gd name="connsiteY0" fmla="*/ 0 h 273347"/>
                    <a:gd name="connsiteX1" fmla="*/ 678282 w 829148"/>
                    <a:gd name="connsiteY1" fmla="*/ 23061 h 273347"/>
                    <a:gd name="connsiteX2" fmla="*/ 820725 w 829148"/>
                    <a:gd name="connsiteY2" fmla="*/ 130060 h 273347"/>
                    <a:gd name="connsiteX3" fmla="*/ 825747 w 829148"/>
                    <a:gd name="connsiteY3" fmla="*/ 152613 h 273347"/>
                    <a:gd name="connsiteX4" fmla="*/ 829147 w 829148"/>
                    <a:gd name="connsiteY4" fmla="*/ 152613 h 273347"/>
                    <a:gd name="connsiteX5" fmla="*/ 829147 w 829148"/>
                    <a:gd name="connsiteY5" fmla="*/ 167881 h 273347"/>
                    <a:gd name="connsiteX6" fmla="*/ 829148 w 829148"/>
                    <a:gd name="connsiteY6" fmla="*/ 167885 h 273347"/>
                    <a:gd name="connsiteX7" fmla="*/ 829147 w 829148"/>
                    <a:gd name="connsiteY7" fmla="*/ 167890 h 273347"/>
                    <a:gd name="connsiteX8" fmla="*/ 829147 w 829148"/>
                    <a:gd name="connsiteY8" fmla="*/ 273347 h 273347"/>
                    <a:gd name="connsiteX9" fmla="*/ 0 w 829148"/>
                    <a:gd name="connsiteY9" fmla="*/ 273347 h 273347"/>
                    <a:gd name="connsiteX10" fmla="*/ 0 w 829148"/>
                    <a:gd name="connsiteY10" fmla="*/ 167885 h 273347"/>
                    <a:gd name="connsiteX11" fmla="*/ 0 w 829148"/>
                    <a:gd name="connsiteY11" fmla="*/ 152613 h 273347"/>
                    <a:gd name="connsiteX12" fmla="*/ 3401 w 829148"/>
                    <a:gd name="connsiteY12" fmla="*/ 152613 h 273347"/>
                    <a:gd name="connsiteX13" fmla="*/ 8423 w 829148"/>
                    <a:gd name="connsiteY13" fmla="*/ 130060 h 273347"/>
                    <a:gd name="connsiteX14" fmla="*/ 150867 w 829148"/>
                    <a:gd name="connsiteY14" fmla="*/ 23061 h 273347"/>
                    <a:gd name="connsiteX15" fmla="*/ 239654 w 829148"/>
                    <a:gd name="connsiteY15" fmla="*/ 0 h 273347"/>
                    <a:gd name="connsiteX16" fmla="*/ 240600 w 829148"/>
                    <a:gd name="connsiteY16" fmla="*/ 1558 h 273347"/>
                    <a:gd name="connsiteX17" fmla="*/ 414574 w 829148"/>
                    <a:gd name="connsiteY17" fmla="*/ 81564 h 273347"/>
                    <a:gd name="connsiteX18" fmla="*/ 588548 w 829148"/>
                    <a:gd name="connsiteY18" fmla="*/ 1558 h 27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29148" h="273347">
                      <a:moveTo>
                        <a:pt x="589494" y="0"/>
                      </a:moveTo>
                      <a:lnTo>
                        <a:pt x="678282" y="23061"/>
                      </a:lnTo>
                      <a:cubicBezTo>
                        <a:pt x="749945" y="49835"/>
                        <a:pt x="801397" y="87299"/>
                        <a:pt x="820725" y="130060"/>
                      </a:cubicBezTo>
                      <a:lnTo>
                        <a:pt x="825747" y="152613"/>
                      </a:lnTo>
                      <a:lnTo>
                        <a:pt x="829147" y="152613"/>
                      </a:lnTo>
                      <a:lnTo>
                        <a:pt x="829147" y="167881"/>
                      </a:lnTo>
                      <a:lnTo>
                        <a:pt x="829148" y="167885"/>
                      </a:lnTo>
                      <a:lnTo>
                        <a:pt x="829147" y="167890"/>
                      </a:lnTo>
                      <a:lnTo>
                        <a:pt x="829147" y="273347"/>
                      </a:lnTo>
                      <a:lnTo>
                        <a:pt x="0" y="273347"/>
                      </a:lnTo>
                      <a:lnTo>
                        <a:pt x="0" y="167885"/>
                      </a:lnTo>
                      <a:lnTo>
                        <a:pt x="0" y="152613"/>
                      </a:lnTo>
                      <a:lnTo>
                        <a:pt x="3401" y="152613"/>
                      </a:lnTo>
                      <a:lnTo>
                        <a:pt x="8423" y="130060"/>
                      </a:lnTo>
                      <a:cubicBezTo>
                        <a:pt x="27752" y="87299"/>
                        <a:pt x="79204" y="49835"/>
                        <a:pt x="150867" y="23061"/>
                      </a:cubicBezTo>
                      <a:lnTo>
                        <a:pt x="239654" y="0"/>
                      </a:lnTo>
                      <a:lnTo>
                        <a:pt x="240600" y="1558"/>
                      </a:lnTo>
                      <a:cubicBezTo>
                        <a:pt x="285124" y="50990"/>
                        <a:pt x="346633" y="81564"/>
                        <a:pt x="414574" y="81564"/>
                      </a:cubicBezTo>
                      <a:cubicBezTo>
                        <a:pt x="482515" y="81564"/>
                        <a:pt x="544024" y="50990"/>
                        <a:pt x="588548" y="155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654509" y="4553761"/>
                  <a:ext cx="418346" cy="46446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3793453" y="1641154"/>
                <a:ext cx="362844" cy="305090"/>
                <a:chOff x="2449108" y="4553761"/>
                <a:chExt cx="829148" cy="697172"/>
              </a:xfrm>
              <a:solidFill>
                <a:schemeClr val="tx1">
                  <a:lumMod val="50000"/>
                  <a:lumOff val="50000"/>
                </a:schemeClr>
              </a:solidFill>
            </p:grpSpPr>
            <p:sp>
              <p:nvSpPr>
                <p:cNvPr id="30" name="Freeform 29"/>
                <p:cNvSpPr/>
                <p:nvPr/>
              </p:nvSpPr>
              <p:spPr>
                <a:xfrm>
                  <a:off x="2449108" y="4977586"/>
                  <a:ext cx="829148" cy="273347"/>
                </a:xfrm>
                <a:custGeom>
                  <a:avLst/>
                  <a:gdLst>
                    <a:gd name="connsiteX0" fmla="*/ 589494 w 829148"/>
                    <a:gd name="connsiteY0" fmla="*/ 0 h 273347"/>
                    <a:gd name="connsiteX1" fmla="*/ 678282 w 829148"/>
                    <a:gd name="connsiteY1" fmla="*/ 23061 h 273347"/>
                    <a:gd name="connsiteX2" fmla="*/ 820725 w 829148"/>
                    <a:gd name="connsiteY2" fmla="*/ 130060 h 273347"/>
                    <a:gd name="connsiteX3" fmla="*/ 825747 w 829148"/>
                    <a:gd name="connsiteY3" fmla="*/ 152613 h 273347"/>
                    <a:gd name="connsiteX4" fmla="*/ 829147 w 829148"/>
                    <a:gd name="connsiteY4" fmla="*/ 152613 h 273347"/>
                    <a:gd name="connsiteX5" fmla="*/ 829147 w 829148"/>
                    <a:gd name="connsiteY5" fmla="*/ 167881 h 273347"/>
                    <a:gd name="connsiteX6" fmla="*/ 829148 w 829148"/>
                    <a:gd name="connsiteY6" fmla="*/ 167885 h 273347"/>
                    <a:gd name="connsiteX7" fmla="*/ 829147 w 829148"/>
                    <a:gd name="connsiteY7" fmla="*/ 167890 h 273347"/>
                    <a:gd name="connsiteX8" fmla="*/ 829147 w 829148"/>
                    <a:gd name="connsiteY8" fmla="*/ 273347 h 273347"/>
                    <a:gd name="connsiteX9" fmla="*/ 0 w 829148"/>
                    <a:gd name="connsiteY9" fmla="*/ 273347 h 273347"/>
                    <a:gd name="connsiteX10" fmla="*/ 0 w 829148"/>
                    <a:gd name="connsiteY10" fmla="*/ 167885 h 273347"/>
                    <a:gd name="connsiteX11" fmla="*/ 0 w 829148"/>
                    <a:gd name="connsiteY11" fmla="*/ 152613 h 273347"/>
                    <a:gd name="connsiteX12" fmla="*/ 3401 w 829148"/>
                    <a:gd name="connsiteY12" fmla="*/ 152613 h 273347"/>
                    <a:gd name="connsiteX13" fmla="*/ 8423 w 829148"/>
                    <a:gd name="connsiteY13" fmla="*/ 130060 h 273347"/>
                    <a:gd name="connsiteX14" fmla="*/ 150867 w 829148"/>
                    <a:gd name="connsiteY14" fmla="*/ 23061 h 273347"/>
                    <a:gd name="connsiteX15" fmla="*/ 239654 w 829148"/>
                    <a:gd name="connsiteY15" fmla="*/ 0 h 273347"/>
                    <a:gd name="connsiteX16" fmla="*/ 240600 w 829148"/>
                    <a:gd name="connsiteY16" fmla="*/ 1558 h 273347"/>
                    <a:gd name="connsiteX17" fmla="*/ 414574 w 829148"/>
                    <a:gd name="connsiteY17" fmla="*/ 81564 h 273347"/>
                    <a:gd name="connsiteX18" fmla="*/ 588548 w 829148"/>
                    <a:gd name="connsiteY18" fmla="*/ 1558 h 27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29148" h="273347">
                      <a:moveTo>
                        <a:pt x="589494" y="0"/>
                      </a:moveTo>
                      <a:lnTo>
                        <a:pt x="678282" y="23061"/>
                      </a:lnTo>
                      <a:cubicBezTo>
                        <a:pt x="749945" y="49835"/>
                        <a:pt x="801397" y="87299"/>
                        <a:pt x="820725" y="130060"/>
                      </a:cubicBezTo>
                      <a:lnTo>
                        <a:pt x="825747" y="152613"/>
                      </a:lnTo>
                      <a:lnTo>
                        <a:pt x="829147" y="152613"/>
                      </a:lnTo>
                      <a:lnTo>
                        <a:pt x="829147" y="167881"/>
                      </a:lnTo>
                      <a:lnTo>
                        <a:pt x="829148" y="167885"/>
                      </a:lnTo>
                      <a:lnTo>
                        <a:pt x="829147" y="167890"/>
                      </a:lnTo>
                      <a:lnTo>
                        <a:pt x="829147" y="273347"/>
                      </a:lnTo>
                      <a:lnTo>
                        <a:pt x="0" y="273347"/>
                      </a:lnTo>
                      <a:lnTo>
                        <a:pt x="0" y="167885"/>
                      </a:lnTo>
                      <a:lnTo>
                        <a:pt x="0" y="152613"/>
                      </a:lnTo>
                      <a:lnTo>
                        <a:pt x="3401" y="152613"/>
                      </a:lnTo>
                      <a:lnTo>
                        <a:pt x="8423" y="130060"/>
                      </a:lnTo>
                      <a:cubicBezTo>
                        <a:pt x="27752" y="87299"/>
                        <a:pt x="79204" y="49835"/>
                        <a:pt x="150867" y="23061"/>
                      </a:cubicBezTo>
                      <a:lnTo>
                        <a:pt x="239654" y="0"/>
                      </a:lnTo>
                      <a:lnTo>
                        <a:pt x="240600" y="1558"/>
                      </a:lnTo>
                      <a:cubicBezTo>
                        <a:pt x="285124" y="50990"/>
                        <a:pt x="346633" y="81564"/>
                        <a:pt x="414574" y="81564"/>
                      </a:cubicBezTo>
                      <a:cubicBezTo>
                        <a:pt x="482515" y="81564"/>
                        <a:pt x="544024" y="50990"/>
                        <a:pt x="588548" y="155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654509" y="4553761"/>
                  <a:ext cx="418346" cy="46446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6" name="Rounded Rectangle 35"/>
            <p:cNvSpPr/>
            <p:nvPr/>
          </p:nvSpPr>
          <p:spPr>
            <a:xfrm>
              <a:off x="5397063" y="3391159"/>
              <a:ext cx="1108845" cy="521532"/>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Specific</a:t>
              </a:r>
              <a:br>
                <a:rPr lang="en-US" sz="1200" dirty="0"/>
              </a:br>
              <a:r>
                <a:rPr lang="en-US" sz="1200" dirty="0"/>
                <a:t>Pipeline(s)</a:t>
              </a:r>
            </a:p>
          </p:txBody>
        </p:sp>
        <p:sp>
          <p:nvSpPr>
            <p:cNvPr id="37" name="Rounded Rectangle 36"/>
            <p:cNvSpPr/>
            <p:nvPr/>
          </p:nvSpPr>
          <p:spPr>
            <a:xfrm>
              <a:off x="6614831" y="3391159"/>
              <a:ext cx="1108845" cy="521532"/>
            </a:xfrm>
            <a:prstGeom prst="roundRect">
              <a:avLst/>
            </a:prstGeom>
            <a:solidFill>
              <a:schemeClr val="tx2">
                <a:lumMod val="50000"/>
              </a:schemeClr>
            </a:solid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Production</a:t>
              </a:r>
              <a:br>
                <a:rPr lang="en-US" sz="1200" dirty="0"/>
              </a:br>
              <a:r>
                <a:rPr lang="en-US" sz="1200" dirty="0"/>
                <a:t>Environment</a:t>
              </a:r>
            </a:p>
          </p:txBody>
        </p:sp>
        <p:grpSp>
          <p:nvGrpSpPr>
            <p:cNvPr id="68" name="Group 67"/>
            <p:cNvGrpSpPr/>
            <p:nvPr/>
          </p:nvGrpSpPr>
          <p:grpSpPr>
            <a:xfrm>
              <a:off x="6235333" y="3807151"/>
              <a:ext cx="356424" cy="362145"/>
              <a:chOff x="8797158" y="1777691"/>
              <a:chExt cx="1657416" cy="1684020"/>
            </a:xfrm>
          </p:grpSpPr>
          <p:sp>
            <p:nvSpPr>
              <p:cNvPr id="69" name="Freeform 68"/>
              <p:cNvSpPr/>
              <p:nvPr/>
            </p:nvSpPr>
            <p:spPr>
              <a:xfrm>
                <a:off x="8797158" y="1777691"/>
                <a:ext cx="1657416" cy="1684020"/>
              </a:xfrm>
              <a:custGeom>
                <a:avLst/>
                <a:gdLst>
                  <a:gd name="connsiteX0" fmla="*/ 828708 w 1657416"/>
                  <a:gd name="connsiteY0" fmla="*/ 0 h 1684020"/>
                  <a:gd name="connsiteX1" fmla="*/ 912016 w 1657416"/>
                  <a:gd name="connsiteY1" fmla="*/ 4207 h 1684020"/>
                  <a:gd name="connsiteX2" fmla="*/ 1044604 w 1657416"/>
                  <a:gd name="connsiteY2" fmla="*/ 210074 h 1684020"/>
                  <a:gd name="connsiteX3" fmla="*/ 1262988 w 1657416"/>
                  <a:gd name="connsiteY3" fmla="*/ 123993 h 1684020"/>
                  <a:gd name="connsiteX4" fmla="*/ 1299484 w 1657416"/>
                  <a:gd name="connsiteY4" fmla="*/ 143802 h 1684020"/>
                  <a:gd name="connsiteX5" fmla="*/ 1411768 w 1657416"/>
                  <a:gd name="connsiteY5" fmla="*/ 236446 h 1684020"/>
                  <a:gd name="connsiteX6" fmla="*/ 1393927 w 1657416"/>
                  <a:gd name="connsiteY6" fmla="*/ 451451 h 1684020"/>
                  <a:gd name="connsiteX7" fmla="*/ 1595402 w 1657416"/>
                  <a:gd name="connsiteY7" fmla="*/ 497412 h 1684020"/>
                  <a:gd name="connsiteX8" fmla="*/ 1604549 w 1657416"/>
                  <a:gd name="connsiteY8" fmla="*/ 514262 h 1684020"/>
                  <a:gd name="connsiteX9" fmla="*/ 1653611 w 1657416"/>
                  <a:gd name="connsiteY9" fmla="*/ 672316 h 1684020"/>
                  <a:gd name="connsiteX10" fmla="*/ 1657416 w 1657416"/>
                  <a:gd name="connsiteY10" fmla="*/ 697243 h 1684020"/>
                  <a:gd name="connsiteX11" fmla="*/ 1527355 w 1657416"/>
                  <a:gd name="connsiteY11" fmla="*/ 842010 h 1684020"/>
                  <a:gd name="connsiteX12" fmla="*/ 1657416 w 1657416"/>
                  <a:gd name="connsiteY12" fmla="*/ 986778 h 1684020"/>
                  <a:gd name="connsiteX13" fmla="*/ 1653611 w 1657416"/>
                  <a:gd name="connsiteY13" fmla="*/ 1011705 h 1684020"/>
                  <a:gd name="connsiteX14" fmla="*/ 1604549 w 1657416"/>
                  <a:gd name="connsiteY14" fmla="*/ 1169758 h 1684020"/>
                  <a:gd name="connsiteX15" fmla="*/ 1595402 w 1657416"/>
                  <a:gd name="connsiteY15" fmla="*/ 1186609 h 1684020"/>
                  <a:gd name="connsiteX16" fmla="*/ 1393927 w 1657416"/>
                  <a:gd name="connsiteY16" fmla="*/ 1232569 h 1684020"/>
                  <a:gd name="connsiteX17" fmla="*/ 1411768 w 1657416"/>
                  <a:gd name="connsiteY17" fmla="*/ 1447575 h 1684020"/>
                  <a:gd name="connsiteX18" fmla="*/ 1299484 w 1657416"/>
                  <a:gd name="connsiteY18" fmla="*/ 1540218 h 1684020"/>
                  <a:gd name="connsiteX19" fmla="*/ 1262988 w 1657416"/>
                  <a:gd name="connsiteY19" fmla="*/ 1560027 h 1684020"/>
                  <a:gd name="connsiteX20" fmla="*/ 1044604 w 1657416"/>
                  <a:gd name="connsiteY20" fmla="*/ 1473946 h 1684020"/>
                  <a:gd name="connsiteX21" fmla="*/ 912016 w 1657416"/>
                  <a:gd name="connsiteY21" fmla="*/ 1679814 h 1684020"/>
                  <a:gd name="connsiteX22" fmla="*/ 828708 w 1657416"/>
                  <a:gd name="connsiteY22" fmla="*/ 1684020 h 1684020"/>
                  <a:gd name="connsiteX23" fmla="*/ 745400 w 1657416"/>
                  <a:gd name="connsiteY23" fmla="*/ 1679814 h 1684020"/>
                  <a:gd name="connsiteX24" fmla="*/ 612812 w 1657416"/>
                  <a:gd name="connsiteY24" fmla="*/ 1473946 h 1684020"/>
                  <a:gd name="connsiteX25" fmla="*/ 394428 w 1657416"/>
                  <a:gd name="connsiteY25" fmla="*/ 1560027 h 1684020"/>
                  <a:gd name="connsiteX26" fmla="*/ 357932 w 1657416"/>
                  <a:gd name="connsiteY26" fmla="*/ 1540218 h 1684020"/>
                  <a:gd name="connsiteX27" fmla="*/ 245648 w 1657416"/>
                  <a:gd name="connsiteY27" fmla="*/ 1447575 h 1684020"/>
                  <a:gd name="connsiteX28" fmla="*/ 263489 w 1657416"/>
                  <a:gd name="connsiteY28" fmla="*/ 1232569 h 1684020"/>
                  <a:gd name="connsiteX29" fmla="*/ 62014 w 1657416"/>
                  <a:gd name="connsiteY29" fmla="*/ 1186609 h 1684020"/>
                  <a:gd name="connsiteX30" fmla="*/ 52867 w 1657416"/>
                  <a:gd name="connsiteY30" fmla="*/ 1169758 h 1684020"/>
                  <a:gd name="connsiteX31" fmla="*/ 3805 w 1657416"/>
                  <a:gd name="connsiteY31" fmla="*/ 1011705 h 1684020"/>
                  <a:gd name="connsiteX32" fmla="*/ 0 w 1657416"/>
                  <a:gd name="connsiteY32" fmla="*/ 986778 h 1684020"/>
                  <a:gd name="connsiteX33" fmla="*/ 130061 w 1657416"/>
                  <a:gd name="connsiteY33" fmla="*/ 842010 h 1684020"/>
                  <a:gd name="connsiteX34" fmla="*/ 0 w 1657416"/>
                  <a:gd name="connsiteY34" fmla="*/ 697243 h 1684020"/>
                  <a:gd name="connsiteX35" fmla="*/ 3805 w 1657416"/>
                  <a:gd name="connsiteY35" fmla="*/ 672316 h 1684020"/>
                  <a:gd name="connsiteX36" fmla="*/ 52867 w 1657416"/>
                  <a:gd name="connsiteY36" fmla="*/ 514262 h 1684020"/>
                  <a:gd name="connsiteX37" fmla="*/ 62014 w 1657416"/>
                  <a:gd name="connsiteY37" fmla="*/ 497412 h 1684020"/>
                  <a:gd name="connsiteX38" fmla="*/ 263489 w 1657416"/>
                  <a:gd name="connsiteY38" fmla="*/ 451451 h 1684020"/>
                  <a:gd name="connsiteX39" fmla="*/ 245648 w 1657416"/>
                  <a:gd name="connsiteY39" fmla="*/ 236446 h 1684020"/>
                  <a:gd name="connsiteX40" fmla="*/ 357932 w 1657416"/>
                  <a:gd name="connsiteY40" fmla="*/ 143802 h 1684020"/>
                  <a:gd name="connsiteX41" fmla="*/ 394428 w 1657416"/>
                  <a:gd name="connsiteY41" fmla="*/ 123993 h 1684020"/>
                  <a:gd name="connsiteX42" fmla="*/ 612812 w 1657416"/>
                  <a:gd name="connsiteY42" fmla="*/ 210074 h 1684020"/>
                  <a:gd name="connsiteX43" fmla="*/ 745400 w 1657416"/>
                  <a:gd name="connsiteY43" fmla="*/ 4207 h 1684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657416" h="1684020">
                    <a:moveTo>
                      <a:pt x="828708" y="0"/>
                    </a:moveTo>
                    <a:lnTo>
                      <a:pt x="912016" y="4207"/>
                    </a:lnTo>
                    <a:lnTo>
                      <a:pt x="1044604" y="210074"/>
                    </a:lnTo>
                    <a:lnTo>
                      <a:pt x="1262988" y="123993"/>
                    </a:lnTo>
                    <a:lnTo>
                      <a:pt x="1299484" y="143802"/>
                    </a:lnTo>
                    <a:lnTo>
                      <a:pt x="1411768" y="236446"/>
                    </a:lnTo>
                    <a:lnTo>
                      <a:pt x="1393927" y="451451"/>
                    </a:lnTo>
                    <a:lnTo>
                      <a:pt x="1595402" y="497412"/>
                    </a:lnTo>
                    <a:lnTo>
                      <a:pt x="1604549" y="514262"/>
                    </a:lnTo>
                    <a:cubicBezTo>
                      <a:pt x="1625853" y="564630"/>
                      <a:pt x="1642395" y="617503"/>
                      <a:pt x="1653611" y="672316"/>
                    </a:cubicBezTo>
                    <a:lnTo>
                      <a:pt x="1657416" y="697243"/>
                    </a:lnTo>
                    <a:lnTo>
                      <a:pt x="1527355" y="842010"/>
                    </a:lnTo>
                    <a:lnTo>
                      <a:pt x="1657416" y="986778"/>
                    </a:lnTo>
                    <a:lnTo>
                      <a:pt x="1653611" y="1011705"/>
                    </a:lnTo>
                    <a:cubicBezTo>
                      <a:pt x="1642395" y="1066517"/>
                      <a:pt x="1625853" y="1119390"/>
                      <a:pt x="1604549" y="1169758"/>
                    </a:cubicBezTo>
                    <a:lnTo>
                      <a:pt x="1595402" y="1186609"/>
                    </a:lnTo>
                    <a:lnTo>
                      <a:pt x="1393927" y="1232569"/>
                    </a:lnTo>
                    <a:lnTo>
                      <a:pt x="1411768" y="1447575"/>
                    </a:lnTo>
                    <a:lnTo>
                      <a:pt x="1299484" y="1540218"/>
                    </a:lnTo>
                    <a:lnTo>
                      <a:pt x="1262988" y="1560027"/>
                    </a:lnTo>
                    <a:lnTo>
                      <a:pt x="1044604" y="1473946"/>
                    </a:lnTo>
                    <a:lnTo>
                      <a:pt x="912016" y="1679814"/>
                    </a:lnTo>
                    <a:lnTo>
                      <a:pt x="828708" y="1684020"/>
                    </a:lnTo>
                    <a:lnTo>
                      <a:pt x="745400" y="1679814"/>
                    </a:lnTo>
                    <a:lnTo>
                      <a:pt x="612812" y="1473946"/>
                    </a:lnTo>
                    <a:lnTo>
                      <a:pt x="394428" y="1560027"/>
                    </a:lnTo>
                    <a:lnTo>
                      <a:pt x="357932" y="1540218"/>
                    </a:lnTo>
                    <a:lnTo>
                      <a:pt x="245648" y="1447575"/>
                    </a:lnTo>
                    <a:lnTo>
                      <a:pt x="263489" y="1232569"/>
                    </a:lnTo>
                    <a:lnTo>
                      <a:pt x="62014" y="1186609"/>
                    </a:lnTo>
                    <a:lnTo>
                      <a:pt x="52867" y="1169758"/>
                    </a:lnTo>
                    <a:cubicBezTo>
                      <a:pt x="31563" y="1119390"/>
                      <a:pt x="15021" y="1066517"/>
                      <a:pt x="3805" y="1011705"/>
                    </a:cubicBezTo>
                    <a:lnTo>
                      <a:pt x="0" y="986778"/>
                    </a:lnTo>
                    <a:lnTo>
                      <a:pt x="130061" y="842010"/>
                    </a:lnTo>
                    <a:lnTo>
                      <a:pt x="0" y="697243"/>
                    </a:lnTo>
                    <a:lnTo>
                      <a:pt x="3805" y="672316"/>
                    </a:lnTo>
                    <a:cubicBezTo>
                      <a:pt x="15021" y="617503"/>
                      <a:pt x="31563" y="564630"/>
                      <a:pt x="52867" y="514262"/>
                    </a:cubicBezTo>
                    <a:lnTo>
                      <a:pt x="62014" y="497412"/>
                    </a:lnTo>
                    <a:lnTo>
                      <a:pt x="263489" y="451451"/>
                    </a:lnTo>
                    <a:lnTo>
                      <a:pt x="245648" y="236446"/>
                    </a:lnTo>
                    <a:lnTo>
                      <a:pt x="357932" y="143802"/>
                    </a:lnTo>
                    <a:lnTo>
                      <a:pt x="394428" y="123993"/>
                    </a:lnTo>
                    <a:lnTo>
                      <a:pt x="612812" y="210074"/>
                    </a:lnTo>
                    <a:lnTo>
                      <a:pt x="745400" y="420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9047625" y="2041460"/>
                <a:ext cx="1156482" cy="1156482"/>
              </a:xfrm>
              <a:custGeom>
                <a:avLst/>
                <a:gdLst/>
                <a:ahLst/>
                <a:cxnLst/>
                <a:rect l="l" t="t" r="r" b="b"/>
                <a:pathLst>
                  <a:path w="1156482" h="1156482">
                    <a:moveTo>
                      <a:pt x="894979" y="519930"/>
                    </a:moveTo>
                    <a:lnTo>
                      <a:pt x="896021" y="519930"/>
                    </a:lnTo>
                    <a:cubicBezTo>
                      <a:pt x="907530" y="519930"/>
                      <a:pt x="917427" y="520128"/>
                      <a:pt x="925712" y="520525"/>
                    </a:cubicBezTo>
                    <a:cubicBezTo>
                      <a:pt x="933997" y="520922"/>
                      <a:pt x="941909" y="523204"/>
                      <a:pt x="949450" y="527371"/>
                    </a:cubicBezTo>
                    <a:cubicBezTo>
                      <a:pt x="959868" y="533225"/>
                      <a:pt x="967582" y="541336"/>
                      <a:pt x="972593" y="551705"/>
                    </a:cubicBezTo>
                    <a:cubicBezTo>
                      <a:pt x="977603" y="562073"/>
                      <a:pt x="980109" y="574550"/>
                      <a:pt x="980109" y="589135"/>
                    </a:cubicBezTo>
                    <a:cubicBezTo>
                      <a:pt x="980109" y="603720"/>
                      <a:pt x="977727" y="616073"/>
                      <a:pt x="972965" y="626193"/>
                    </a:cubicBezTo>
                    <a:cubicBezTo>
                      <a:pt x="968202" y="636313"/>
                      <a:pt x="961257" y="644251"/>
                      <a:pt x="952129" y="650006"/>
                    </a:cubicBezTo>
                    <a:cubicBezTo>
                      <a:pt x="944390" y="654867"/>
                      <a:pt x="936229" y="657521"/>
                      <a:pt x="927647" y="657968"/>
                    </a:cubicBezTo>
                    <a:cubicBezTo>
                      <a:pt x="919064" y="658414"/>
                      <a:pt x="908522" y="658638"/>
                      <a:pt x="896021" y="658638"/>
                    </a:cubicBezTo>
                    <a:lnTo>
                      <a:pt x="894979" y="658638"/>
                    </a:lnTo>
                    <a:close/>
                    <a:moveTo>
                      <a:pt x="839317" y="478556"/>
                    </a:moveTo>
                    <a:lnTo>
                      <a:pt x="839317" y="700161"/>
                    </a:lnTo>
                    <a:lnTo>
                      <a:pt x="908671" y="700161"/>
                    </a:lnTo>
                    <a:cubicBezTo>
                      <a:pt x="923951" y="700161"/>
                      <a:pt x="938362" y="699094"/>
                      <a:pt x="951906" y="696961"/>
                    </a:cubicBezTo>
                    <a:cubicBezTo>
                      <a:pt x="965449" y="694828"/>
                      <a:pt x="977975" y="690040"/>
                      <a:pt x="989485" y="682599"/>
                    </a:cubicBezTo>
                    <a:cubicBezTo>
                      <a:pt x="1003276" y="673868"/>
                      <a:pt x="1014686" y="661341"/>
                      <a:pt x="1023715" y="645020"/>
                    </a:cubicBezTo>
                    <a:cubicBezTo>
                      <a:pt x="1032744" y="628698"/>
                      <a:pt x="1037259" y="610219"/>
                      <a:pt x="1037259" y="589581"/>
                    </a:cubicBezTo>
                    <a:cubicBezTo>
                      <a:pt x="1037259" y="568150"/>
                      <a:pt x="1033042" y="549522"/>
                      <a:pt x="1024608" y="533696"/>
                    </a:cubicBezTo>
                    <a:cubicBezTo>
                      <a:pt x="1016175" y="517871"/>
                      <a:pt x="1004665" y="505295"/>
                      <a:pt x="990080" y="495969"/>
                    </a:cubicBezTo>
                    <a:cubicBezTo>
                      <a:pt x="978174" y="488329"/>
                      <a:pt x="965424" y="483517"/>
                      <a:pt x="951831" y="481532"/>
                    </a:cubicBezTo>
                    <a:cubicBezTo>
                      <a:pt x="938238" y="479548"/>
                      <a:pt x="923653" y="478556"/>
                      <a:pt x="908076" y="478556"/>
                    </a:cubicBezTo>
                    <a:close/>
                    <a:moveTo>
                      <a:pt x="316038" y="478556"/>
                    </a:moveTo>
                    <a:lnTo>
                      <a:pt x="316038" y="517251"/>
                    </a:lnTo>
                    <a:lnTo>
                      <a:pt x="347887" y="517251"/>
                    </a:lnTo>
                    <a:lnTo>
                      <a:pt x="347887" y="661465"/>
                    </a:lnTo>
                    <a:lnTo>
                      <a:pt x="316038" y="661465"/>
                    </a:lnTo>
                    <a:lnTo>
                      <a:pt x="316038" y="700161"/>
                    </a:lnTo>
                    <a:lnTo>
                      <a:pt x="435398" y="700161"/>
                    </a:lnTo>
                    <a:lnTo>
                      <a:pt x="435398" y="661465"/>
                    </a:lnTo>
                    <a:lnTo>
                      <a:pt x="403549" y="661465"/>
                    </a:lnTo>
                    <a:lnTo>
                      <a:pt x="403549" y="517251"/>
                    </a:lnTo>
                    <a:lnTo>
                      <a:pt x="435398" y="517251"/>
                    </a:lnTo>
                    <a:lnTo>
                      <a:pt x="435398" y="478556"/>
                    </a:lnTo>
                    <a:close/>
                    <a:moveTo>
                      <a:pt x="734989" y="474240"/>
                    </a:moveTo>
                    <a:cubicBezTo>
                      <a:pt x="701750" y="474240"/>
                      <a:pt x="675333" y="484682"/>
                      <a:pt x="655738" y="505568"/>
                    </a:cubicBezTo>
                    <a:cubicBezTo>
                      <a:pt x="636142" y="526454"/>
                      <a:pt x="626344" y="554458"/>
                      <a:pt x="626344" y="589581"/>
                    </a:cubicBezTo>
                    <a:cubicBezTo>
                      <a:pt x="626344" y="625995"/>
                      <a:pt x="636117" y="654247"/>
                      <a:pt x="655663" y="674339"/>
                    </a:cubicBezTo>
                    <a:cubicBezTo>
                      <a:pt x="675209" y="694431"/>
                      <a:pt x="701602" y="704477"/>
                      <a:pt x="734840" y="704477"/>
                    </a:cubicBezTo>
                    <a:cubicBezTo>
                      <a:pt x="745456" y="704477"/>
                      <a:pt x="753791" y="703931"/>
                      <a:pt x="759843" y="702840"/>
                    </a:cubicBezTo>
                    <a:cubicBezTo>
                      <a:pt x="765895" y="701748"/>
                      <a:pt x="772394" y="700161"/>
                      <a:pt x="779339" y="698077"/>
                    </a:cubicBezTo>
                    <a:cubicBezTo>
                      <a:pt x="784995" y="696390"/>
                      <a:pt x="790502" y="694332"/>
                      <a:pt x="795859" y="691901"/>
                    </a:cubicBezTo>
                    <a:cubicBezTo>
                      <a:pt x="801217" y="689470"/>
                      <a:pt x="805930" y="687312"/>
                      <a:pt x="809998" y="685427"/>
                    </a:cubicBezTo>
                    <a:lnTo>
                      <a:pt x="809998" y="633337"/>
                    </a:lnTo>
                    <a:lnTo>
                      <a:pt x="804938" y="633337"/>
                    </a:lnTo>
                    <a:cubicBezTo>
                      <a:pt x="802160" y="635817"/>
                      <a:pt x="798886" y="638645"/>
                      <a:pt x="795115" y="641820"/>
                    </a:cubicBezTo>
                    <a:cubicBezTo>
                      <a:pt x="791345" y="644995"/>
                      <a:pt x="786979" y="648120"/>
                      <a:pt x="782018" y="651196"/>
                    </a:cubicBezTo>
                    <a:cubicBezTo>
                      <a:pt x="777454" y="654173"/>
                      <a:pt x="771848" y="656877"/>
                      <a:pt x="765201" y="659307"/>
                    </a:cubicBezTo>
                    <a:cubicBezTo>
                      <a:pt x="758553" y="661738"/>
                      <a:pt x="751558" y="662954"/>
                      <a:pt x="744216" y="662954"/>
                    </a:cubicBezTo>
                    <a:cubicBezTo>
                      <a:pt x="737171" y="662954"/>
                      <a:pt x="730102" y="661713"/>
                      <a:pt x="723008" y="659233"/>
                    </a:cubicBezTo>
                    <a:cubicBezTo>
                      <a:pt x="715914" y="656753"/>
                      <a:pt x="709490" y="652734"/>
                      <a:pt x="703735" y="647178"/>
                    </a:cubicBezTo>
                    <a:cubicBezTo>
                      <a:pt x="697782" y="641423"/>
                      <a:pt x="692970" y="633858"/>
                      <a:pt x="689298" y="624482"/>
                    </a:cubicBezTo>
                    <a:cubicBezTo>
                      <a:pt x="685627" y="615105"/>
                      <a:pt x="683792" y="603522"/>
                      <a:pt x="683792" y="589730"/>
                    </a:cubicBezTo>
                    <a:cubicBezTo>
                      <a:pt x="683792" y="576633"/>
                      <a:pt x="685553" y="565273"/>
                      <a:pt x="689075" y="555649"/>
                    </a:cubicBezTo>
                    <a:cubicBezTo>
                      <a:pt x="692598" y="546024"/>
                      <a:pt x="697137" y="538385"/>
                      <a:pt x="702693" y="532729"/>
                    </a:cubicBezTo>
                    <a:cubicBezTo>
                      <a:pt x="708745" y="526478"/>
                      <a:pt x="715120" y="522088"/>
                      <a:pt x="721817" y="519558"/>
                    </a:cubicBezTo>
                    <a:cubicBezTo>
                      <a:pt x="728515" y="517028"/>
                      <a:pt x="735882" y="515763"/>
                      <a:pt x="743918" y="515763"/>
                    </a:cubicBezTo>
                    <a:cubicBezTo>
                      <a:pt x="750665" y="515763"/>
                      <a:pt x="757139" y="516879"/>
                      <a:pt x="763340" y="519111"/>
                    </a:cubicBezTo>
                    <a:cubicBezTo>
                      <a:pt x="769542" y="521344"/>
                      <a:pt x="775222" y="524047"/>
                      <a:pt x="780381" y="527222"/>
                    </a:cubicBezTo>
                    <a:cubicBezTo>
                      <a:pt x="785541" y="530397"/>
                      <a:pt x="790154" y="533647"/>
                      <a:pt x="794222" y="536971"/>
                    </a:cubicBezTo>
                    <a:cubicBezTo>
                      <a:pt x="798290" y="540295"/>
                      <a:pt x="801664" y="543147"/>
                      <a:pt x="804343" y="545528"/>
                    </a:cubicBezTo>
                    <a:lnTo>
                      <a:pt x="809998" y="545528"/>
                    </a:lnTo>
                    <a:lnTo>
                      <a:pt x="809998" y="492694"/>
                    </a:lnTo>
                    <a:cubicBezTo>
                      <a:pt x="806327" y="490809"/>
                      <a:pt x="801515" y="488577"/>
                      <a:pt x="795562" y="485997"/>
                    </a:cubicBezTo>
                    <a:cubicBezTo>
                      <a:pt x="789609" y="483417"/>
                      <a:pt x="784102" y="481383"/>
                      <a:pt x="779042" y="479895"/>
                    </a:cubicBezTo>
                    <a:cubicBezTo>
                      <a:pt x="772593" y="478109"/>
                      <a:pt x="765846" y="476720"/>
                      <a:pt x="758801" y="475728"/>
                    </a:cubicBezTo>
                    <a:cubicBezTo>
                      <a:pt x="751757" y="474736"/>
                      <a:pt x="743819" y="474240"/>
                      <a:pt x="734989" y="474240"/>
                    </a:cubicBezTo>
                    <a:close/>
                    <a:moveTo>
                      <a:pt x="220639" y="474240"/>
                    </a:moveTo>
                    <a:cubicBezTo>
                      <a:pt x="187400" y="474240"/>
                      <a:pt x="160984" y="484682"/>
                      <a:pt x="141388" y="505568"/>
                    </a:cubicBezTo>
                    <a:cubicBezTo>
                      <a:pt x="121792" y="526454"/>
                      <a:pt x="111994" y="554458"/>
                      <a:pt x="111994" y="589581"/>
                    </a:cubicBezTo>
                    <a:cubicBezTo>
                      <a:pt x="111994" y="625995"/>
                      <a:pt x="121767" y="654247"/>
                      <a:pt x="141313" y="674339"/>
                    </a:cubicBezTo>
                    <a:cubicBezTo>
                      <a:pt x="160859" y="694431"/>
                      <a:pt x="187252" y="704477"/>
                      <a:pt x="220490" y="704477"/>
                    </a:cubicBezTo>
                    <a:cubicBezTo>
                      <a:pt x="231106" y="704477"/>
                      <a:pt x="239441" y="703931"/>
                      <a:pt x="245493" y="702840"/>
                    </a:cubicBezTo>
                    <a:cubicBezTo>
                      <a:pt x="251545" y="701748"/>
                      <a:pt x="258044" y="700161"/>
                      <a:pt x="264990" y="698077"/>
                    </a:cubicBezTo>
                    <a:cubicBezTo>
                      <a:pt x="270645" y="696390"/>
                      <a:pt x="276152" y="694332"/>
                      <a:pt x="281509" y="691901"/>
                    </a:cubicBezTo>
                    <a:cubicBezTo>
                      <a:pt x="286867" y="689470"/>
                      <a:pt x="291580" y="687312"/>
                      <a:pt x="295648" y="685427"/>
                    </a:cubicBezTo>
                    <a:lnTo>
                      <a:pt x="295648" y="633337"/>
                    </a:lnTo>
                    <a:lnTo>
                      <a:pt x="290588" y="633337"/>
                    </a:lnTo>
                    <a:cubicBezTo>
                      <a:pt x="287810" y="635817"/>
                      <a:pt x="284536" y="638645"/>
                      <a:pt x="280765" y="641820"/>
                    </a:cubicBezTo>
                    <a:cubicBezTo>
                      <a:pt x="276995" y="644995"/>
                      <a:pt x="272629" y="648120"/>
                      <a:pt x="267668" y="651196"/>
                    </a:cubicBezTo>
                    <a:cubicBezTo>
                      <a:pt x="263104" y="654173"/>
                      <a:pt x="257499" y="656877"/>
                      <a:pt x="250851" y="659307"/>
                    </a:cubicBezTo>
                    <a:cubicBezTo>
                      <a:pt x="244203" y="661738"/>
                      <a:pt x="237208" y="662954"/>
                      <a:pt x="229866" y="662954"/>
                    </a:cubicBezTo>
                    <a:cubicBezTo>
                      <a:pt x="222822" y="662954"/>
                      <a:pt x="215752" y="661713"/>
                      <a:pt x="208658" y="659233"/>
                    </a:cubicBezTo>
                    <a:cubicBezTo>
                      <a:pt x="201564" y="656753"/>
                      <a:pt x="195140" y="652734"/>
                      <a:pt x="189385" y="647178"/>
                    </a:cubicBezTo>
                    <a:cubicBezTo>
                      <a:pt x="183432" y="641423"/>
                      <a:pt x="178620" y="633858"/>
                      <a:pt x="174949" y="624482"/>
                    </a:cubicBezTo>
                    <a:cubicBezTo>
                      <a:pt x="171277" y="615105"/>
                      <a:pt x="169442" y="603522"/>
                      <a:pt x="169442" y="589730"/>
                    </a:cubicBezTo>
                    <a:cubicBezTo>
                      <a:pt x="169442" y="576633"/>
                      <a:pt x="171203" y="565273"/>
                      <a:pt x="174725" y="555649"/>
                    </a:cubicBezTo>
                    <a:cubicBezTo>
                      <a:pt x="178248" y="546024"/>
                      <a:pt x="182787" y="538385"/>
                      <a:pt x="188343" y="532729"/>
                    </a:cubicBezTo>
                    <a:cubicBezTo>
                      <a:pt x="194395" y="526478"/>
                      <a:pt x="200770" y="522088"/>
                      <a:pt x="207467" y="519558"/>
                    </a:cubicBezTo>
                    <a:cubicBezTo>
                      <a:pt x="214165" y="517028"/>
                      <a:pt x="221532" y="515763"/>
                      <a:pt x="229568" y="515763"/>
                    </a:cubicBezTo>
                    <a:cubicBezTo>
                      <a:pt x="236315" y="515763"/>
                      <a:pt x="242789" y="516879"/>
                      <a:pt x="248991" y="519111"/>
                    </a:cubicBezTo>
                    <a:cubicBezTo>
                      <a:pt x="255192" y="521344"/>
                      <a:pt x="260872" y="524047"/>
                      <a:pt x="266031" y="527222"/>
                    </a:cubicBezTo>
                    <a:cubicBezTo>
                      <a:pt x="271191" y="530397"/>
                      <a:pt x="275804" y="533647"/>
                      <a:pt x="279872" y="536971"/>
                    </a:cubicBezTo>
                    <a:cubicBezTo>
                      <a:pt x="283940" y="540295"/>
                      <a:pt x="287314" y="543147"/>
                      <a:pt x="289993" y="545528"/>
                    </a:cubicBezTo>
                    <a:lnTo>
                      <a:pt x="295648" y="545528"/>
                    </a:lnTo>
                    <a:lnTo>
                      <a:pt x="295648" y="492694"/>
                    </a:lnTo>
                    <a:cubicBezTo>
                      <a:pt x="291977" y="490809"/>
                      <a:pt x="287165" y="488577"/>
                      <a:pt x="281212" y="485997"/>
                    </a:cubicBezTo>
                    <a:cubicBezTo>
                      <a:pt x="275259" y="483417"/>
                      <a:pt x="269752" y="481383"/>
                      <a:pt x="264692" y="479895"/>
                    </a:cubicBezTo>
                    <a:cubicBezTo>
                      <a:pt x="258243" y="478109"/>
                      <a:pt x="251496" y="476720"/>
                      <a:pt x="244451" y="475728"/>
                    </a:cubicBezTo>
                    <a:cubicBezTo>
                      <a:pt x="237407" y="474736"/>
                      <a:pt x="229469" y="474240"/>
                      <a:pt x="220639" y="474240"/>
                    </a:cubicBezTo>
                    <a:close/>
                    <a:moveTo>
                      <a:pt x="550293" y="468584"/>
                    </a:moveTo>
                    <a:lnTo>
                      <a:pt x="462484" y="748381"/>
                    </a:lnTo>
                    <a:lnTo>
                      <a:pt x="505198" y="748381"/>
                    </a:lnTo>
                    <a:lnTo>
                      <a:pt x="593453" y="468584"/>
                    </a:lnTo>
                    <a:close/>
                    <a:moveTo>
                      <a:pt x="578241" y="0"/>
                    </a:moveTo>
                    <a:cubicBezTo>
                      <a:pt x="897595" y="0"/>
                      <a:pt x="1156482" y="258887"/>
                      <a:pt x="1156482" y="578241"/>
                    </a:cubicBezTo>
                    <a:cubicBezTo>
                      <a:pt x="1156482" y="897595"/>
                      <a:pt x="897595" y="1156482"/>
                      <a:pt x="578241" y="1156482"/>
                    </a:cubicBezTo>
                    <a:cubicBezTo>
                      <a:pt x="258887" y="1156482"/>
                      <a:pt x="0" y="897595"/>
                      <a:pt x="0" y="578241"/>
                    </a:cubicBezTo>
                    <a:cubicBezTo>
                      <a:pt x="0" y="258887"/>
                      <a:pt x="258887" y="0"/>
                      <a:pt x="578241"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1" name="Cloud 70"/>
            <p:cNvSpPr/>
            <p:nvPr/>
          </p:nvSpPr>
          <p:spPr>
            <a:xfrm>
              <a:off x="7374893" y="3822596"/>
              <a:ext cx="465826" cy="331254"/>
            </a:xfrm>
            <a:prstGeom prst="cloud">
              <a:avLst/>
            </a:prstGeom>
            <a:solidFill>
              <a:schemeClr val="accent2">
                <a:lumMod val="40000"/>
                <a:lumOff val="60000"/>
              </a:schemeClr>
            </a:solidFill>
            <a:ln>
              <a:solidFill>
                <a:srgbClr val="569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p:cNvSpPr txBox="1"/>
          <p:nvPr/>
        </p:nvSpPr>
        <p:spPr>
          <a:xfrm>
            <a:off x="4248573" y="4486819"/>
            <a:ext cx="3958071" cy="369332"/>
          </a:xfrm>
          <a:prstGeom prst="rect">
            <a:avLst/>
          </a:prstGeom>
          <a:noFill/>
        </p:spPr>
        <p:txBody>
          <a:bodyPr wrap="none" rtlCol="0">
            <a:spAutoFit/>
          </a:bodyPr>
          <a:lstStyle/>
          <a:p>
            <a:pPr algn="ctr"/>
            <a:r>
              <a:rPr lang="en-US" spc="300" dirty="0">
                <a:solidFill>
                  <a:schemeClr val="bg1"/>
                </a:solidFill>
              </a:rPr>
              <a:t>Software Factory Processes</a:t>
            </a:r>
          </a:p>
        </p:txBody>
      </p:sp>
      <p:sp>
        <p:nvSpPr>
          <p:cNvPr id="139" name="TextBox 138"/>
          <p:cNvSpPr txBox="1"/>
          <p:nvPr/>
        </p:nvSpPr>
        <p:spPr>
          <a:xfrm>
            <a:off x="6280402" y="4950625"/>
            <a:ext cx="3126177" cy="230832"/>
          </a:xfrm>
          <a:prstGeom prst="rect">
            <a:avLst/>
          </a:prstGeom>
          <a:noFill/>
        </p:spPr>
        <p:txBody>
          <a:bodyPr wrap="none" rtlCol="0">
            <a:spAutoFit/>
          </a:bodyPr>
          <a:lstStyle/>
          <a:p>
            <a:pPr algn="r"/>
            <a:r>
              <a:rPr lang="en-US" sz="900" dirty="0"/>
              <a:t>*Production Environment may be external to the platform</a:t>
            </a:r>
          </a:p>
        </p:txBody>
      </p:sp>
      <p:sp>
        <p:nvSpPr>
          <p:cNvPr id="11" name="Title 10">
            <a:extLst>
              <a:ext uri="{FF2B5EF4-FFF2-40B4-BE49-F238E27FC236}">
                <a16:creationId xmlns:a16="http://schemas.microsoft.com/office/drawing/2014/main" id="{0EE6FAD7-4B27-45AA-8A01-606529779197}"/>
              </a:ext>
            </a:extLst>
          </p:cNvPr>
          <p:cNvSpPr>
            <a:spLocks noGrp="1"/>
          </p:cNvSpPr>
          <p:nvPr>
            <p:ph type="title"/>
          </p:nvPr>
        </p:nvSpPr>
        <p:spPr>
          <a:xfrm>
            <a:off x="1974717" y="236016"/>
            <a:ext cx="10142432" cy="672378"/>
          </a:xfrm>
        </p:spPr>
        <p:txBody>
          <a:bodyPr>
            <a:normAutofit fontScale="90000"/>
          </a:bodyPr>
          <a:lstStyle/>
          <a:p>
            <a:r>
              <a:rPr lang="en-US" dirty="0"/>
              <a:t>Continuous Authorization: Objective State for DevSecOps</a:t>
            </a:r>
          </a:p>
        </p:txBody>
      </p:sp>
      <p:sp>
        <p:nvSpPr>
          <p:cNvPr id="114" name="TextBox 113">
            <a:extLst>
              <a:ext uri="{FF2B5EF4-FFF2-40B4-BE49-F238E27FC236}">
                <a16:creationId xmlns:a16="http://schemas.microsoft.com/office/drawing/2014/main" id="{633CED53-45A1-467D-929A-33A27E051007}"/>
              </a:ext>
            </a:extLst>
          </p:cNvPr>
          <p:cNvSpPr txBox="1"/>
          <p:nvPr/>
        </p:nvSpPr>
        <p:spPr>
          <a:xfrm>
            <a:off x="10475594" y="5098113"/>
            <a:ext cx="1818177" cy="646331"/>
          </a:xfrm>
          <a:prstGeom prst="rect">
            <a:avLst/>
          </a:prstGeom>
          <a:noFill/>
        </p:spPr>
        <p:txBody>
          <a:bodyPr wrap="square" rtlCol="0">
            <a:spAutoFit/>
          </a:bodyPr>
          <a:lstStyle/>
          <a:p>
            <a:pPr algn="ctr"/>
            <a:r>
              <a:rPr lang="en-US" sz="1200" b="1" dirty="0"/>
              <a:t>Define Risk Posture &amp; Associated Requirements </a:t>
            </a:r>
          </a:p>
        </p:txBody>
      </p:sp>
      <p:sp>
        <p:nvSpPr>
          <p:cNvPr id="18" name="TextBox 17">
            <a:extLst>
              <a:ext uri="{FF2B5EF4-FFF2-40B4-BE49-F238E27FC236}">
                <a16:creationId xmlns:a16="http://schemas.microsoft.com/office/drawing/2014/main" id="{3CEEE776-0773-45D3-B040-42C4046AA17F}"/>
              </a:ext>
            </a:extLst>
          </p:cNvPr>
          <p:cNvSpPr txBox="1"/>
          <p:nvPr/>
        </p:nvSpPr>
        <p:spPr>
          <a:xfrm>
            <a:off x="431470" y="1526248"/>
            <a:ext cx="2206272" cy="1200329"/>
          </a:xfrm>
          <a:prstGeom prst="rect">
            <a:avLst/>
          </a:prstGeom>
          <a:noFill/>
        </p:spPr>
        <p:txBody>
          <a:bodyPr wrap="square" rtlCol="0">
            <a:spAutoFit/>
          </a:bodyPr>
          <a:lstStyle/>
          <a:p>
            <a:r>
              <a:rPr lang="en-US" dirty="0"/>
              <a:t>Authorize People, Process, Platform not each app developed  </a:t>
            </a:r>
          </a:p>
        </p:txBody>
      </p:sp>
      <p:sp>
        <p:nvSpPr>
          <p:cNvPr id="136" name="TextBox 135">
            <a:extLst>
              <a:ext uri="{FF2B5EF4-FFF2-40B4-BE49-F238E27FC236}">
                <a16:creationId xmlns:a16="http://schemas.microsoft.com/office/drawing/2014/main" id="{A0A23D57-A47A-49A9-8FB5-FD588A2A9D4B}"/>
              </a:ext>
            </a:extLst>
          </p:cNvPr>
          <p:cNvSpPr txBox="1"/>
          <p:nvPr/>
        </p:nvSpPr>
        <p:spPr>
          <a:xfrm>
            <a:off x="429705" y="2888224"/>
            <a:ext cx="2206272" cy="2031325"/>
          </a:xfrm>
          <a:prstGeom prst="rect">
            <a:avLst/>
          </a:prstGeom>
          <a:noFill/>
        </p:spPr>
        <p:txBody>
          <a:bodyPr wrap="square" rtlCol="0">
            <a:spAutoFit/>
          </a:bodyPr>
          <a:lstStyle/>
          <a:p>
            <a:r>
              <a:rPr lang="en-US" dirty="0"/>
              <a:t>Prioritized investments in continuous improvement of the people, process, and platform to improve security </a:t>
            </a:r>
          </a:p>
        </p:txBody>
      </p:sp>
      <p:sp>
        <p:nvSpPr>
          <p:cNvPr id="143" name="TextBox 142">
            <a:extLst>
              <a:ext uri="{FF2B5EF4-FFF2-40B4-BE49-F238E27FC236}">
                <a16:creationId xmlns:a16="http://schemas.microsoft.com/office/drawing/2014/main" id="{E1283095-862B-40CE-9831-D9A1F8AFA4FB}"/>
              </a:ext>
            </a:extLst>
          </p:cNvPr>
          <p:cNvSpPr txBox="1"/>
          <p:nvPr/>
        </p:nvSpPr>
        <p:spPr>
          <a:xfrm>
            <a:off x="429705" y="5017415"/>
            <a:ext cx="2285536" cy="1754326"/>
          </a:xfrm>
          <a:prstGeom prst="rect">
            <a:avLst/>
          </a:prstGeom>
          <a:noFill/>
        </p:spPr>
        <p:txBody>
          <a:bodyPr wrap="square" rtlCol="0">
            <a:spAutoFit/>
          </a:bodyPr>
          <a:lstStyle/>
          <a:p>
            <a:r>
              <a:rPr lang="en-US" dirty="0"/>
              <a:t>Predictive, probabilistic cyber posture that is adaptable to changing mission needs </a:t>
            </a:r>
          </a:p>
        </p:txBody>
      </p:sp>
    </p:spTree>
    <p:extLst>
      <p:ext uri="{BB962C8B-B14F-4D97-AF65-F5344CB8AC3E}">
        <p14:creationId xmlns:p14="http://schemas.microsoft.com/office/powerpoint/2010/main" val="593148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174BED0-6E50-44D1-89CA-0D8432814285}"/>
              </a:ext>
            </a:extLst>
          </p:cNvPr>
          <p:cNvSpPr>
            <a:spLocks noGrp="1"/>
          </p:cNvSpPr>
          <p:nvPr>
            <p:ph type="sldNum" sz="quarter" idx="12"/>
          </p:nvPr>
        </p:nvSpPr>
        <p:spPr/>
        <p:txBody>
          <a:bodyPr/>
          <a:lstStyle/>
          <a:p>
            <a:fld id="{51C1D9ED-3C05-43CC-91E7-2AE83654DEC3}" type="slidenum">
              <a:rPr lang="en-US" smtClean="0"/>
              <a:t>14</a:t>
            </a:fld>
            <a:endParaRPr lang="en-US"/>
          </a:p>
        </p:txBody>
      </p:sp>
    </p:spTree>
    <p:extLst>
      <p:ext uri="{BB962C8B-B14F-4D97-AF65-F5344CB8AC3E}">
        <p14:creationId xmlns:p14="http://schemas.microsoft.com/office/powerpoint/2010/main" val="1713476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22174-C137-4F03-85C5-9F1F71A25EDE}"/>
              </a:ext>
            </a:extLst>
          </p:cNvPr>
          <p:cNvSpPr>
            <a:spLocks noGrp="1"/>
          </p:cNvSpPr>
          <p:nvPr>
            <p:ph type="title"/>
          </p:nvPr>
        </p:nvSpPr>
        <p:spPr/>
        <p:txBody>
          <a:bodyPr/>
          <a:lstStyle/>
          <a:p>
            <a:r>
              <a:rPr lang="en-US" dirty="0"/>
              <a:t>What is DevSecOps? </a:t>
            </a:r>
          </a:p>
        </p:txBody>
      </p:sp>
      <p:sp>
        <p:nvSpPr>
          <p:cNvPr id="3" name="Content Placeholder 2">
            <a:extLst>
              <a:ext uri="{FF2B5EF4-FFF2-40B4-BE49-F238E27FC236}">
                <a16:creationId xmlns:a16="http://schemas.microsoft.com/office/drawing/2014/main" id="{D75F427E-C7E0-483B-A079-B712FAAD9F87}"/>
              </a:ext>
            </a:extLst>
          </p:cNvPr>
          <p:cNvSpPr>
            <a:spLocks noGrp="1"/>
          </p:cNvSpPr>
          <p:nvPr>
            <p:ph idx="1"/>
          </p:nvPr>
        </p:nvSpPr>
        <p:spPr>
          <a:xfrm>
            <a:off x="838200" y="1600200"/>
            <a:ext cx="10515600" cy="4351338"/>
          </a:xfrm>
        </p:spPr>
        <p:txBody>
          <a:bodyPr>
            <a:normAutofit fontScale="92500" lnSpcReduction="10000"/>
          </a:bodyPr>
          <a:lstStyle/>
          <a:p>
            <a:pPr marL="0" indent="0" algn="ctr">
              <a:buNone/>
            </a:pPr>
            <a:r>
              <a:rPr lang="en-US" sz="3000" b="1" i="0" dirty="0">
                <a:solidFill>
                  <a:schemeClr val="accent1">
                    <a:lumMod val="50000"/>
                  </a:schemeClr>
                </a:solidFill>
                <a:effectLst/>
                <a:latin typeface="Calibri" panose="020F0502020204030204" pitchFamily="34" charset="0"/>
                <a:cs typeface="Calibri" panose="020F0502020204030204" pitchFamily="34" charset="0"/>
              </a:rPr>
              <a:t>DevOps </a:t>
            </a:r>
          </a:p>
          <a:p>
            <a:pPr marL="0" indent="0">
              <a:buNone/>
            </a:pPr>
            <a:r>
              <a:rPr lang="en-US" b="0" i="0" dirty="0">
                <a:solidFill>
                  <a:srgbClr val="000000"/>
                </a:solidFill>
                <a:effectLst/>
                <a:latin typeface="Calibri" panose="020F0502020204030204" pitchFamily="34" charset="0"/>
                <a:cs typeface="Calibri" panose="020F0502020204030204" pitchFamily="34" charset="0"/>
              </a:rPr>
              <a:t>A change in IT culture, focusing on </a:t>
            </a:r>
            <a:r>
              <a:rPr lang="en-US" b="0" i="0" dirty="0">
                <a:solidFill>
                  <a:schemeClr val="accent5">
                    <a:lumMod val="75000"/>
                  </a:schemeClr>
                </a:solidFill>
                <a:effectLst/>
                <a:latin typeface="Calibri" panose="020F0502020204030204" pitchFamily="34" charset="0"/>
                <a:cs typeface="Calibri" panose="020F0502020204030204" pitchFamily="34" charset="0"/>
              </a:rPr>
              <a:t>rapid IT service delivery</a:t>
            </a:r>
            <a:r>
              <a:rPr lang="en-US" b="0" i="0" dirty="0">
                <a:solidFill>
                  <a:srgbClr val="000000"/>
                </a:solidFill>
                <a:effectLst/>
                <a:latin typeface="Calibri" panose="020F0502020204030204" pitchFamily="34" charset="0"/>
                <a:cs typeface="Calibri" panose="020F0502020204030204" pitchFamily="34" charset="0"/>
              </a:rPr>
              <a:t> through the adoption of agile, lean practices in the context of a system-oriented approach. DevOps emphasizes people (and culture), and it seeks to improve </a:t>
            </a:r>
            <a:r>
              <a:rPr lang="en-US" b="0" i="0" dirty="0">
                <a:solidFill>
                  <a:schemeClr val="accent5">
                    <a:lumMod val="75000"/>
                  </a:schemeClr>
                </a:solidFill>
                <a:effectLst/>
                <a:latin typeface="Calibri" panose="020F0502020204030204" pitchFamily="34" charset="0"/>
                <a:cs typeface="Calibri" panose="020F0502020204030204" pitchFamily="34" charset="0"/>
              </a:rPr>
              <a:t>collaboration between operations and development </a:t>
            </a:r>
            <a:r>
              <a:rPr lang="en-US" b="0" i="0" dirty="0">
                <a:solidFill>
                  <a:srgbClr val="000000"/>
                </a:solidFill>
                <a:effectLst/>
                <a:latin typeface="Calibri" panose="020F0502020204030204" pitchFamily="34" charset="0"/>
                <a:cs typeface="Calibri" panose="020F0502020204030204" pitchFamily="34" charset="0"/>
              </a:rPr>
              <a:t>teams. DevOps implementations utilize technology — especially </a:t>
            </a:r>
            <a:r>
              <a:rPr lang="en-US" b="0" i="0" dirty="0">
                <a:solidFill>
                  <a:schemeClr val="accent5">
                    <a:lumMod val="75000"/>
                  </a:schemeClr>
                </a:solidFill>
                <a:effectLst/>
                <a:latin typeface="Calibri" panose="020F0502020204030204" pitchFamily="34" charset="0"/>
                <a:cs typeface="Calibri" panose="020F0502020204030204" pitchFamily="34" charset="0"/>
              </a:rPr>
              <a:t>automation</a:t>
            </a:r>
            <a:r>
              <a:rPr lang="en-US" b="0" i="0" dirty="0">
                <a:solidFill>
                  <a:srgbClr val="000000"/>
                </a:solidFill>
                <a:effectLst/>
                <a:latin typeface="Calibri" panose="020F0502020204030204" pitchFamily="34" charset="0"/>
                <a:cs typeface="Calibri" panose="020F0502020204030204" pitchFamily="34" charset="0"/>
              </a:rPr>
              <a:t> tools that can leverage an increasingly programmable and dynamic infrastructure from a life cycle perspective.</a:t>
            </a:r>
            <a:r>
              <a:rPr lang="en-US" b="1" dirty="0">
                <a:solidFill>
                  <a:srgbClr val="000000"/>
                </a:solidFill>
                <a:latin typeface="Calibri" panose="020F0502020204030204" pitchFamily="34" charset="0"/>
                <a:cs typeface="Calibri" panose="020F0502020204030204" pitchFamily="34" charset="0"/>
              </a:rPr>
              <a:t> </a:t>
            </a:r>
            <a:r>
              <a:rPr lang="en-US" sz="2000" b="1" i="0" dirty="0">
                <a:solidFill>
                  <a:schemeClr val="tx1">
                    <a:lumMod val="50000"/>
                    <a:lumOff val="50000"/>
                  </a:schemeClr>
                </a:solidFill>
                <a:effectLst/>
                <a:latin typeface="Calibri" panose="020F0502020204030204" pitchFamily="34" charset="0"/>
                <a:cs typeface="Calibri" panose="020F0502020204030204" pitchFamily="34" charset="0"/>
              </a:rPr>
              <a:t>(Gartner IT </a:t>
            </a:r>
            <a:r>
              <a:rPr lang="en-US" sz="2000" b="1" dirty="0">
                <a:solidFill>
                  <a:schemeClr val="tx1">
                    <a:lumMod val="50000"/>
                    <a:lumOff val="50000"/>
                  </a:schemeClr>
                </a:solidFill>
                <a:latin typeface="Calibri" panose="020F0502020204030204" pitchFamily="34" charset="0"/>
                <a:cs typeface="Calibri" panose="020F0502020204030204" pitchFamily="34" charset="0"/>
              </a:rPr>
              <a:t>Glossary)</a:t>
            </a:r>
          </a:p>
          <a:p>
            <a:endParaRPr lang="en-US" sz="2000" dirty="0">
              <a:solidFill>
                <a:srgbClr val="000000"/>
              </a:solidFill>
              <a:latin typeface="Calibri" panose="020F0502020204030204" pitchFamily="34" charset="0"/>
              <a:cs typeface="Calibri" panose="020F0502020204030204" pitchFamily="34" charset="0"/>
            </a:endParaRPr>
          </a:p>
          <a:p>
            <a:pPr marL="0" indent="0" algn="ctr">
              <a:buNone/>
            </a:pPr>
            <a:r>
              <a:rPr lang="en-US" sz="3000" b="1" i="0" dirty="0">
                <a:solidFill>
                  <a:schemeClr val="accent1">
                    <a:lumMod val="50000"/>
                  </a:schemeClr>
                </a:solidFill>
                <a:effectLst/>
                <a:latin typeface="Calibri" panose="020F0502020204030204" pitchFamily="34" charset="0"/>
                <a:cs typeface="Calibri" panose="020F0502020204030204" pitchFamily="34" charset="0"/>
              </a:rPr>
              <a:t>DevSecOps</a:t>
            </a:r>
          </a:p>
          <a:p>
            <a:pPr marL="0" indent="0">
              <a:buNone/>
            </a:pPr>
            <a:r>
              <a:rPr lang="en-US" b="0" i="0" dirty="0">
                <a:solidFill>
                  <a:srgbClr val="000000"/>
                </a:solidFill>
                <a:effectLst/>
                <a:latin typeface="Calibri" panose="020F0502020204030204" pitchFamily="34" charset="0"/>
                <a:cs typeface="Calibri" panose="020F0502020204030204" pitchFamily="34" charset="0"/>
              </a:rPr>
              <a:t>The </a:t>
            </a:r>
            <a:r>
              <a:rPr lang="en-US" b="0" i="0" dirty="0">
                <a:solidFill>
                  <a:schemeClr val="accent1">
                    <a:lumMod val="50000"/>
                  </a:schemeClr>
                </a:solidFill>
                <a:effectLst/>
                <a:latin typeface="Calibri" panose="020F0502020204030204" pitchFamily="34" charset="0"/>
                <a:cs typeface="Calibri" panose="020F0502020204030204" pitchFamily="34" charset="0"/>
              </a:rPr>
              <a:t>integration of security</a:t>
            </a:r>
            <a:r>
              <a:rPr lang="en-US" b="0" i="0" dirty="0">
                <a:solidFill>
                  <a:srgbClr val="000000"/>
                </a:solidFill>
                <a:effectLst/>
                <a:latin typeface="Calibri" panose="020F0502020204030204" pitchFamily="34" charset="0"/>
                <a:cs typeface="Calibri" panose="020F0502020204030204" pitchFamily="34" charset="0"/>
              </a:rPr>
              <a:t> into emerging agile IT and DevOps development as </a:t>
            </a:r>
            <a:r>
              <a:rPr lang="en-US" b="0" i="0" dirty="0">
                <a:solidFill>
                  <a:schemeClr val="accent1">
                    <a:lumMod val="50000"/>
                  </a:schemeClr>
                </a:solidFill>
                <a:effectLst/>
                <a:latin typeface="Calibri" panose="020F0502020204030204" pitchFamily="34" charset="0"/>
                <a:cs typeface="Calibri" panose="020F0502020204030204" pitchFamily="34" charset="0"/>
              </a:rPr>
              <a:t>seamlessly</a:t>
            </a:r>
            <a:r>
              <a:rPr lang="en-US" b="0" i="0" dirty="0">
                <a:solidFill>
                  <a:srgbClr val="000000"/>
                </a:solidFill>
                <a:effectLst/>
                <a:latin typeface="Calibri" panose="020F0502020204030204" pitchFamily="34" charset="0"/>
                <a:cs typeface="Calibri" panose="020F0502020204030204" pitchFamily="34" charset="0"/>
              </a:rPr>
              <a:t> and as </a:t>
            </a:r>
            <a:r>
              <a:rPr lang="en-US" b="0" i="0" dirty="0">
                <a:solidFill>
                  <a:schemeClr val="accent1">
                    <a:lumMod val="50000"/>
                  </a:schemeClr>
                </a:solidFill>
                <a:effectLst/>
                <a:latin typeface="Calibri" panose="020F0502020204030204" pitchFamily="34" charset="0"/>
                <a:cs typeface="Calibri" panose="020F0502020204030204" pitchFamily="34" charset="0"/>
              </a:rPr>
              <a:t>transparently</a:t>
            </a:r>
            <a:r>
              <a:rPr lang="en-US" b="0" i="0" dirty="0">
                <a:solidFill>
                  <a:srgbClr val="000000"/>
                </a:solidFill>
                <a:effectLst/>
                <a:latin typeface="Calibri" panose="020F0502020204030204" pitchFamily="34" charset="0"/>
                <a:cs typeface="Calibri" panose="020F0502020204030204" pitchFamily="34" charset="0"/>
              </a:rPr>
              <a:t> as possible. Ideally, this is done without reducing the agility or speed of developers or requiring them to leave their development toolchain environment</a:t>
            </a:r>
            <a:r>
              <a:rPr lang="en-US" sz="2000" b="0" i="0" dirty="0">
                <a:solidFill>
                  <a:schemeClr val="tx1">
                    <a:lumMod val="50000"/>
                    <a:lumOff val="50000"/>
                  </a:schemeClr>
                </a:solidFill>
                <a:effectLst/>
                <a:latin typeface="Calibri" panose="020F0502020204030204" pitchFamily="34" charset="0"/>
                <a:cs typeface="Calibri" panose="020F0502020204030204" pitchFamily="34" charset="0"/>
              </a:rPr>
              <a:t>.</a:t>
            </a:r>
            <a:r>
              <a:rPr lang="en-US" sz="2000" b="1" i="0" dirty="0">
                <a:solidFill>
                  <a:schemeClr val="tx1">
                    <a:lumMod val="50000"/>
                    <a:lumOff val="50000"/>
                  </a:schemeClr>
                </a:solidFill>
                <a:effectLst/>
                <a:latin typeface="Calibri" panose="020F0502020204030204" pitchFamily="34" charset="0"/>
                <a:cs typeface="Calibri" panose="020F0502020204030204" pitchFamily="34" charset="0"/>
              </a:rPr>
              <a:t>  (Gartner IT </a:t>
            </a:r>
            <a:r>
              <a:rPr lang="en-US" sz="2000" b="1" dirty="0">
                <a:solidFill>
                  <a:schemeClr val="tx1">
                    <a:lumMod val="50000"/>
                    <a:lumOff val="50000"/>
                  </a:schemeClr>
                </a:solidFill>
                <a:latin typeface="Calibri" panose="020F0502020204030204" pitchFamily="34" charset="0"/>
                <a:cs typeface="Calibri" panose="020F0502020204030204" pitchFamily="34" charset="0"/>
              </a:rPr>
              <a:t>Glossary)</a:t>
            </a:r>
            <a:endParaRPr lang="en-US" b="1" dirty="0">
              <a:solidFill>
                <a:schemeClr val="tx1">
                  <a:lumMod val="50000"/>
                  <a:lumOff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6832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BA3D8D-E0B3-4DB5-8E21-617C1893F3EE}"/>
              </a:ext>
            </a:extLst>
          </p:cNvPr>
          <p:cNvSpPr>
            <a:spLocks noGrp="1"/>
          </p:cNvSpPr>
          <p:nvPr>
            <p:ph type="title"/>
          </p:nvPr>
        </p:nvSpPr>
        <p:spPr/>
        <p:txBody>
          <a:bodyPr/>
          <a:lstStyle/>
          <a:p>
            <a:r>
              <a:rPr lang="en-US" dirty="0"/>
              <a:t>Industry’s DevSecOps Lessons Learned</a:t>
            </a:r>
          </a:p>
        </p:txBody>
      </p:sp>
      <p:sp>
        <p:nvSpPr>
          <p:cNvPr id="6" name="Rectangle: Rounded Corners 5">
            <a:extLst>
              <a:ext uri="{FF2B5EF4-FFF2-40B4-BE49-F238E27FC236}">
                <a16:creationId xmlns:a16="http://schemas.microsoft.com/office/drawing/2014/main" id="{2403A244-D283-4549-9F64-599C6BF0DE6E}"/>
              </a:ext>
            </a:extLst>
          </p:cNvPr>
          <p:cNvSpPr/>
          <p:nvPr/>
        </p:nvSpPr>
        <p:spPr>
          <a:xfrm>
            <a:off x="6400800" y="1356467"/>
            <a:ext cx="5486400" cy="2514600"/>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en-US" b="1" dirty="0"/>
              <a:t>The best strategies for scaling DevOps in organizations focus on structural solutions that </a:t>
            </a:r>
            <a:r>
              <a:rPr lang="en-US" b="1" dirty="0">
                <a:solidFill>
                  <a:srgbClr val="FFC000"/>
                </a:solidFill>
              </a:rPr>
              <a:t>build community</a:t>
            </a:r>
          </a:p>
          <a:p>
            <a:pPr algn="ctr">
              <a:spcBef>
                <a:spcPts val="1200"/>
              </a:spcBef>
            </a:pPr>
            <a:r>
              <a:rPr lang="en-US" sz="1400" dirty="0"/>
              <a:t>High performers favor strategies that create community structures at both low and high levels in the organization, including Communities of Practice and supported Proofs of Concept, likely making them more sustainable and resilient to reorgs and product changes</a:t>
            </a:r>
          </a:p>
        </p:txBody>
      </p:sp>
      <p:sp>
        <p:nvSpPr>
          <p:cNvPr id="7" name="Rectangle: Rounded Corners 6">
            <a:extLst>
              <a:ext uri="{FF2B5EF4-FFF2-40B4-BE49-F238E27FC236}">
                <a16:creationId xmlns:a16="http://schemas.microsoft.com/office/drawing/2014/main" id="{38D04116-3D18-4439-9E02-C56B8940DF87}"/>
              </a:ext>
            </a:extLst>
          </p:cNvPr>
          <p:cNvSpPr/>
          <p:nvPr/>
        </p:nvSpPr>
        <p:spPr>
          <a:xfrm>
            <a:off x="457200" y="1356467"/>
            <a:ext cx="5638800" cy="2514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t>Delivering software quickly, reliably, and safely is at the heart of technology transformation and </a:t>
            </a:r>
            <a:r>
              <a:rPr lang="en-US" b="1" dirty="0">
                <a:solidFill>
                  <a:srgbClr val="FFC000"/>
                </a:solidFill>
              </a:rPr>
              <a:t>organizational performance </a:t>
            </a:r>
          </a:p>
          <a:p>
            <a:pPr marL="0" lvl="1" algn="ctr">
              <a:spcBef>
                <a:spcPts val="600"/>
              </a:spcBef>
            </a:pPr>
            <a:r>
              <a:rPr lang="en-US" sz="1400" dirty="0"/>
              <a:t>We see continued evidence that software speed, stability, and availability contribute to organizational performance (including profitability, productivity, and customer satisfaction). Our highest performers are twice as likely to meet or exceed their organizational performance goals.</a:t>
            </a:r>
          </a:p>
        </p:txBody>
      </p:sp>
      <p:sp>
        <p:nvSpPr>
          <p:cNvPr id="8" name="Rectangle: Rounded Corners 7">
            <a:extLst>
              <a:ext uri="{FF2B5EF4-FFF2-40B4-BE49-F238E27FC236}">
                <a16:creationId xmlns:a16="http://schemas.microsoft.com/office/drawing/2014/main" id="{AFE2353E-947C-45D0-9051-5060B1836843}"/>
              </a:ext>
            </a:extLst>
          </p:cNvPr>
          <p:cNvSpPr/>
          <p:nvPr/>
        </p:nvSpPr>
        <p:spPr>
          <a:xfrm>
            <a:off x="457200" y="4038600"/>
            <a:ext cx="5638800" cy="2514600"/>
          </a:xfrm>
          <a:prstGeom prst="roundRect">
            <a:avLst/>
          </a:prstGeom>
          <a:solidFill>
            <a:schemeClr val="accent6">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a:r>
              <a:rPr lang="en-US" b="1" dirty="0">
                <a:solidFill>
                  <a:srgbClr val="FFC000"/>
                </a:solidFill>
              </a:rPr>
              <a:t>Cloud</a:t>
            </a:r>
            <a:r>
              <a:rPr lang="en-US" b="1" dirty="0"/>
              <a:t> continues to be a differentiator for elite performers and drives high performance</a:t>
            </a:r>
          </a:p>
          <a:p>
            <a:pPr algn="ctr">
              <a:spcBef>
                <a:spcPts val="1200"/>
              </a:spcBef>
            </a:pPr>
            <a:r>
              <a:rPr lang="en-US" sz="1400" dirty="0"/>
              <a:t>The highest performing teams were 24 times more likely than low performers to execute on all the capabilities of cloud computing</a:t>
            </a:r>
          </a:p>
        </p:txBody>
      </p:sp>
      <p:sp>
        <p:nvSpPr>
          <p:cNvPr id="9" name="Rectangle: Rounded Corners 8">
            <a:extLst>
              <a:ext uri="{FF2B5EF4-FFF2-40B4-BE49-F238E27FC236}">
                <a16:creationId xmlns:a16="http://schemas.microsoft.com/office/drawing/2014/main" id="{7D5EBC6F-87DE-4054-A6D9-36C1988C1AF7}"/>
              </a:ext>
            </a:extLst>
          </p:cNvPr>
          <p:cNvSpPr/>
          <p:nvPr/>
        </p:nvSpPr>
        <p:spPr>
          <a:xfrm>
            <a:off x="6400800" y="4021421"/>
            <a:ext cx="5486400" cy="2514600"/>
          </a:xfrm>
          <a:prstGeom prst="round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t>There’s a right way to handle the </a:t>
            </a:r>
            <a:r>
              <a:rPr lang="en-US" b="1" dirty="0">
                <a:solidFill>
                  <a:srgbClr val="FFC000"/>
                </a:solidFill>
              </a:rPr>
              <a:t>change approval process</a:t>
            </a:r>
            <a:r>
              <a:rPr lang="en-US" b="1" dirty="0"/>
              <a:t>, and it leads to improvements in speed and stability and reductions in burnout</a:t>
            </a:r>
          </a:p>
          <a:p>
            <a:pPr algn="ctr">
              <a:spcBef>
                <a:spcPts val="1200"/>
              </a:spcBef>
            </a:pPr>
            <a:r>
              <a:rPr lang="en-US" sz="1400" dirty="0"/>
              <a:t>Heavyweight change approval processes, such as change approval boards, negatively impact speed and stability. In contrast, having a clearly understood process for changes drives speed and stability, as well as reductions in burnout</a:t>
            </a:r>
          </a:p>
        </p:txBody>
      </p:sp>
      <p:sp>
        <p:nvSpPr>
          <p:cNvPr id="3" name="TextBox 2">
            <a:extLst>
              <a:ext uri="{FF2B5EF4-FFF2-40B4-BE49-F238E27FC236}">
                <a16:creationId xmlns:a16="http://schemas.microsoft.com/office/drawing/2014/main" id="{725717FE-898D-4B47-84E8-6BFE5CA0B18D}"/>
              </a:ext>
            </a:extLst>
          </p:cNvPr>
          <p:cNvSpPr txBox="1"/>
          <p:nvPr/>
        </p:nvSpPr>
        <p:spPr>
          <a:xfrm>
            <a:off x="7391400" y="6568105"/>
            <a:ext cx="4350871" cy="261610"/>
          </a:xfrm>
          <a:prstGeom prst="rect">
            <a:avLst/>
          </a:prstGeom>
          <a:noFill/>
        </p:spPr>
        <p:txBody>
          <a:bodyPr wrap="none" rtlCol="0">
            <a:spAutoFit/>
          </a:bodyPr>
          <a:lstStyle/>
          <a:p>
            <a:r>
              <a:rPr lang="en-US" sz="1100" dirty="0">
                <a:solidFill>
                  <a:schemeClr val="bg1">
                    <a:lumMod val="50000"/>
                  </a:schemeClr>
                </a:solidFill>
              </a:rPr>
              <a:t>https://services.google.com/fh/files/misc/state-of-devops-2019.pdf</a:t>
            </a:r>
          </a:p>
        </p:txBody>
      </p:sp>
    </p:spTree>
    <p:extLst>
      <p:ext uri="{BB962C8B-B14F-4D97-AF65-F5344CB8AC3E}">
        <p14:creationId xmlns:p14="http://schemas.microsoft.com/office/powerpoint/2010/main" val="4072223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BA3D8D-E0B3-4DB5-8E21-617C1893F3EE}"/>
              </a:ext>
            </a:extLst>
          </p:cNvPr>
          <p:cNvSpPr>
            <a:spLocks noGrp="1"/>
          </p:cNvSpPr>
          <p:nvPr>
            <p:ph type="title"/>
          </p:nvPr>
        </p:nvSpPr>
        <p:spPr/>
        <p:txBody>
          <a:bodyPr>
            <a:normAutofit fontScale="90000"/>
          </a:bodyPr>
          <a:lstStyle/>
          <a:p>
            <a:r>
              <a:rPr lang="en-US" dirty="0"/>
              <a:t>Industry’s DevSecOps Performance: How do you compare?</a:t>
            </a:r>
          </a:p>
        </p:txBody>
      </p:sp>
      <p:sp>
        <p:nvSpPr>
          <p:cNvPr id="3" name="TextBox 2">
            <a:extLst>
              <a:ext uri="{FF2B5EF4-FFF2-40B4-BE49-F238E27FC236}">
                <a16:creationId xmlns:a16="http://schemas.microsoft.com/office/drawing/2014/main" id="{725717FE-898D-4B47-84E8-6BFE5CA0B18D}"/>
              </a:ext>
            </a:extLst>
          </p:cNvPr>
          <p:cNvSpPr txBox="1"/>
          <p:nvPr/>
        </p:nvSpPr>
        <p:spPr>
          <a:xfrm>
            <a:off x="7391400" y="6568105"/>
            <a:ext cx="4350871" cy="261610"/>
          </a:xfrm>
          <a:prstGeom prst="rect">
            <a:avLst/>
          </a:prstGeom>
          <a:noFill/>
        </p:spPr>
        <p:txBody>
          <a:bodyPr wrap="square" rtlCol="0">
            <a:spAutoFit/>
          </a:bodyPr>
          <a:lstStyle/>
          <a:p>
            <a:r>
              <a:rPr lang="en-US" sz="1100" dirty="0">
                <a:solidFill>
                  <a:schemeClr val="bg1">
                    <a:lumMod val="50000"/>
                  </a:schemeClr>
                </a:solidFill>
              </a:rPr>
              <a:t>https://services.google.com/fh/files/misc/state-of-devops-2019.pdf</a:t>
            </a:r>
          </a:p>
        </p:txBody>
      </p:sp>
      <p:graphicFrame>
        <p:nvGraphicFramePr>
          <p:cNvPr id="10" name="Table 10">
            <a:extLst>
              <a:ext uri="{FF2B5EF4-FFF2-40B4-BE49-F238E27FC236}">
                <a16:creationId xmlns:a16="http://schemas.microsoft.com/office/drawing/2014/main" id="{D05018DF-5869-4626-A62D-2309F2C0644C}"/>
              </a:ext>
            </a:extLst>
          </p:cNvPr>
          <p:cNvGraphicFramePr>
            <a:graphicFrameLocks noGrp="1"/>
          </p:cNvGraphicFramePr>
          <p:nvPr>
            <p:extLst>
              <p:ext uri="{D42A27DB-BD31-4B8C-83A1-F6EECF244321}">
                <p14:modId xmlns:p14="http://schemas.microsoft.com/office/powerpoint/2010/main" val="2516072559"/>
              </p:ext>
            </p:extLst>
          </p:nvPr>
        </p:nvGraphicFramePr>
        <p:xfrm>
          <a:off x="685800" y="1277451"/>
          <a:ext cx="10591801" cy="5305402"/>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694368299"/>
                    </a:ext>
                  </a:extLst>
                </a:gridCol>
                <a:gridCol w="1447800">
                  <a:extLst>
                    <a:ext uri="{9D8B030D-6E8A-4147-A177-3AD203B41FA5}">
                      <a16:colId xmlns:a16="http://schemas.microsoft.com/office/drawing/2014/main" val="4229654486"/>
                    </a:ext>
                  </a:extLst>
                </a:gridCol>
                <a:gridCol w="1524000">
                  <a:extLst>
                    <a:ext uri="{9D8B030D-6E8A-4147-A177-3AD203B41FA5}">
                      <a16:colId xmlns:a16="http://schemas.microsoft.com/office/drawing/2014/main" val="3307667116"/>
                    </a:ext>
                  </a:extLst>
                </a:gridCol>
                <a:gridCol w="1447800">
                  <a:extLst>
                    <a:ext uri="{9D8B030D-6E8A-4147-A177-3AD203B41FA5}">
                      <a16:colId xmlns:a16="http://schemas.microsoft.com/office/drawing/2014/main" val="699415152"/>
                    </a:ext>
                  </a:extLst>
                </a:gridCol>
                <a:gridCol w="1600201">
                  <a:extLst>
                    <a:ext uri="{9D8B030D-6E8A-4147-A177-3AD203B41FA5}">
                      <a16:colId xmlns:a16="http://schemas.microsoft.com/office/drawing/2014/main" val="1972770350"/>
                    </a:ext>
                  </a:extLst>
                </a:gridCol>
              </a:tblGrid>
              <a:tr h="387886">
                <a:tc>
                  <a:txBody>
                    <a:bodyPr/>
                    <a:lstStyle/>
                    <a:p>
                      <a:r>
                        <a:rPr lang="en-US" sz="1400" b="1" dirty="0"/>
                        <a:t>Aspect of Software Delivery Performance</a:t>
                      </a:r>
                    </a:p>
                  </a:txBody>
                  <a:tcPr>
                    <a:solidFill>
                      <a:schemeClr val="tx1">
                        <a:lumMod val="95000"/>
                        <a:lumOff val="5000"/>
                      </a:schemeClr>
                    </a:solidFill>
                  </a:tcPr>
                </a:tc>
                <a:tc>
                  <a:txBody>
                    <a:bodyPr/>
                    <a:lstStyle/>
                    <a:p>
                      <a:r>
                        <a:rPr lang="en-US" dirty="0"/>
                        <a:t>Elite</a:t>
                      </a:r>
                    </a:p>
                  </a:txBody>
                  <a:tcPr>
                    <a:solidFill>
                      <a:schemeClr val="bg2">
                        <a:lumMod val="50000"/>
                        <a:lumOff val="50000"/>
                      </a:schemeClr>
                    </a:solidFill>
                  </a:tcPr>
                </a:tc>
                <a:tc>
                  <a:txBody>
                    <a:bodyPr/>
                    <a:lstStyle/>
                    <a:p>
                      <a:r>
                        <a:rPr lang="en-US" b="0" dirty="0"/>
                        <a:t>High</a:t>
                      </a:r>
                    </a:p>
                  </a:txBody>
                  <a:tcPr>
                    <a:solidFill>
                      <a:schemeClr val="tx1">
                        <a:lumMod val="95000"/>
                        <a:lumOff val="5000"/>
                      </a:schemeClr>
                    </a:solidFill>
                  </a:tcPr>
                </a:tc>
                <a:tc>
                  <a:txBody>
                    <a:bodyPr/>
                    <a:lstStyle/>
                    <a:p>
                      <a:r>
                        <a:rPr lang="en-US" b="0" dirty="0"/>
                        <a:t>Medium</a:t>
                      </a:r>
                    </a:p>
                  </a:txBody>
                  <a:tcPr>
                    <a:solidFill>
                      <a:schemeClr val="tx1">
                        <a:lumMod val="95000"/>
                        <a:lumOff val="5000"/>
                      </a:schemeClr>
                    </a:solidFill>
                  </a:tcPr>
                </a:tc>
                <a:tc>
                  <a:txBody>
                    <a:bodyPr/>
                    <a:lstStyle/>
                    <a:p>
                      <a:r>
                        <a:rPr lang="en-US" b="0" dirty="0"/>
                        <a:t>Low</a:t>
                      </a:r>
                    </a:p>
                  </a:txBody>
                  <a:tcPr>
                    <a:solidFill>
                      <a:schemeClr val="tx1">
                        <a:lumMod val="95000"/>
                        <a:lumOff val="5000"/>
                      </a:schemeClr>
                    </a:solidFill>
                  </a:tcPr>
                </a:tc>
                <a:extLst>
                  <a:ext uri="{0D108BD9-81ED-4DB2-BD59-A6C34878D82A}">
                    <a16:rowId xmlns:a16="http://schemas.microsoft.com/office/drawing/2014/main" val="639674400"/>
                  </a:ext>
                </a:extLst>
              </a:tr>
              <a:tr h="1059914">
                <a:tc>
                  <a:txBody>
                    <a:bodyPr/>
                    <a:lstStyle/>
                    <a:p>
                      <a:r>
                        <a:rPr lang="en-US" b="1" dirty="0">
                          <a:solidFill>
                            <a:schemeClr val="bg1">
                              <a:lumMod val="95000"/>
                            </a:schemeClr>
                          </a:solidFill>
                        </a:rPr>
                        <a:t>Deployment frequency </a:t>
                      </a:r>
                    </a:p>
                    <a:p>
                      <a:pPr>
                        <a:spcBef>
                          <a:spcPts val="1200"/>
                        </a:spcBef>
                      </a:pPr>
                      <a:r>
                        <a:rPr lang="en-US" sz="1200" dirty="0">
                          <a:solidFill>
                            <a:schemeClr val="bg1">
                              <a:lumMod val="95000"/>
                            </a:schemeClr>
                          </a:solidFill>
                        </a:rPr>
                        <a:t>How often does your organization deploy code to production or release it to end users?</a:t>
                      </a:r>
                    </a:p>
                  </a:txBody>
                  <a:tcPr anchor="ctr">
                    <a:solidFill>
                      <a:schemeClr val="accent5">
                        <a:lumMod val="75000"/>
                      </a:schemeClr>
                    </a:solidFill>
                  </a:tcPr>
                </a:tc>
                <a:tc>
                  <a:txBody>
                    <a:bodyPr/>
                    <a:lstStyle/>
                    <a:p>
                      <a:pPr algn="ctr"/>
                      <a:r>
                        <a:rPr lang="en-US" sz="1400" dirty="0"/>
                        <a:t>On-Demand</a:t>
                      </a:r>
                    </a:p>
                    <a:p>
                      <a:pPr algn="ctr"/>
                      <a:r>
                        <a:rPr lang="en-US" sz="1400" dirty="0"/>
                        <a:t>(multiple deploys per day)</a:t>
                      </a:r>
                    </a:p>
                  </a:txBody>
                  <a:tcPr anchor="ctr">
                    <a:solidFill>
                      <a:schemeClr val="bg1">
                        <a:lumMod val="85000"/>
                      </a:schemeClr>
                    </a:solidFill>
                  </a:tcPr>
                </a:tc>
                <a:tc>
                  <a:txBody>
                    <a:bodyPr/>
                    <a:lstStyle/>
                    <a:p>
                      <a:pPr algn="ctr"/>
                      <a:r>
                        <a:rPr lang="en-US" sz="1400" dirty="0"/>
                        <a:t>Once per day to once per week</a:t>
                      </a:r>
                    </a:p>
                  </a:txBody>
                  <a:tcPr anchor="ctr">
                    <a:solidFill>
                      <a:schemeClr val="accent5">
                        <a:lumMod val="20000"/>
                        <a:lumOff val="80000"/>
                      </a:schemeClr>
                    </a:solidFill>
                  </a:tcPr>
                </a:tc>
                <a:tc>
                  <a:txBody>
                    <a:bodyPr/>
                    <a:lstStyle/>
                    <a:p>
                      <a:pPr algn="ctr"/>
                      <a:r>
                        <a:rPr lang="en-US" sz="1400" dirty="0"/>
                        <a:t>Once per week to once per month</a:t>
                      </a:r>
                    </a:p>
                  </a:txBody>
                  <a:tcPr anchor="ctr">
                    <a:solidFill>
                      <a:schemeClr val="accent5">
                        <a:lumMod val="20000"/>
                        <a:lumOff val="80000"/>
                      </a:schemeClr>
                    </a:solidFill>
                  </a:tcPr>
                </a:tc>
                <a:tc>
                  <a:txBody>
                    <a:bodyPr/>
                    <a:lstStyle/>
                    <a:p>
                      <a:pPr algn="ctr"/>
                      <a:r>
                        <a:rPr lang="en-US" sz="1400" dirty="0"/>
                        <a:t>Once per month to once every six months</a:t>
                      </a:r>
                    </a:p>
                  </a:txBody>
                  <a:tcPr anchor="ctr">
                    <a:solidFill>
                      <a:schemeClr val="accent5">
                        <a:lumMod val="20000"/>
                        <a:lumOff val="80000"/>
                      </a:schemeClr>
                    </a:solidFill>
                  </a:tcPr>
                </a:tc>
                <a:extLst>
                  <a:ext uri="{0D108BD9-81ED-4DB2-BD59-A6C34878D82A}">
                    <a16:rowId xmlns:a16="http://schemas.microsoft.com/office/drawing/2014/main" val="198568216"/>
                  </a:ext>
                </a:extLst>
              </a:tr>
              <a:tr h="1243359">
                <a:tc>
                  <a:txBody>
                    <a:bodyPr/>
                    <a:lstStyle/>
                    <a:p>
                      <a:r>
                        <a:rPr lang="en-US" b="1" dirty="0">
                          <a:solidFill>
                            <a:schemeClr val="bg1"/>
                          </a:solidFill>
                        </a:rPr>
                        <a:t>Lead time for changes </a:t>
                      </a:r>
                    </a:p>
                    <a:p>
                      <a:pPr>
                        <a:spcBef>
                          <a:spcPts val="1200"/>
                        </a:spcBef>
                      </a:pPr>
                      <a:r>
                        <a:rPr lang="en-US" sz="1200" dirty="0">
                          <a:solidFill>
                            <a:schemeClr val="bg1"/>
                          </a:solidFill>
                        </a:rPr>
                        <a:t>How long does it take to go from code committed to code successfully running in production?</a:t>
                      </a:r>
                    </a:p>
                  </a:txBody>
                  <a:tcPr anchor="ctr">
                    <a:solidFill>
                      <a:schemeClr val="accent5">
                        <a:lumMod val="75000"/>
                      </a:schemeClr>
                    </a:solidFill>
                  </a:tcPr>
                </a:tc>
                <a:tc>
                  <a:txBody>
                    <a:bodyPr/>
                    <a:lstStyle/>
                    <a:p>
                      <a:pPr algn="ctr"/>
                      <a:r>
                        <a:rPr lang="en-US" sz="1400" dirty="0"/>
                        <a:t>Less than one day</a:t>
                      </a:r>
                    </a:p>
                  </a:txBody>
                  <a:tcPr anchor="ctr">
                    <a:solidFill>
                      <a:schemeClr val="bg1">
                        <a:lumMod val="85000"/>
                      </a:schemeClr>
                    </a:solidFill>
                  </a:tcPr>
                </a:tc>
                <a:tc>
                  <a:txBody>
                    <a:bodyPr/>
                    <a:lstStyle/>
                    <a:p>
                      <a:pPr algn="ctr"/>
                      <a:r>
                        <a:rPr lang="en-US" sz="1400" dirty="0"/>
                        <a:t>Between one day and one week</a:t>
                      </a:r>
                    </a:p>
                  </a:txBody>
                  <a:tcPr anchor="ctr">
                    <a:solidFill>
                      <a:schemeClr val="accent5">
                        <a:lumMod val="20000"/>
                        <a:lumOff val="80000"/>
                      </a:schemeClr>
                    </a:solidFill>
                  </a:tcPr>
                </a:tc>
                <a:tc>
                  <a:txBody>
                    <a:bodyPr/>
                    <a:lstStyle/>
                    <a:p>
                      <a:pPr algn="ctr"/>
                      <a:r>
                        <a:rPr lang="en-US" sz="1400" dirty="0"/>
                        <a:t>Between one week and one month</a:t>
                      </a:r>
                    </a:p>
                  </a:txBody>
                  <a:tcPr anchor="ctr">
                    <a:solidFill>
                      <a:schemeClr val="accent5">
                        <a:lumMod val="20000"/>
                        <a:lumOff val="80000"/>
                      </a:schemeClr>
                    </a:solidFill>
                  </a:tcPr>
                </a:tc>
                <a:tc>
                  <a:txBody>
                    <a:bodyPr/>
                    <a:lstStyle/>
                    <a:p>
                      <a:pPr algn="ctr"/>
                      <a:r>
                        <a:rPr lang="en-US" sz="1400" dirty="0"/>
                        <a:t>Between one month and six months</a:t>
                      </a:r>
                    </a:p>
                  </a:txBody>
                  <a:tcPr anchor="ctr">
                    <a:solidFill>
                      <a:schemeClr val="accent5">
                        <a:lumMod val="20000"/>
                        <a:lumOff val="80000"/>
                      </a:schemeClr>
                    </a:solidFill>
                  </a:tcPr>
                </a:tc>
                <a:extLst>
                  <a:ext uri="{0D108BD9-81ED-4DB2-BD59-A6C34878D82A}">
                    <a16:rowId xmlns:a16="http://schemas.microsoft.com/office/drawing/2014/main" val="3621809928"/>
                  </a:ext>
                </a:extLst>
              </a:tr>
              <a:tr h="1275240">
                <a:tc>
                  <a:txBody>
                    <a:bodyPr/>
                    <a:lstStyle/>
                    <a:p>
                      <a:r>
                        <a:rPr lang="en-US" b="1" dirty="0">
                          <a:solidFill>
                            <a:schemeClr val="bg1"/>
                          </a:solidFill>
                        </a:rPr>
                        <a:t>Time to restore service </a:t>
                      </a:r>
                    </a:p>
                    <a:p>
                      <a:pPr>
                        <a:spcBef>
                          <a:spcPts val="1200"/>
                        </a:spcBef>
                      </a:pPr>
                      <a:r>
                        <a:rPr lang="en-US" sz="1400" dirty="0">
                          <a:solidFill>
                            <a:schemeClr val="bg1"/>
                          </a:solidFill>
                        </a:rPr>
                        <a:t>How long does it generally take to restore service when a service incident or a defect occurs?</a:t>
                      </a:r>
                    </a:p>
                  </a:txBody>
                  <a:tcPr anchor="ctr">
                    <a:solidFill>
                      <a:schemeClr val="bg2">
                        <a:lumMod val="75000"/>
                        <a:lumOff val="25000"/>
                      </a:schemeClr>
                    </a:solidFill>
                  </a:tcPr>
                </a:tc>
                <a:tc>
                  <a:txBody>
                    <a:bodyPr/>
                    <a:lstStyle/>
                    <a:p>
                      <a:pPr algn="ctr"/>
                      <a:r>
                        <a:rPr lang="en-US" sz="1400" dirty="0"/>
                        <a:t>Less than one hour</a:t>
                      </a:r>
                    </a:p>
                  </a:txBody>
                  <a:tcPr anchor="ctr">
                    <a:solidFill>
                      <a:schemeClr val="bg1">
                        <a:lumMod val="85000"/>
                      </a:schemeClr>
                    </a:solidFill>
                  </a:tcPr>
                </a:tc>
                <a:tc>
                  <a:txBody>
                    <a:bodyPr/>
                    <a:lstStyle/>
                    <a:p>
                      <a:pPr algn="ctr"/>
                      <a:r>
                        <a:rPr lang="en-US" sz="1400" dirty="0"/>
                        <a:t>Less than one day</a:t>
                      </a:r>
                    </a:p>
                  </a:txBody>
                  <a:tcPr anchor="ctr">
                    <a:solidFill>
                      <a:schemeClr val="bg2">
                        <a:lumMod val="10000"/>
                        <a:lumOff val="90000"/>
                      </a:schemeClr>
                    </a:solidFill>
                  </a:tcPr>
                </a:tc>
                <a:tc>
                  <a:txBody>
                    <a:bodyPr/>
                    <a:lstStyle/>
                    <a:p>
                      <a:pPr algn="ctr"/>
                      <a:r>
                        <a:rPr lang="en-US" sz="1400" dirty="0"/>
                        <a:t>Less than one day</a:t>
                      </a:r>
                    </a:p>
                  </a:txBody>
                  <a:tcPr anchor="ctr">
                    <a:solidFill>
                      <a:schemeClr val="bg2">
                        <a:lumMod val="10000"/>
                        <a:lumOff val="90000"/>
                      </a:schemeClr>
                    </a:solidFill>
                  </a:tcPr>
                </a:tc>
                <a:tc>
                  <a:txBody>
                    <a:bodyPr/>
                    <a:lstStyle/>
                    <a:p>
                      <a:pPr algn="ctr"/>
                      <a:r>
                        <a:rPr lang="en-US" sz="1400" dirty="0"/>
                        <a:t>Between one week and one month</a:t>
                      </a:r>
                    </a:p>
                  </a:txBody>
                  <a:tcPr anchor="ctr">
                    <a:solidFill>
                      <a:schemeClr val="bg2">
                        <a:lumMod val="10000"/>
                        <a:lumOff val="90000"/>
                      </a:schemeClr>
                    </a:solidFill>
                  </a:tcPr>
                </a:tc>
                <a:extLst>
                  <a:ext uri="{0D108BD9-81ED-4DB2-BD59-A6C34878D82A}">
                    <a16:rowId xmlns:a16="http://schemas.microsoft.com/office/drawing/2014/main" val="2096744484"/>
                  </a:ext>
                </a:extLst>
              </a:tr>
              <a:tr h="1339003">
                <a:tc>
                  <a:txBody>
                    <a:bodyPr/>
                    <a:lstStyle/>
                    <a:p>
                      <a:r>
                        <a:rPr lang="en-US" b="1" dirty="0">
                          <a:solidFill>
                            <a:schemeClr val="bg1"/>
                          </a:solidFill>
                        </a:rPr>
                        <a:t>Change failure rate </a:t>
                      </a:r>
                    </a:p>
                    <a:p>
                      <a:pPr>
                        <a:spcBef>
                          <a:spcPts val="1200"/>
                        </a:spcBef>
                      </a:pPr>
                      <a:r>
                        <a:rPr lang="en-US" sz="1200" dirty="0">
                          <a:solidFill>
                            <a:schemeClr val="bg1"/>
                          </a:solidFill>
                        </a:rPr>
                        <a:t>What percentage of changes to production result in degraded service  and subsequently require remediation?</a:t>
                      </a:r>
                    </a:p>
                  </a:txBody>
                  <a:tcPr anchor="ctr">
                    <a:solidFill>
                      <a:schemeClr val="bg2">
                        <a:lumMod val="75000"/>
                        <a:lumOff val="25000"/>
                      </a:schemeClr>
                    </a:solidFill>
                  </a:tcPr>
                </a:tc>
                <a:tc>
                  <a:txBody>
                    <a:bodyPr/>
                    <a:lstStyle/>
                    <a:p>
                      <a:pPr algn="ctr"/>
                      <a:r>
                        <a:rPr lang="en-US" sz="1400" dirty="0"/>
                        <a:t>0-15%</a:t>
                      </a:r>
                    </a:p>
                  </a:txBody>
                  <a:tcPr anchor="ctr">
                    <a:solidFill>
                      <a:schemeClr val="bg1">
                        <a:lumMod val="85000"/>
                      </a:schemeClr>
                    </a:solidFill>
                  </a:tcPr>
                </a:tc>
                <a:tc>
                  <a:txBody>
                    <a:bodyPr/>
                    <a:lstStyle/>
                    <a:p>
                      <a:pPr algn="ctr"/>
                      <a:r>
                        <a:rPr lang="en-US" sz="1400" dirty="0"/>
                        <a:t>0-15%</a:t>
                      </a:r>
                    </a:p>
                  </a:txBody>
                  <a:tcPr anchor="ctr">
                    <a:solidFill>
                      <a:schemeClr val="bg2">
                        <a:lumMod val="10000"/>
                        <a:lumOff val="90000"/>
                      </a:schemeClr>
                    </a:solidFill>
                  </a:tcPr>
                </a:tc>
                <a:tc>
                  <a:txBody>
                    <a:bodyPr/>
                    <a:lstStyle/>
                    <a:p>
                      <a:pPr algn="ctr"/>
                      <a:r>
                        <a:rPr lang="en-US" sz="1400" dirty="0"/>
                        <a:t>0-15%</a:t>
                      </a:r>
                    </a:p>
                  </a:txBody>
                  <a:tcPr anchor="ctr">
                    <a:solidFill>
                      <a:schemeClr val="bg2">
                        <a:lumMod val="10000"/>
                        <a:lumOff val="90000"/>
                      </a:schemeClr>
                    </a:solidFill>
                  </a:tcPr>
                </a:tc>
                <a:tc>
                  <a:txBody>
                    <a:bodyPr/>
                    <a:lstStyle/>
                    <a:p>
                      <a:pPr algn="ctr"/>
                      <a:r>
                        <a:rPr lang="en-US" sz="1400" dirty="0"/>
                        <a:t>46-60%</a:t>
                      </a:r>
                    </a:p>
                  </a:txBody>
                  <a:tcPr anchor="ctr">
                    <a:solidFill>
                      <a:schemeClr val="bg2">
                        <a:lumMod val="10000"/>
                        <a:lumOff val="90000"/>
                      </a:schemeClr>
                    </a:solidFill>
                  </a:tcPr>
                </a:tc>
                <a:extLst>
                  <a:ext uri="{0D108BD9-81ED-4DB2-BD59-A6C34878D82A}">
                    <a16:rowId xmlns:a16="http://schemas.microsoft.com/office/drawing/2014/main" val="2126325447"/>
                  </a:ext>
                </a:extLst>
              </a:tr>
            </a:tbl>
          </a:graphicData>
        </a:graphic>
      </p:graphicFrame>
    </p:spTree>
    <p:extLst>
      <p:ext uri="{BB962C8B-B14F-4D97-AF65-F5344CB8AC3E}">
        <p14:creationId xmlns:p14="http://schemas.microsoft.com/office/powerpoint/2010/main" val="1450513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964D5-2DCF-4FDD-B22B-8FEB9A3D4395}"/>
              </a:ext>
            </a:extLst>
          </p:cNvPr>
          <p:cNvSpPr>
            <a:spLocks noGrp="1"/>
          </p:cNvSpPr>
          <p:nvPr>
            <p:ph type="title"/>
          </p:nvPr>
        </p:nvSpPr>
        <p:spPr>
          <a:xfrm>
            <a:off x="1973368" y="242783"/>
            <a:ext cx="10142432" cy="672378"/>
          </a:xfrm>
        </p:spPr>
        <p:txBody>
          <a:bodyPr/>
          <a:lstStyle/>
          <a:p>
            <a:r>
              <a:rPr lang="en-US" dirty="0"/>
              <a:t>DevSecOps Requires Breaking down barriers </a:t>
            </a:r>
          </a:p>
        </p:txBody>
      </p:sp>
      <p:sp>
        <p:nvSpPr>
          <p:cNvPr id="4" name="Slide Number Placeholder 3">
            <a:extLst>
              <a:ext uri="{FF2B5EF4-FFF2-40B4-BE49-F238E27FC236}">
                <a16:creationId xmlns:a16="http://schemas.microsoft.com/office/drawing/2014/main" id="{E63E3F3D-3ECE-41C1-BD39-199C6AFDD9E9}"/>
              </a:ext>
            </a:extLst>
          </p:cNvPr>
          <p:cNvSpPr>
            <a:spLocks noGrp="1"/>
          </p:cNvSpPr>
          <p:nvPr>
            <p:ph type="sldNum" sz="quarter" idx="12"/>
          </p:nvPr>
        </p:nvSpPr>
        <p:spPr/>
        <p:txBody>
          <a:bodyPr/>
          <a:lstStyle/>
          <a:p>
            <a:fld id="{684038C5-6B50-4A2E-83E3-1D7010063E6B}" type="slidenum">
              <a:rPr lang="en-US" smtClean="0"/>
              <a:t>5</a:t>
            </a:fld>
            <a:endParaRPr lang="en-US"/>
          </a:p>
        </p:txBody>
      </p:sp>
      <p:sp>
        <p:nvSpPr>
          <p:cNvPr id="5" name="Cube 4">
            <a:extLst>
              <a:ext uri="{FF2B5EF4-FFF2-40B4-BE49-F238E27FC236}">
                <a16:creationId xmlns:a16="http://schemas.microsoft.com/office/drawing/2014/main" id="{F982F475-1420-4ACC-ABA7-5078227BCBED}"/>
              </a:ext>
            </a:extLst>
          </p:cNvPr>
          <p:cNvSpPr/>
          <p:nvPr/>
        </p:nvSpPr>
        <p:spPr>
          <a:xfrm flipH="1">
            <a:off x="3440834" y="1561156"/>
            <a:ext cx="838200" cy="4267200"/>
          </a:xfrm>
          <a:prstGeom prst="cube">
            <a:avLst>
              <a:gd name="adj" fmla="val 83304"/>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Cube 5">
            <a:extLst>
              <a:ext uri="{FF2B5EF4-FFF2-40B4-BE49-F238E27FC236}">
                <a16:creationId xmlns:a16="http://schemas.microsoft.com/office/drawing/2014/main" id="{B0ACAE2E-BB90-43A2-A9FC-07A385131508}"/>
              </a:ext>
            </a:extLst>
          </p:cNvPr>
          <p:cNvSpPr/>
          <p:nvPr/>
        </p:nvSpPr>
        <p:spPr>
          <a:xfrm flipH="1">
            <a:off x="7543800" y="1561156"/>
            <a:ext cx="838200" cy="4267200"/>
          </a:xfrm>
          <a:prstGeom prst="cube">
            <a:avLst>
              <a:gd name="adj" fmla="val 83304"/>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CA5CCE5-9C3F-47EE-9992-C696E5D635B6}"/>
              </a:ext>
            </a:extLst>
          </p:cNvPr>
          <p:cNvSpPr/>
          <p:nvPr/>
        </p:nvSpPr>
        <p:spPr>
          <a:xfrm>
            <a:off x="773834" y="2437455"/>
            <a:ext cx="990600" cy="9906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en-US" dirty="0"/>
              <a:t>Scrum</a:t>
            </a:r>
          </a:p>
        </p:txBody>
      </p:sp>
      <p:sp>
        <p:nvSpPr>
          <p:cNvPr id="8" name="Oval 7">
            <a:extLst>
              <a:ext uri="{FF2B5EF4-FFF2-40B4-BE49-F238E27FC236}">
                <a16:creationId xmlns:a16="http://schemas.microsoft.com/office/drawing/2014/main" id="{E7CB0D3D-728B-4B25-A015-B83ADEA79BC8}"/>
              </a:ext>
            </a:extLst>
          </p:cNvPr>
          <p:cNvSpPr/>
          <p:nvPr/>
        </p:nvSpPr>
        <p:spPr>
          <a:xfrm>
            <a:off x="2057400" y="2437455"/>
            <a:ext cx="990600" cy="9906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en-US" dirty="0"/>
              <a:t>Agile</a:t>
            </a:r>
          </a:p>
        </p:txBody>
      </p:sp>
      <p:sp>
        <p:nvSpPr>
          <p:cNvPr id="9" name="Oval 8">
            <a:extLst>
              <a:ext uri="{FF2B5EF4-FFF2-40B4-BE49-F238E27FC236}">
                <a16:creationId xmlns:a16="http://schemas.microsoft.com/office/drawing/2014/main" id="{F26E69B8-0CFA-4AE9-A395-A66E95C7D426}"/>
              </a:ext>
            </a:extLst>
          </p:cNvPr>
          <p:cNvSpPr/>
          <p:nvPr/>
        </p:nvSpPr>
        <p:spPr>
          <a:xfrm>
            <a:off x="2057400" y="3694756"/>
            <a:ext cx="990600" cy="9906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en-US" dirty="0"/>
              <a:t>Sprint</a:t>
            </a:r>
          </a:p>
        </p:txBody>
      </p:sp>
      <p:sp>
        <p:nvSpPr>
          <p:cNvPr id="10" name="Oval 9">
            <a:extLst>
              <a:ext uri="{FF2B5EF4-FFF2-40B4-BE49-F238E27FC236}">
                <a16:creationId xmlns:a16="http://schemas.microsoft.com/office/drawing/2014/main" id="{48393D04-8BE1-45BF-B3E4-515CB1B136E2}"/>
              </a:ext>
            </a:extLst>
          </p:cNvPr>
          <p:cNvSpPr/>
          <p:nvPr/>
        </p:nvSpPr>
        <p:spPr>
          <a:xfrm>
            <a:off x="850034" y="3694756"/>
            <a:ext cx="990600" cy="9906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en-US" dirty="0"/>
              <a:t>CI/CD</a:t>
            </a:r>
          </a:p>
        </p:txBody>
      </p:sp>
      <p:sp>
        <p:nvSpPr>
          <p:cNvPr id="11" name="Rectangle 10">
            <a:extLst>
              <a:ext uri="{FF2B5EF4-FFF2-40B4-BE49-F238E27FC236}">
                <a16:creationId xmlns:a16="http://schemas.microsoft.com/office/drawing/2014/main" id="{6928A8FE-A426-4460-874B-574C86B08790}"/>
              </a:ext>
            </a:extLst>
          </p:cNvPr>
          <p:cNvSpPr/>
          <p:nvPr/>
        </p:nvSpPr>
        <p:spPr>
          <a:xfrm>
            <a:off x="5249970" y="2920466"/>
            <a:ext cx="131998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Compliance</a:t>
            </a:r>
          </a:p>
        </p:txBody>
      </p:sp>
      <p:sp>
        <p:nvSpPr>
          <p:cNvPr id="13" name="Rectangle 12">
            <a:extLst>
              <a:ext uri="{FF2B5EF4-FFF2-40B4-BE49-F238E27FC236}">
                <a16:creationId xmlns:a16="http://schemas.microsoft.com/office/drawing/2014/main" id="{9943BE7B-FA3F-4ED0-A99B-88BB41B500E7}"/>
              </a:ext>
            </a:extLst>
          </p:cNvPr>
          <p:cNvSpPr/>
          <p:nvPr/>
        </p:nvSpPr>
        <p:spPr>
          <a:xfrm>
            <a:off x="5249970" y="3568166"/>
            <a:ext cx="131998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RMF</a:t>
            </a:r>
          </a:p>
        </p:txBody>
      </p:sp>
      <p:sp>
        <p:nvSpPr>
          <p:cNvPr id="14" name="Rectangle 13">
            <a:extLst>
              <a:ext uri="{FF2B5EF4-FFF2-40B4-BE49-F238E27FC236}">
                <a16:creationId xmlns:a16="http://schemas.microsoft.com/office/drawing/2014/main" id="{21184E0F-5A89-421B-87E9-50174863ED2C}"/>
              </a:ext>
            </a:extLst>
          </p:cNvPr>
          <p:cNvSpPr/>
          <p:nvPr/>
        </p:nvSpPr>
        <p:spPr>
          <a:xfrm>
            <a:off x="5249970" y="4215866"/>
            <a:ext cx="131998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800-53</a:t>
            </a:r>
          </a:p>
        </p:txBody>
      </p:sp>
      <p:sp>
        <p:nvSpPr>
          <p:cNvPr id="16" name="TextBox 15">
            <a:extLst>
              <a:ext uri="{FF2B5EF4-FFF2-40B4-BE49-F238E27FC236}">
                <a16:creationId xmlns:a16="http://schemas.microsoft.com/office/drawing/2014/main" id="{ACA28FED-7E89-47FB-88DC-150BD3D612B8}"/>
              </a:ext>
            </a:extLst>
          </p:cNvPr>
          <p:cNvSpPr txBox="1"/>
          <p:nvPr/>
        </p:nvSpPr>
        <p:spPr>
          <a:xfrm>
            <a:off x="1188475" y="5105400"/>
            <a:ext cx="1151918" cy="369332"/>
          </a:xfrm>
          <a:prstGeom prst="rect">
            <a:avLst/>
          </a:prstGeom>
          <a:noFill/>
        </p:spPr>
        <p:txBody>
          <a:bodyPr wrap="none" rtlCol="0">
            <a:spAutoFit/>
          </a:bodyPr>
          <a:lstStyle/>
          <a:p>
            <a:r>
              <a:rPr lang="en-US" dirty="0"/>
              <a:t>Go Faster</a:t>
            </a:r>
          </a:p>
        </p:txBody>
      </p:sp>
      <p:sp>
        <p:nvSpPr>
          <p:cNvPr id="17" name="TextBox 16">
            <a:extLst>
              <a:ext uri="{FF2B5EF4-FFF2-40B4-BE49-F238E27FC236}">
                <a16:creationId xmlns:a16="http://schemas.microsoft.com/office/drawing/2014/main" id="{7154F612-F2C7-4BDF-80CA-8630B0AA6119}"/>
              </a:ext>
            </a:extLst>
          </p:cNvPr>
          <p:cNvSpPr txBox="1"/>
          <p:nvPr/>
        </p:nvSpPr>
        <p:spPr>
          <a:xfrm>
            <a:off x="4788187" y="5105400"/>
            <a:ext cx="2310825" cy="369332"/>
          </a:xfrm>
          <a:prstGeom prst="rect">
            <a:avLst/>
          </a:prstGeom>
          <a:noFill/>
        </p:spPr>
        <p:txBody>
          <a:bodyPr wrap="none" rtlCol="0">
            <a:spAutoFit/>
          </a:bodyPr>
          <a:lstStyle/>
          <a:p>
            <a:r>
              <a:rPr lang="en-US" dirty="0"/>
              <a:t>Prove that it’s secure</a:t>
            </a:r>
          </a:p>
        </p:txBody>
      </p:sp>
      <p:sp>
        <p:nvSpPr>
          <p:cNvPr id="18" name="Rectangle 17">
            <a:extLst>
              <a:ext uri="{FF2B5EF4-FFF2-40B4-BE49-F238E27FC236}">
                <a16:creationId xmlns:a16="http://schemas.microsoft.com/office/drawing/2014/main" id="{1E8AB17E-C817-42EC-9F6F-31C8FF1D5F19}"/>
              </a:ext>
            </a:extLst>
          </p:cNvPr>
          <p:cNvSpPr/>
          <p:nvPr/>
        </p:nvSpPr>
        <p:spPr>
          <a:xfrm>
            <a:off x="5252884" y="2278444"/>
            <a:ext cx="131998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ATO/IATT</a:t>
            </a:r>
          </a:p>
        </p:txBody>
      </p:sp>
      <p:sp>
        <p:nvSpPr>
          <p:cNvPr id="19" name="Rectangle 18">
            <a:extLst>
              <a:ext uri="{FF2B5EF4-FFF2-40B4-BE49-F238E27FC236}">
                <a16:creationId xmlns:a16="http://schemas.microsoft.com/office/drawing/2014/main" id="{F5E1E8C9-C366-40A6-BE2C-E45DB98591E0}"/>
              </a:ext>
            </a:extLst>
          </p:cNvPr>
          <p:cNvSpPr/>
          <p:nvPr/>
        </p:nvSpPr>
        <p:spPr>
          <a:xfrm>
            <a:off x="9344334" y="2920466"/>
            <a:ext cx="1319980" cy="5334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Performance</a:t>
            </a:r>
          </a:p>
        </p:txBody>
      </p:sp>
      <p:sp>
        <p:nvSpPr>
          <p:cNvPr id="20" name="Rectangle 19">
            <a:extLst>
              <a:ext uri="{FF2B5EF4-FFF2-40B4-BE49-F238E27FC236}">
                <a16:creationId xmlns:a16="http://schemas.microsoft.com/office/drawing/2014/main" id="{C6900223-170E-49CB-82D8-9478E063188D}"/>
              </a:ext>
            </a:extLst>
          </p:cNvPr>
          <p:cNvSpPr/>
          <p:nvPr/>
        </p:nvSpPr>
        <p:spPr>
          <a:xfrm>
            <a:off x="9344334" y="3568166"/>
            <a:ext cx="1319980" cy="5334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Network</a:t>
            </a:r>
          </a:p>
        </p:txBody>
      </p:sp>
      <p:sp>
        <p:nvSpPr>
          <p:cNvPr id="21" name="Rectangle 20">
            <a:extLst>
              <a:ext uri="{FF2B5EF4-FFF2-40B4-BE49-F238E27FC236}">
                <a16:creationId xmlns:a16="http://schemas.microsoft.com/office/drawing/2014/main" id="{C49C09F1-3CB9-44E2-83DE-07853A4DCC9D}"/>
              </a:ext>
            </a:extLst>
          </p:cNvPr>
          <p:cNvSpPr/>
          <p:nvPr/>
        </p:nvSpPr>
        <p:spPr>
          <a:xfrm>
            <a:off x="9344334" y="4215866"/>
            <a:ext cx="1319980" cy="5334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CSSP</a:t>
            </a:r>
          </a:p>
        </p:txBody>
      </p:sp>
      <p:sp>
        <p:nvSpPr>
          <p:cNvPr id="22" name="Rectangle 21">
            <a:extLst>
              <a:ext uri="{FF2B5EF4-FFF2-40B4-BE49-F238E27FC236}">
                <a16:creationId xmlns:a16="http://schemas.microsoft.com/office/drawing/2014/main" id="{26A56176-D855-4E16-8C06-8EC2E36EA93A}"/>
              </a:ext>
            </a:extLst>
          </p:cNvPr>
          <p:cNvSpPr/>
          <p:nvPr/>
        </p:nvSpPr>
        <p:spPr>
          <a:xfrm>
            <a:off x="9347248" y="2278444"/>
            <a:ext cx="1319980" cy="5334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Host Env</a:t>
            </a:r>
          </a:p>
        </p:txBody>
      </p:sp>
      <p:sp>
        <p:nvSpPr>
          <p:cNvPr id="23" name="TextBox 22">
            <a:extLst>
              <a:ext uri="{FF2B5EF4-FFF2-40B4-BE49-F238E27FC236}">
                <a16:creationId xmlns:a16="http://schemas.microsoft.com/office/drawing/2014/main" id="{AB7C46D8-1A97-4214-B9BA-85F1316C447B}"/>
              </a:ext>
            </a:extLst>
          </p:cNvPr>
          <p:cNvSpPr txBox="1"/>
          <p:nvPr/>
        </p:nvSpPr>
        <p:spPr>
          <a:xfrm>
            <a:off x="8829258" y="5089392"/>
            <a:ext cx="2295942" cy="646331"/>
          </a:xfrm>
          <a:prstGeom prst="rect">
            <a:avLst/>
          </a:prstGeom>
          <a:noFill/>
        </p:spPr>
        <p:txBody>
          <a:bodyPr wrap="square" rtlCol="0">
            <a:spAutoFit/>
          </a:bodyPr>
          <a:lstStyle/>
          <a:p>
            <a:r>
              <a:rPr lang="en-US" dirty="0"/>
              <a:t>How will I maintain and defend it</a:t>
            </a:r>
          </a:p>
        </p:txBody>
      </p:sp>
      <p:sp>
        <p:nvSpPr>
          <p:cNvPr id="24" name="TextBox 23">
            <a:extLst>
              <a:ext uri="{FF2B5EF4-FFF2-40B4-BE49-F238E27FC236}">
                <a16:creationId xmlns:a16="http://schemas.microsoft.com/office/drawing/2014/main" id="{F8ECABA8-6049-4E55-91C9-A4C6518BB137}"/>
              </a:ext>
            </a:extLst>
          </p:cNvPr>
          <p:cNvSpPr txBox="1"/>
          <p:nvPr/>
        </p:nvSpPr>
        <p:spPr>
          <a:xfrm>
            <a:off x="1079315" y="1472973"/>
            <a:ext cx="1726755" cy="369332"/>
          </a:xfrm>
          <a:prstGeom prst="rect">
            <a:avLst/>
          </a:prstGeom>
          <a:noFill/>
        </p:spPr>
        <p:txBody>
          <a:bodyPr wrap="none" rtlCol="0">
            <a:spAutoFit/>
          </a:bodyPr>
          <a:lstStyle/>
          <a:p>
            <a:r>
              <a:rPr lang="en-US" b="1" dirty="0">
                <a:solidFill>
                  <a:schemeClr val="accent1">
                    <a:lumMod val="50000"/>
                  </a:schemeClr>
                </a:solidFill>
              </a:rPr>
              <a:t>Development</a:t>
            </a:r>
          </a:p>
        </p:txBody>
      </p:sp>
      <p:sp>
        <p:nvSpPr>
          <p:cNvPr id="25" name="TextBox 24">
            <a:extLst>
              <a:ext uri="{FF2B5EF4-FFF2-40B4-BE49-F238E27FC236}">
                <a16:creationId xmlns:a16="http://schemas.microsoft.com/office/drawing/2014/main" id="{98A8372C-7B4E-4855-85C1-739FCDFDD781}"/>
              </a:ext>
            </a:extLst>
          </p:cNvPr>
          <p:cNvSpPr txBox="1"/>
          <p:nvPr/>
        </p:nvSpPr>
        <p:spPr>
          <a:xfrm>
            <a:off x="4926333" y="1470604"/>
            <a:ext cx="2294218" cy="369332"/>
          </a:xfrm>
          <a:prstGeom prst="rect">
            <a:avLst/>
          </a:prstGeom>
          <a:noFill/>
        </p:spPr>
        <p:txBody>
          <a:bodyPr wrap="none" rtlCol="0">
            <a:spAutoFit/>
          </a:bodyPr>
          <a:lstStyle/>
          <a:p>
            <a:r>
              <a:rPr lang="en-US" b="1" dirty="0">
                <a:solidFill>
                  <a:schemeClr val="accent1">
                    <a:lumMod val="50000"/>
                  </a:schemeClr>
                </a:solidFill>
              </a:rPr>
              <a:t>Cyber Assessment</a:t>
            </a:r>
          </a:p>
        </p:txBody>
      </p:sp>
      <p:sp>
        <p:nvSpPr>
          <p:cNvPr id="26" name="TextBox 25">
            <a:extLst>
              <a:ext uri="{FF2B5EF4-FFF2-40B4-BE49-F238E27FC236}">
                <a16:creationId xmlns:a16="http://schemas.microsoft.com/office/drawing/2014/main" id="{FF6ADACD-A57F-468A-9889-E944A24B05E1}"/>
              </a:ext>
            </a:extLst>
          </p:cNvPr>
          <p:cNvSpPr txBox="1"/>
          <p:nvPr/>
        </p:nvSpPr>
        <p:spPr>
          <a:xfrm>
            <a:off x="9053573" y="1470604"/>
            <a:ext cx="1457450" cy="369332"/>
          </a:xfrm>
          <a:prstGeom prst="rect">
            <a:avLst/>
          </a:prstGeom>
          <a:noFill/>
        </p:spPr>
        <p:txBody>
          <a:bodyPr wrap="none" rtlCol="0">
            <a:spAutoFit/>
          </a:bodyPr>
          <a:lstStyle/>
          <a:p>
            <a:r>
              <a:rPr lang="en-US" b="1" dirty="0">
                <a:solidFill>
                  <a:schemeClr val="accent1">
                    <a:lumMod val="50000"/>
                  </a:schemeClr>
                </a:solidFill>
              </a:rPr>
              <a:t>Operations</a:t>
            </a:r>
          </a:p>
        </p:txBody>
      </p:sp>
    </p:spTree>
    <p:extLst>
      <p:ext uri="{BB962C8B-B14F-4D97-AF65-F5344CB8AC3E}">
        <p14:creationId xmlns:p14="http://schemas.microsoft.com/office/powerpoint/2010/main" val="1800325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36317D-2987-413A-BE14-CCD189EA07DA}"/>
              </a:ext>
            </a:extLst>
          </p:cNvPr>
          <p:cNvSpPr/>
          <p:nvPr/>
        </p:nvSpPr>
        <p:spPr>
          <a:xfrm>
            <a:off x="6629400" y="6047968"/>
            <a:ext cx="3499612" cy="369332"/>
          </a:xfrm>
          <a:prstGeom prst="rect">
            <a:avLst/>
          </a:prstGeom>
        </p:spPr>
        <p:txBody>
          <a:bodyPr wrap="none">
            <a:spAutoFit/>
          </a:bodyPr>
          <a:lstStyle/>
          <a:p>
            <a:pPr algn="ctr" defTabSz="914400">
              <a:defRPr/>
            </a:pPr>
            <a:r>
              <a:rPr lang="en-US" dirty="0">
                <a:solidFill>
                  <a:prstClr val="black"/>
                </a:solidFill>
                <a:latin typeface="Calibri"/>
                <a:hlinkClick r:id="rId3"/>
              </a:rPr>
              <a:t>https://aaf.dau.edu/aaf/software/</a:t>
            </a:r>
            <a:endParaRPr lang="en-US" dirty="0">
              <a:solidFill>
                <a:prstClr val="black"/>
              </a:solidFill>
              <a:latin typeface="Calibri"/>
            </a:endParaRPr>
          </a:p>
        </p:txBody>
      </p:sp>
      <p:sp>
        <p:nvSpPr>
          <p:cNvPr id="4" name="Title 3">
            <a:extLst>
              <a:ext uri="{FF2B5EF4-FFF2-40B4-BE49-F238E27FC236}">
                <a16:creationId xmlns:a16="http://schemas.microsoft.com/office/drawing/2014/main" id="{7FEBDB0E-C2E9-4FAC-A9CB-771096A90B3F}"/>
              </a:ext>
            </a:extLst>
          </p:cNvPr>
          <p:cNvSpPr>
            <a:spLocks noGrp="1"/>
          </p:cNvSpPr>
          <p:nvPr>
            <p:ph type="title"/>
          </p:nvPr>
        </p:nvSpPr>
        <p:spPr/>
        <p:txBody>
          <a:bodyPr/>
          <a:lstStyle/>
          <a:p>
            <a:r>
              <a:rPr lang="en-US" dirty="0"/>
              <a:t>Helping to Reduce Barriers to DevSecOps </a:t>
            </a:r>
          </a:p>
        </p:txBody>
      </p:sp>
      <p:sp>
        <p:nvSpPr>
          <p:cNvPr id="6" name="Content Placeholder 5">
            <a:extLst>
              <a:ext uri="{FF2B5EF4-FFF2-40B4-BE49-F238E27FC236}">
                <a16:creationId xmlns:a16="http://schemas.microsoft.com/office/drawing/2014/main" id="{25DFE92E-5835-4030-A494-7F85376077CC}"/>
              </a:ext>
            </a:extLst>
          </p:cNvPr>
          <p:cNvSpPr>
            <a:spLocks noGrp="1"/>
          </p:cNvSpPr>
          <p:nvPr>
            <p:ph idx="1"/>
          </p:nvPr>
        </p:nvSpPr>
        <p:spPr>
          <a:xfrm>
            <a:off x="343888" y="2021532"/>
            <a:ext cx="4343400" cy="3376504"/>
          </a:xfrm>
        </p:spPr>
        <p:txBody>
          <a:bodyPr>
            <a:normAutofit/>
          </a:bodyPr>
          <a:lstStyle/>
          <a:p>
            <a:pPr marL="0" indent="0">
              <a:buNone/>
            </a:pPr>
            <a:endParaRPr lang="en-US" sz="1600" dirty="0"/>
          </a:p>
          <a:p>
            <a:r>
              <a:rPr lang="en-US" sz="1600" dirty="0"/>
              <a:t>DoD CIO and USD(A&amp;S) Memo, </a:t>
            </a:r>
            <a:r>
              <a:rPr lang="en-US" sz="1600" b="0" i="1" dirty="0">
                <a:solidFill>
                  <a:srgbClr val="000000"/>
                </a:solidFill>
                <a:effectLst/>
                <a:latin typeface="Arial" panose="020B0604020202020204" pitchFamily="34" charset="0"/>
              </a:rPr>
              <a:t>Software Development, Security and Operations for Software Agility</a:t>
            </a:r>
          </a:p>
          <a:p>
            <a:pPr lvl="1"/>
            <a:r>
              <a:rPr lang="en-US" sz="1200" dirty="0">
                <a:solidFill>
                  <a:srgbClr val="000000"/>
                </a:solidFill>
                <a:latin typeface="Arial" panose="020B0604020202020204" pitchFamily="34" charset="0"/>
              </a:rPr>
              <a:t>Established DevSecOps as the preferred acquisition approach </a:t>
            </a:r>
          </a:p>
          <a:p>
            <a:r>
              <a:rPr lang="en-US" sz="1600" dirty="0"/>
              <a:t>DODI 5000.87 Software Acquisition Pathway</a:t>
            </a:r>
          </a:p>
          <a:p>
            <a:r>
              <a:rPr lang="en-US" sz="1600" dirty="0"/>
              <a:t>Technical Guidance</a:t>
            </a:r>
          </a:p>
          <a:p>
            <a:pPr lvl="1"/>
            <a:r>
              <a:rPr lang="en-US" sz="1200" dirty="0"/>
              <a:t>DevSecOps Reference Design </a:t>
            </a:r>
          </a:p>
          <a:p>
            <a:pPr lvl="1"/>
            <a:r>
              <a:rPr lang="en-US" sz="1200" dirty="0"/>
              <a:t>Container Hardening Guide </a:t>
            </a:r>
          </a:p>
          <a:p>
            <a:pPr lvl="1"/>
            <a:r>
              <a:rPr lang="en-US" sz="1200" dirty="0"/>
              <a:t>Container Creation and Deployment Guide</a:t>
            </a:r>
          </a:p>
          <a:p>
            <a:pPr marL="0" indent="0">
              <a:buNone/>
            </a:pPr>
            <a:endParaRPr lang="en-US" sz="1600" dirty="0"/>
          </a:p>
        </p:txBody>
      </p:sp>
      <p:pic>
        <p:nvPicPr>
          <p:cNvPr id="3" name="Picture 2" descr="A picture containing screenshot&#10;&#10;Description automatically generated">
            <a:extLst>
              <a:ext uri="{FF2B5EF4-FFF2-40B4-BE49-F238E27FC236}">
                <a16:creationId xmlns:a16="http://schemas.microsoft.com/office/drawing/2014/main" id="{41C907C5-88CA-4062-BD31-CBAC65888F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1371600"/>
            <a:ext cx="7087297" cy="4676368"/>
          </a:xfrm>
          <a:prstGeom prst="rect">
            <a:avLst/>
          </a:prstGeom>
        </p:spPr>
      </p:pic>
      <p:sp>
        <p:nvSpPr>
          <p:cNvPr id="5" name="TextBox 4">
            <a:extLst>
              <a:ext uri="{FF2B5EF4-FFF2-40B4-BE49-F238E27FC236}">
                <a16:creationId xmlns:a16="http://schemas.microsoft.com/office/drawing/2014/main" id="{8910BA6D-3EF4-4158-BD24-6E2D8BD463AE}"/>
              </a:ext>
            </a:extLst>
          </p:cNvPr>
          <p:cNvSpPr txBox="1"/>
          <p:nvPr/>
        </p:nvSpPr>
        <p:spPr>
          <a:xfrm>
            <a:off x="5912082" y="1143000"/>
            <a:ext cx="4711931" cy="369332"/>
          </a:xfrm>
          <a:prstGeom prst="rect">
            <a:avLst/>
          </a:prstGeom>
          <a:noFill/>
        </p:spPr>
        <p:txBody>
          <a:bodyPr wrap="none" rtlCol="0">
            <a:spAutoFit/>
          </a:bodyPr>
          <a:lstStyle/>
          <a:p>
            <a:r>
              <a:rPr lang="en-US" dirty="0"/>
              <a:t>DODI 5000.87 Software Acquisition Pathway</a:t>
            </a:r>
          </a:p>
        </p:txBody>
      </p:sp>
    </p:spTree>
    <p:extLst>
      <p:ext uri="{BB962C8B-B14F-4D97-AF65-F5344CB8AC3E}">
        <p14:creationId xmlns:p14="http://schemas.microsoft.com/office/powerpoint/2010/main" val="4109886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624199E-F432-48E8-80B3-76401FE56FA3}"/>
              </a:ext>
            </a:extLst>
          </p:cNvPr>
          <p:cNvGrpSpPr/>
          <p:nvPr/>
        </p:nvGrpSpPr>
        <p:grpSpPr>
          <a:xfrm>
            <a:off x="6670374" y="3097918"/>
            <a:ext cx="5219700" cy="3428999"/>
            <a:chOff x="2006834" y="2376285"/>
            <a:chExt cx="6380372" cy="2796448"/>
          </a:xfrm>
        </p:grpSpPr>
        <p:sp>
          <p:nvSpPr>
            <p:cNvPr id="110" name="Rectangle 109"/>
            <p:cNvSpPr/>
            <p:nvPr/>
          </p:nvSpPr>
          <p:spPr>
            <a:xfrm>
              <a:off x="2006834" y="2376285"/>
              <a:ext cx="6380372" cy="2796448"/>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en-US" sz="1100" dirty="0">
                  <a:solidFill>
                    <a:schemeClr val="tx1"/>
                  </a:solidFill>
                </a:rPr>
                <a:t>Acquisition Organization</a:t>
              </a:r>
            </a:p>
          </p:txBody>
        </p:sp>
        <p:sp>
          <p:nvSpPr>
            <p:cNvPr id="15" name="Round Same Side Corner Rectangle 14"/>
            <p:cNvSpPr/>
            <p:nvPr/>
          </p:nvSpPr>
          <p:spPr>
            <a:xfrm rot="5400000">
              <a:off x="4915916" y="2134688"/>
              <a:ext cx="562208" cy="5053313"/>
            </a:xfrm>
            <a:prstGeom prst="round2Same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4" name="Round Same Side Corner Rectangle 13"/>
            <p:cNvSpPr/>
            <p:nvPr/>
          </p:nvSpPr>
          <p:spPr>
            <a:xfrm rot="5400000">
              <a:off x="6080284" y="1526577"/>
              <a:ext cx="562204" cy="2732692"/>
            </a:xfrm>
            <a:prstGeom prst="round2Same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 name="Round Same Side Corner Rectangle 11"/>
            <p:cNvSpPr/>
            <p:nvPr/>
          </p:nvSpPr>
          <p:spPr>
            <a:xfrm rot="5400000">
              <a:off x="3749613" y="1526576"/>
              <a:ext cx="562208" cy="2732692"/>
            </a:xfrm>
            <a:prstGeom prst="round2Same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6" name="TextBox 15"/>
            <p:cNvSpPr txBox="1"/>
            <p:nvPr/>
          </p:nvSpPr>
          <p:spPr>
            <a:xfrm>
              <a:off x="3217708" y="2708254"/>
              <a:ext cx="1561644" cy="251001"/>
            </a:xfrm>
            <a:prstGeom prst="rect">
              <a:avLst/>
            </a:prstGeom>
            <a:noFill/>
          </p:spPr>
          <p:txBody>
            <a:bodyPr wrap="square" rtlCol="0">
              <a:spAutoFit/>
            </a:bodyPr>
            <a:lstStyle/>
            <a:p>
              <a:pPr algn="ctr"/>
              <a:r>
                <a:rPr lang="en-US" sz="1400" spc="300" dirty="0">
                  <a:solidFill>
                    <a:schemeClr val="bg1"/>
                  </a:solidFill>
                </a:rPr>
                <a:t>Teams</a:t>
              </a:r>
            </a:p>
          </p:txBody>
        </p:sp>
        <p:sp>
          <p:nvSpPr>
            <p:cNvPr id="17" name="TextBox 16"/>
            <p:cNvSpPr txBox="1"/>
            <p:nvPr/>
          </p:nvSpPr>
          <p:spPr>
            <a:xfrm>
              <a:off x="5456183" y="2708254"/>
              <a:ext cx="2212428" cy="251001"/>
            </a:xfrm>
            <a:prstGeom prst="rect">
              <a:avLst/>
            </a:prstGeom>
            <a:noFill/>
          </p:spPr>
          <p:txBody>
            <a:bodyPr wrap="square" rtlCol="0">
              <a:spAutoFit/>
            </a:bodyPr>
            <a:lstStyle/>
            <a:p>
              <a:pPr algn="ctr"/>
              <a:r>
                <a:rPr lang="en-US" sz="1400" spc="300" dirty="0">
                  <a:solidFill>
                    <a:schemeClr val="bg1"/>
                  </a:solidFill>
                </a:rPr>
                <a:t>Platform</a:t>
              </a:r>
            </a:p>
          </p:txBody>
        </p:sp>
        <p:grpSp>
          <p:nvGrpSpPr>
            <p:cNvPr id="141" name="Group 140"/>
            <p:cNvGrpSpPr/>
            <p:nvPr/>
          </p:nvGrpSpPr>
          <p:grpSpPr>
            <a:xfrm>
              <a:off x="2669897" y="3388064"/>
              <a:ext cx="5170822" cy="778137"/>
              <a:chOff x="2669897" y="3391159"/>
              <a:chExt cx="5170822" cy="778137"/>
            </a:xfrm>
          </p:grpSpPr>
          <p:sp>
            <p:nvSpPr>
              <p:cNvPr id="25" name="Rounded Rectangle 24"/>
              <p:cNvSpPr/>
              <p:nvPr/>
            </p:nvSpPr>
            <p:spPr>
              <a:xfrm>
                <a:off x="4146460" y="3391159"/>
                <a:ext cx="1108845" cy="521532"/>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DevSecOps</a:t>
                </a:r>
                <a:br>
                  <a:rPr lang="en-US" sz="1050" dirty="0"/>
                </a:br>
                <a:r>
                  <a:rPr lang="en-US" sz="1050" dirty="0"/>
                  <a:t>App Team</a:t>
                </a:r>
              </a:p>
            </p:txBody>
          </p:sp>
          <p:grpSp>
            <p:nvGrpSpPr>
              <p:cNvPr id="140" name="Group 139"/>
              <p:cNvGrpSpPr/>
              <p:nvPr/>
            </p:nvGrpSpPr>
            <p:grpSpPr>
              <a:xfrm>
                <a:off x="2669897" y="3391159"/>
                <a:ext cx="1238945" cy="775042"/>
                <a:chOff x="2669897" y="3391159"/>
                <a:chExt cx="1238945" cy="775042"/>
              </a:xfrm>
            </p:grpSpPr>
            <p:sp>
              <p:nvSpPr>
                <p:cNvPr id="24" name="Rounded Rectangle 23"/>
                <p:cNvSpPr/>
                <p:nvPr/>
              </p:nvSpPr>
              <p:spPr>
                <a:xfrm>
                  <a:off x="2669897" y="3391159"/>
                  <a:ext cx="1108845" cy="521532"/>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Platform</a:t>
                  </a:r>
                  <a:br>
                    <a:rPr lang="en-US" sz="1050" dirty="0"/>
                  </a:br>
                  <a:r>
                    <a:rPr lang="en-US" sz="1050" dirty="0"/>
                    <a:t>Team</a:t>
                  </a:r>
                </a:p>
              </p:txBody>
            </p:sp>
            <p:grpSp>
              <p:nvGrpSpPr>
                <p:cNvPr id="13" name="Group 12"/>
                <p:cNvGrpSpPr/>
                <p:nvPr/>
              </p:nvGrpSpPr>
              <p:grpSpPr>
                <a:xfrm>
                  <a:off x="3297262" y="3810246"/>
                  <a:ext cx="611580" cy="355955"/>
                  <a:chOff x="3581735" y="1488609"/>
                  <a:chExt cx="786280" cy="457635"/>
                </a:xfrm>
              </p:grpSpPr>
              <p:grpSp>
                <p:nvGrpSpPr>
                  <p:cNvPr id="2" name="Group 1"/>
                  <p:cNvGrpSpPr/>
                  <p:nvPr/>
                </p:nvGrpSpPr>
                <p:grpSpPr>
                  <a:xfrm>
                    <a:off x="4005171" y="1488609"/>
                    <a:ext cx="362844" cy="305090"/>
                    <a:chOff x="2449108" y="4553761"/>
                    <a:chExt cx="829148" cy="697172"/>
                  </a:xfrm>
                  <a:solidFill>
                    <a:schemeClr val="tx1">
                      <a:lumMod val="50000"/>
                      <a:lumOff val="50000"/>
                    </a:schemeClr>
                  </a:solidFill>
                </p:grpSpPr>
                <p:sp>
                  <p:nvSpPr>
                    <p:cNvPr id="3" name="Freeform 2"/>
                    <p:cNvSpPr/>
                    <p:nvPr/>
                  </p:nvSpPr>
                  <p:spPr>
                    <a:xfrm>
                      <a:off x="2449108" y="4977586"/>
                      <a:ext cx="829148" cy="273347"/>
                    </a:xfrm>
                    <a:custGeom>
                      <a:avLst/>
                      <a:gdLst>
                        <a:gd name="connsiteX0" fmla="*/ 589494 w 829148"/>
                        <a:gd name="connsiteY0" fmla="*/ 0 h 273347"/>
                        <a:gd name="connsiteX1" fmla="*/ 678282 w 829148"/>
                        <a:gd name="connsiteY1" fmla="*/ 23061 h 273347"/>
                        <a:gd name="connsiteX2" fmla="*/ 820725 w 829148"/>
                        <a:gd name="connsiteY2" fmla="*/ 130060 h 273347"/>
                        <a:gd name="connsiteX3" fmla="*/ 825747 w 829148"/>
                        <a:gd name="connsiteY3" fmla="*/ 152613 h 273347"/>
                        <a:gd name="connsiteX4" fmla="*/ 829147 w 829148"/>
                        <a:gd name="connsiteY4" fmla="*/ 152613 h 273347"/>
                        <a:gd name="connsiteX5" fmla="*/ 829147 w 829148"/>
                        <a:gd name="connsiteY5" fmla="*/ 167881 h 273347"/>
                        <a:gd name="connsiteX6" fmla="*/ 829148 w 829148"/>
                        <a:gd name="connsiteY6" fmla="*/ 167885 h 273347"/>
                        <a:gd name="connsiteX7" fmla="*/ 829147 w 829148"/>
                        <a:gd name="connsiteY7" fmla="*/ 167890 h 273347"/>
                        <a:gd name="connsiteX8" fmla="*/ 829147 w 829148"/>
                        <a:gd name="connsiteY8" fmla="*/ 273347 h 273347"/>
                        <a:gd name="connsiteX9" fmla="*/ 0 w 829148"/>
                        <a:gd name="connsiteY9" fmla="*/ 273347 h 273347"/>
                        <a:gd name="connsiteX10" fmla="*/ 0 w 829148"/>
                        <a:gd name="connsiteY10" fmla="*/ 167885 h 273347"/>
                        <a:gd name="connsiteX11" fmla="*/ 0 w 829148"/>
                        <a:gd name="connsiteY11" fmla="*/ 152613 h 273347"/>
                        <a:gd name="connsiteX12" fmla="*/ 3401 w 829148"/>
                        <a:gd name="connsiteY12" fmla="*/ 152613 h 273347"/>
                        <a:gd name="connsiteX13" fmla="*/ 8423 w 829148"/>
                        <a:gd name="connsiteY13" fmla="*/ 130060 h 273347"/>
                        <a:gd name="connsiteX14" fmla="*/ 150867 w 829148"/>
                        <a:gd name="connsiteY14" fmla="*/ 23061 h 273347"/>
                        <a:gd name="connsiteX15" fmla="*/ 239654 w 829148"/>
                        <a:gd name="connsiteY15" fmla="*/ 0 h 273347"/>
                        <a:gd name="connsiteX16" fmla="*/ 240600 w 829148"/>
                        <a:gd name="connsiteY16" fmla="*/ 1558 h 273347"/>
                        <a:gd name="connsiteX17" fmla="*/ 414574 w 829148"/>
                        <a:gd name="connsiteY17" fmla="*/ 81564 h 273347"/>
                        <a:gd name="connsiteX18" fmla="*/ 588548 w 829148"/>
                        <a:gd name="connsiteY18" fmla="*/ 1558 h 27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29148" h="273347">
                          <a:moveTo>
                            <a:pt x="589494" y="0"/>
                          </a:moveTo>
                          <a:lnTo>
                            <a:pt x="678282" y="23061"/>
                          </a:lnTo>
                          <a:cubicBezTo>
                            <a:pt x="749945" y="49835"/>
                            <a:pt x="801397" y="87299"/>
                            <a:pt x="820725" y="130060"/>
                          </a:cubicBezTo>
                          <a:lnTo>
                            <a:pt x="825747" y="152613"/>
                          </a:lnTo>
                          <a:lnTo>
                            <a:pt x="829147" y="152613"/>
                          </a:lnTo>
                          <a:lnTo>
                            <a:pt x="829147" y="167881"/>
                          </a:lnTo>
                          <a:lnTo>
                            <a:pt x="829148" y="167885"/>
                          </a:lnTo>
                          <a:lnTo>
                            <a:pt x="829147" y="167890"/>
                          </a:lnTo>
                          <a:lnTo>
                            <a:pt x="829147" y="273347"/>
                          </a:lnTo>
                          <a:lnTo>
                            <a:pt x="0" y="273347"/>
                          </a:lnTo>
                          <a:lnTo>
                            <a:pt x="0" y="167885"/>
                          </a:lnTo>
                          <a:lnTo>
                            <a:pt x="0" y="152613"/>
                          </a:lnTo>
                          <a:lnTo>
                            <a:pt x="3401" y="152613"/>
                          </a:lnTo>
                          <a:lnTo>
                            <a:pt x="8423" y="130060"/>
                          </a:lnTo>
                          <a:cubicBezTo>
                            <a:pt x="27752" y="87299"/>
                            <a:pt x="79204" y="49835"/>
                            <a:pt x="150867" y="23061"/>
                          </a:cubicBezTo>
                          <a:lnTo>
                            <a:pt x="239654" y="0"/>
                          </a:lnTo>
                          <a:lnTo>
                            <a:pt x="240600" y="1558"/>
                          </a:lnTo>
                          <a:cubicBezTo>
                            <a:pt x="285124" y="50990"/>
                            <a:pt x="346633" y="81564"/>
                            <a:pt x="414574" y="81564"/>
                          </a:cubicBezTo>
                          <a:cubicBezTo>
                            <a:pt x="482515" y="81564"/>
                            <a:pt x="544024" y="50990"/>
                            <a:pt x="588548" y="15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Oval 3"/>
                    <p:cNvSpPr/>
                    <p:nvPr/>
                  </p:nvSpPr>
                  <p:spPr>
                    <a:xfrm>
                      <a:off x="2654509" y="4553761"/>
                      <a:ext cx="418346" cy="46446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5" name="Group 4"/>
                  <p:cNvGrpSpPr/>
                  <p:nvPr/>
                </p:nvGrpSpPr>
                <p:grpSpPr>
                  <a:xfrm>
                    <a:off x="3581735" y="1488754"/>
                    <a:ext cx="362844" cy="305090"/>
                    <a:chOff x="2449108" y="4553761"/>
                    <a:chExt cx="829148" cy="697172"/>
                  </a:xfrm>
                  <a:solidFill>
                    <a:schemeClr val="tx1">
                      <a:lumMod val="50000"/>
                      <a:lumOff val="50000"/>
                    </a:schemeClr>
                  </a:solidFill>
                </p:grpSpPr>
                <p:sp>
                  <p:nvSpPr>
                    <p:cNvPr id="6" name="Freeform 5"/>
                    <p:cNvSpPr/>
                    <p:nvPr/>
                  </p:nvSpPr>
                  <p:spPr>
                    <a:xfrm>
                      <a:off x="2449108" y="4977586"/>
                      <a:ext cx="829148" cy="273347"/>
                    </a:xfrm>
                    <a:custGeom>
                      <a:avLst/>
                      <a:gdLst>
                        <a:gd name="connsiteX0" fmla="*/ 589494 w 829148"/>
                        <a:gd name="connsiteY0" fmla="*/ 0 h 273347"/>
                        <a:gd name="connsiteX1" fmla="*/ 678282 w 829148"/>
                        <a:gd name="connsiteY1" fmla="*/ 23061 h 273347"/>
                        <a:gd name="connsiteX2" fmla="*/ 820725 w 829148"/>
                        <a:gd name="connsiteY2" fmla="*/ 130060 h 273347"/>
                        <a:gd name="connsiteX3" fmla="*/ 825747 w 829148"/>
                        <a:gd name="connsiteY3" fmla="*/ 152613 h 273347"/>
                        <a:gd name="connsiteX4" fmla="*/ 829147 w 829148"/>
                        <a:gd name="connsiteY4" fmla="*/ 152613 h 273347"/>
                        <a:gd name="connsiteX5" fmla="*/ 829147 w 829148"/>
                        <a:gd name="connsiteY5" fmla="*/ 167881 h 273347"/>
                        <a:gd name="connsiteX6" fmla="*/ 829148 w 829148"/>
                        <a:gd name="connsiteY6" fmla="*/ 167885 h 273347"/>
                        <a:gd name="connsiteX7" fmla="*/ 829147 w 829148"/>
                        <a:gd name="connsiteY7" fmla="*/ 167890 h 273347"/>
                        <a:gd name="connsiteX8" fmla="*/ 829147 w 829148"/>
                        <a:gd name="connsiteY8" fmla="*/ 273347 h 273347"/>
                        <a:gd name="connsiteX9" fmla="*/ 0 w 829148"/>
                        <a:gd name="connsiteY9" fmla="*/ 273347 h 273347"/>
                        <a:gd name="connsiteX10" fmla="*/ 0 w 829148"/>
                        <a:gd name="connsiteY10" fmla="*/ 167885 h 273347"/>
                        <a:gd name="connsiteX11" fmla="*/ 0 w 829148"/>
                        <a:gd name="connsiteY11" fmla="*/ 152613 h 273347"/>
                        <a:gd name="connsiteX12" fmla="*/ 3401 w 829148"/>
                        <a:gd name="connsiteY12" fmla="*/ 152613 h 273347"/>
                        <a:gd name="connsiteX13" fmla="*/ 8423 w 829148"/>
                        <a:gd name="connsiteY13" fmla="*/ 130060 h 273347"/>
                        <a:gd name="connsiteX14" fmla="*/ 150867 w 829148"/>
                        <a:gd name="connsiteY14" fmla="*/ 23061 h 273347"/>
                        <a:gd name="connsiteX15" fmla="*/ 239654 w 829148"/>
                        <a:gd name="connsiteY15" fmla="*/ 0 h 273347"/>
                        <a:gd name="connsiteX16" fmla="*/ 240600 w 829148"/>
                        <a:gd name="connsiteY16" fmla="*/ 1558 h 273347"/>
                        <a:gd name="connsiteX17" fmla="*/ 414574 w 829148"/>
                        <a:gd name="connsiteY17" fmla="*/ 81564 h 273347"/>
                        <a:gd name="connsiteX18" fmla="*/ 588548 w 829148"/>
                        <a:gd name="connsiteY18" fmla="*/ 1558 h 27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29148" h="273347">
                          <a:moveTo>
                            <a:pt x="589494" y="0"/>
                          </a:moveTo>
                          <a:lnTo>
                            <a:pt x="678282" y="23061"/>
                          </a:lnTo>
                          <a:cubicBezTo>
                            <a:pt x="749945" y="49835"/>
                            <a:pt x="801397" y="87299"/>
                            <a:pt x="820725" y="130060"/>
                          </a:cubicBezTo>
                          <a:lnTo>
                            <a:pt x="825747" y="152613"/>
                          </a:lnTo>
                          <a:lnTo>
                            <a:pt x="829147" y="152613"/>
                          </a:lnTo>
                          <a:lnTo>
                            <a:pt x="829147" y="167881"/>
                          </a:lnTo>
                          <a:lnTo>
                            <a:pt x="829148" y="167885"/>
                          </a:lnTo>
                          <a:lnTo>
                            <a:pt x="829147" y="167890"/>
                          </a:lnTo>
                          <a:lnTo>
                            <a:pt x="829147" y="273347"/>
                          </a:lnTo>
                          <a:lnTo>
                            <a:pt x="0" y="273347"/>
                          </a:lnTo>
                          <a:lnTo>
                            <a:pt x="0" y="167885"/>
                          </a:lnTo>
                          <a:lnTo>
                            <a:pt x="0" y="152613"/>
                          </a:lnTo>
                          <a:lnTo>
                            <a:pt x="3401" y="152613"/>
                          </a:lnTo>
                          <a:lnTo>
                            <a:pt x="8423" y="130060"/>
                          </a:lnTo>
                          <a:cubicBezTo>
                            <a:pt x="27752" y="87299"/>
                            <a:pt x="79204" y="49835"/>
                            <a:pt x="150867" y="23061"/>
                          </a:cubicBezTo>
                          <a:lnTo>
                            <a:pt x="239654" y="0"/>
                          </a:lnTo>
                          <a:lnTo>
                            <a:pt x="240600" y="1558"/>
                          </a:lnTo>
                          <a:cubicBezTo>
                            <a:pt x="285124" y="50990"/>
                            <a:pt x="346633" y="81564"/>
                            <a:pt x="414574" y="81564"/>
                          </a:cubicBezTo>
                          <a:cubicBezTo>
                            <a:pt x="482515" y="81564"/>
                            <a:pt x="544024" y="50990"/>
                            <a:pt x="588548" y="15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 name="Oval 6"/>
                    <p:cNvSpPr/>
                    <p:nvPr/>
                  </p:nvSpPr>
                  <p:spPr>
                    <a:xfrm>
                      <a:off x="2654509" y="4553761"/>
                      <a:ext cx="418346" cy="46446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8" name="Group 7"/>
                  <p:cNvGrpSpPr/>
                  <p:nvPr/>
                </p:nvGrpSpPr>
                <p:grpSpPr>
                  <a:xfrm>
                    <a:off x="3793453" y="1641154"/>
                    <a:ext cx="362844" cy="305090"/>
                    <a:chOff x="2449108" y="4553761"/>
                    <a:chExt cx="829148" cy="697172"/>
                  </a:xfrm>
                  <a:solidFill>
                    <a:schemeClr val="tx1">
                      <a:lumMod val="50000"/>
                      <a:lumOff val="50000"/>
                    </a:schemeClr>
                  </a:solidFill>
                </p:grpSpPr>
                <p:sp>
                  <p:nvSpPr>
                    <p:cNvPr id="9" name="Freeform 8"/>
                    <p:cNvSpPr/>
                    <p:nvPr/>
                  </p:nvSpPr>
                  <p:spPr>
                    <a:xfrm>
                      <a:off x="2449108" y="4977586"/>
                      <a:ext cx="829148" cy="273347"/>
                    </a:xfrm>
                    <a:custGeom>
                      <a:avLst/>
                      <a:gdLst>
                        <a:gd name="connsiteX0" fmla="*/ 589494 w 829148"/>
                        <a:gd name="connsiteY0" fmla="*/ 0 h 273347"/>
                        <a:gd name="connsiteX1" fmla="*/ 678282 w 829148"/>
                        <a:gd name="connsiteY1" fmla="*/ 23061 h 273347"/>
                        <a:gd name="connsiteX2" fmla="*/ 820725 w 829148"/>
                        <a:gd name="connsiteY2" fmla="*/ 130060 h 273347"/>
                        <a:gd name="connsiteX3" fmla="*/ 825747 w 829148"/>
                        <a:gd name="connsiteY3" fmla="*/ 152613 h 273347"/>
                        <a:gd name="connsiteX4" fmla="*/ 829147 w 829148"/>
                        <a:gd name="connsiteY4" fmla="*/ 152613 h 273347"/>
                        <a:gd name="connsiteX5" fmla="*/ 829147 w 829148"/>
                        <a:gd name="connsiteY5" fmla="*/ 167881 h 273347"/>
                        <a:gd name="connsiteX6" fmla="*/ 829148 w 829148"/>
                        <a:gd name="connsiteY6" fmla="*/ 167885 h 273347"/>
                        <a:gd name="connsiteX7" fmla="*/ 829147 w 829148"/>
                        <a:gd name="connsiteY7" fmla="*/ 167890 h 273347"/>
                        <a:gd name="connsiteX8" fmla="*/ 829147 w 829148"/>
                        <a:gd name="connsiteY8" fmla="*/ 273347 h 273347"/>
                        <a:gd name="connsiteX9" fmla="*/ 0 w 829148"/>
                        <a:gd name="connsiteY9" fmla="*/ 273347 h 273347"/>
                        <a:gd name="connsiteX10" fmla="*/ 0 w 829148"/>
                        <a:gd name="connsiteY10" fmla="*/ 167885 h 273347"/>
                        <a:gd name="connsiteX11" fmla="*/ 0 w 829148"/>
                        <a:gd name="connsiteY11" fmla="*/ 152613 h 273347"/>
                        <a:gd name="connsiteX12" fmla="*/ 3401 w 829148"/>
                        <a:gd name="connsiteY12" fmla="*/ 152613 h 273347"/>
                        <a:gd name="connsiteX13" fmla="*/ 8423 w 829148"/>
                        <a:gd name="connsiteY13" fmla="*/ 130060 h 273347"/>
                        <a:gd name="connsiteX14" fmla="*/ 150867 w 829148"/>
                        <a:gd name="connsiteY14" fmla="*/ 23061 h 273347"/>
                        <a:gd name="connsiteX15" fmla="*/ 239654 w 829148"/>
                        <a:gd name="connsiteY15" fmla="*/ 0 h 273347"/>
                        <a:gd name="connsiteX16" fmla="*/ 240600 w 829148"/>
                        <a:gd name="connsiteY16" fmla="*/ 1558 h 273347"/>
                        <a:gd name="connsiteX17" fmla="*/ 414574 w 829148"/>
                        <a:gd name="connsiteY17" fmla="*/ 81564 h 273347"/>
                        <a:gd name="connsiteX18" fmla="*/ 588548 w 829148"/>
                        <a:gd name="connsiteY18" fmla="*/ 1558 h 27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29148" h="273347">
                          <a:moveTo>
                            <a:pt x="589494" y="0"/>
                          </a:moveTo>
                          <a:lnTo>
                            <a:pt x="678282" y="23061"/>
                          </a:lnTo>
                          <a:cubicBezTo>
                            <a:pt x="749945" y="49835"/>
                            <a:pt x="801397" y="87299"/>
                            <a:pt x="820725" y="130060"/>
                          </a:cubicBezTo>
                          <a:lnTo>
                            <a:pt x="825747" y="152613"/>
                          </a:lnTo>
                          <a:lnTo>
                            <a:pt x="829147" y="152613"/>
                          </a:lnTo>
                          <a:lnTo>
                            <a:pt x="829147" y="167881"/>
                          </a:lnTo>
                          <a:lnTo>
                            <a:pt x="829148" y="167885"/>
                          </a:lnTo>
                          <a:lnTo>
                            <a:pt x="829147" y="167890"/>
                          </a:lnTo>
                          <a:lnTo>
                            <a:pt x="829147" y="273347"/>
                          </a:lnTo>
                          <a:lnTo>
                            <a:pt x="0" y="273347"/>
                          </a:lnTo>
                          <a:lnTo>
                            <a:pt x="0" y="167885"/>
                          </a:lnTo>
                          <a:lnTo>
                            <a:pt x="0" y="152613"/>
                          </a:lnTo>
                          <a:lnTo>
                            <a:pt x="3401" y="152613"/>
                          </a:lnTo>
                          <a:lnTo>
                            <a:pt x="8423" y="130060"/>
                          </a:lnTo>
                          <a:cubicBezTo>
                            <a:pt x="27752" y="87299"/>
                            <a:pt x="79204" y="49835"/>
                            <a:pt x="150867" y="23061"/>
                          </a:cubicBezTo>
                          <a:lnTo>
                            <a:pt x="239654" y="0"/>
                          </a:lnTo>
                          <a:lnTo>
                            <a:pt x="240600" y="1558"/>
                          </a:lnTo>
                          <a:cubicBezTo>
                            <a:pt x="285124" y="50990"/>
                            <a:pt x="346633" y="81564"/>
                            <a:pt x="414574" y="81564"/>
                          </a:cubicBezTo>
                          <a:cubicBezTo>
                            <a:pt x="482515" y="81564"/>
                            <a:pt x="544024" y="50990"/>
                            <a:pt x="588548" y="15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 name="Oval 9"/>
                    <p:cNvSpPr/>
                    <p:nvPr/>
                  </p:nvSpPr>
                  <p:spPr>
                    <a:xfrm>
                      <a:off x="2654509" y="4553761"/>
                      <a:ext cx="418346" cy="46446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grpSp>
          <p:grpSp>
            <p:nvGrpSpPr>
              <p:cNvPr id="26" name="Group 25"/>
              <p:cNvGrpSpPr/>
              <p:nvPr/>
            </p:nvGrpSpPr>
            <p:grpSpPr>
              <a:xfrm>
                <a:off x="4779352" y="3810246"/>
                <a:ext cx="611580" cy="355955"/>
                <a:chOff x="3581735" y="1488609"/>
                <a:chExt cx="786280" cy="457635"/>
              </a:xfrm>
            </p:grpSpPr>
            <p:grpSp>
              <p:nvGrpSpPr>
                <p:cNvPr id="27" name="Group 26"/>
                <p:cNvGrpSpPr/>
                <p:nvPr/>
              </p:nvGrpSpPr>
              <p:grpSpPr>
                <a:xfrm>
                  <a:off x="4005171" y="1488609"/>
                  <a:ext cx="362844" cy="305090"/>
                  <a:chOff x="2449108" y="4553761"/>
                  <a:chExt cx="829148" cy="697172"/>
                </a:xfrm>
                <a:solidFill>
                  <a:schemeClr val="tx1">
                    <a:lumMod val="50000"/>
                    <a:lumOff val="50000"/>
                  </a:schemeClr>
                </a:solidFill>
              </p:grpSpPr>
              <p:sp>
                <p:nvSpPr>
                  <p:cNvPr id="34" name="Freeform 33"/>
                  <p:cNvSpPr/>
                  <p:nvPr/>
                </p:nvSpPr>
                <p:spPr>
                  <a:xfrm>
                    <a:off x="2449108" y="4977586"/>
                    <a:ext cx="829148" cy="273347"/>
                  </a:xfrm>
                  <a:custGeom>
                    <a:avLst/>
                    <a:gdLst>
                      <a:gd name="connsiteX0" fmla="*/ 589494 w 829148"/>
                      <a:gd name="connsiteY0" fmla="*/ 0 h 273347"/>
                      <a:gd name="connsiteX1" fmla="*/ 678282 w 829148"/>
                      <a:gd name="connsiteY1" fmla="*/ 23061 h 273347"/>
                      <a:gd name="connsiteX2" fmla="*/ 820725 w 829148"/>
                      <a:gd name="connsiteY2" fmla="*/ 130060 h 273347"/>
                      <a:gd name="connsiteX3" fmla="*/ 825747 w 829148"/>
                      <a:gd name="connsiteY3" fmla="*/ 152613 h 273347"/>
                      <a:gd name="connsiteX4" fmla="*/ 829147 w 829148"/>
                      <a:gd name="connsiteY4" fmla="*/ 152613 h 273347"/>
                      <a:gd name="connsiteX5" fmla="*/ 829147 w 829148"/>
                      <a:gd name="connsiteY5" fmla="*/ 167881 h 273347"/>
                      <a:gd name="connsiteX6" fmla="*/ 829148 w 829148"/>
                      <a:gd name="connsiteY6" fmla="*/ 167885 h 273347"/>
                      <a:gd name="connsiteX7" fmla="*/ 829147 w 829148"/>
                      <a:gd name="connsiteY7" fmla="*/ 167890 h 273347"/>
                      <a:gd name="connsiteX8" fmla="*/ 829147 w 829148"/>
                      <a:gd name="connsiteY8" fmla="*/ 273347 h 273347"/>
                      <a:gd name="connsiteX9" fmla="*/ 0 w 829148"/>
                      <a:gd name="connsiteY9" fmla="*/ 273347 h 273347"/>
                      <a:gd name="connsiteX10" fmla="*/ 0 w 829148"/>
                      <a:gd name="connsiteY10" fmla="*/ 167885 h 273347"/>
                      <a:gd name="connsiteX11" fmla="*/ 0 w 829148"/>
                      <a:gd name="connsiteY11" fmla="*/ 152613 h 273347"/>
                      <a:gd name="connsiteX12" fmla="*/ 3401 w 829148"/>
                      <a:gd name="connsiteY12" fmla="*/ 152613 h 273347"/>
                      <a:gd name="connsiteX13" fmla="*/ 8423 w 829148"/>
                      <a:gd name="connsiteY13" fmla="*/ 130060 h 273347"/>
                      <a:gd name="connsiteX14" fmla="*/ 150867 w 829148"/>
                      <a:gd name="connsiteY14" fmla="*/ 23061 h 273347"/>
                      <a:gd name="connsiteX15" fmla="*/ 239654 w 829148"/>
                      <a:gd name="connsiteY15" fmla="*/ 0 h 273347"/>
                      <a:gd name="connsiteX16" fmla="*/ 240600 w 829148"/>
                      <a:gd name="connsiteY16" fmla="*/ 1558 h 273347"/>
                      <a:gd name="connsiteX17" fmla="*/ 414574 w 829148"/>
                      <a:gd name="connsiteY17" fmla="*/ 81564 h 273347"/>
                      <a:gd name="connsiteX18" fmla="*/ 588548 w 829148"/>
                      <a:gd name="connsiteY18" fmla="*/ 1558 h 27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29148" h="273347">
                        <a:moveTo>
                          <a:pt x="589494" y="0"/>
                        </a:moveTo>
                        <a:lnTo>
                          <a:pt x="678282" y="23061"/>
                        </a:lnTo>
                        <a:cubicBezTo>
                          <a:pt x="749945" y="49835"/>
                          <a:pt x="801397" y="87299"/>
                          <a:pt x="820725" y="130060"/>
                        </a:cubicBezTo>
                        <a:lnTo>
                          <a:pt x="825747" y="152613"/>
                        </a:lnTo>
                        <a:lnTo>
                          <a:pt x="829147" y="152613"/>
                        </a:lnTo>
                        <a:lnTo>
                          <a:pt x="829147" y="167881"/>
                        </a:lnTo>
                        <a:lnTo>
                          <a:pt x="829148" y="167885"/>
                        </a:lnTo>
                        <a:lnTo>
                          <a:pt x="829147" y="167890"/>
                        </a:lnTo>
                        <a:lnTo>
                          <a:pt x="829147" y="273347"/>
                        </a:lnTo>
                        <a:lnTo>
                          <a:pt x="0" y="273347"/>
                        </a:lnTo>
                        <a:lnTo>
                          <a:pt x="0" y="167885"/>
                        </a:lnTo>
                        <a:lnTo>
                          <a:pt x="0" y="152613"/>
                        </a:lnTo>
                        <a:lnTo>
                          <a:pt x="3401" y="152613"/>
                        </a:lnTo>
                        <a:lnTo>
                          <a:pt x="8423" y="130060"/>
                        </a:lnTo>
                        <a:cubicBezTo>
                          <a:pt x="27752" y="87299"/>
                          <a:pt x="79204" y="49835"/>
                          <a:pt x="150867" y="23061"/>
                        </a:cubicBezTo>
                        <a:lnTo>
                          <a:pt x="239654" y="0"/>
                        </a:lnTo>
                        <a:lnTo>
                          <a:pt x="240600" y="1558"/>
                        </a:lnTo>
                        <a:cubicBezTo>
                          <a:pt x="285124" y="50990"/>
                          <a:pt x="346633" y="81564"/>
                          <a:pt x="414574" y="81564"/>
                        </a:cubicBezTo>
                        <a:cubicBezTo>
                          <a:pt x="482515" y="81564"/>
                          <a:pt x="544024" y="50990"/>
                          <a:pt x="588548" y="155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5" name="Oval 34"/>
                  <p:cNvSpPr/>
                  <p:nvPr/>
                </p:nvSpPr>
                <p:spPr>
                  <a:xfrm>
                    <a:off x="2654509" y="4553761"/>
                    <a:ext cx="418346" cy="46446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28" name="Group 27"/>
                <p:cNvGrpSpPr/>
                <p:nvPr/>
              </p:nvGrpSpPr>
              <p:grpSpPr>
                <a:xfrm>
                  <a:off x="3581735" y="1488754"/>
                  <a:ext cx="362844" cy="305090"/>
                  <a:chOff x="2449108" y="4553761"/>
                  <a:chExt cx="829148" cy="697172"/>
                </a:xfrm>
                <a:solidFill>
                  <a:schemeClr val="tx1">
                    <a:lumMod val="50000"/>
                    <a:lumOff val="50000"/>
                  </a:schemeClr>
                </a:solidFill>
              </p:grpSpPr>
              <p:sp>
                <p:nvSpPr>
                  <p:cNvPr id="32" name="Freeform 31"/>
                  <p:cNvSpPr/>
                  <p:nvPr/>
                </p:nvSpPr>
                <p:spPr>
                  <a:xfrm>
                    <a:off x="2449108" y="4977586"/>
                    <a:ext cx="829148" cy="273347"/>
                  </a:xfrm>
                  <a:custGeom>
                    <a:avLst/>
                    <a:gdLst>
                      <a:gd name="connsiteX0" fmla="*/ 589494 w 829148"/>
                      <a:gd name="connsiteY0" fmla="*/ 0 h 273347"/>
                      <a:gd name="connsiteX1" fmla="*/ 678282 w 829148"/>
                      <a:gd name="connsiteY1" fmla="*/ 23061 h 273347"/>
                      <a:gd name="connsiteX2" fmla="*/ 820725 w 829148"/>
                      <a:gd name="connsiteY2" fmla="*/ 130060 h 273347"/>
                      <a:gd name="connsiteX3" fmla="*/ 825747 w 829148"/>
                      <a:gd name="connsiteY3" fmla="*/ 152613 h 273347"/>
                      <a:gd name="connsiteX4" fmla="*/ 829147 w 829148"/>
                      <a:gd name="connsiteY4" fmla="*/ 152613 h 273347"/>
                      <a:gd name="connsiteX5" fmla="*/ 829147 w 829148"/>
                      <a:gd name="connsiteY5" fmla="*/ 167881 h 273347"/>
                      <a:gd name="connsiteX6" fmla="*/ 829148 w 829148"/>
                      <a:gd name="connsiteY6" fmla="*/ 167885 h 273347"/>
                      <a:gd name="connsiteX7" fmla="*/ 829147 w 829148"/>
                      <a:gd name="connsiteY7" fmla="*/ 167890 h 273347"/>
                      <a:gd name="connsiteX8" fmla="*/ 829147 w 829148"/>
                      <a:gd name="connsiteY8" fmla="*/ 273347 h 273347"/>
                      <a:gd name="connsiteX9" fmla="*/ 0 w 829148"/>
                      <a:gd name="connsiteY9" fmla="*/ 273347 h 273347"/>
                      <a:gd name="connsiteX10" fmla="*/ 0 w 829148"/>
                      <a:gd name="connsiteY10" fmla="*/ 167885 h 273347"/>
                      <a:gd name="connsiteX11" fmla="*/ 0 w 829148"/>
                      <a:gd name="connsiteY11" fmla="*/ 152613 h 273347"/>
                      <a:gd name="connsiteX12" fmla="*/ 3401 w 829148"/>
                      <a:gd name="connsiteY12" fmla="*/ 152613 h 273347"/>
                      <a:gd name="connsiteX13" fmla="*/ 8423 w 829148"/>
                      <a:gd name="connsiteY13" fmla="*/ 130060 h 273347"/>
                      <a:gd name="connsiteX14" fmla="*/ 150867 w 829148"/>
                      <a:gd name="connsiteY14" fmla="*/ 23061 h 273347"/>
                      <a:gd name="connsiteX15" fmla="*/ 239654 w 829148"/>
                      <a:gd name="connsiteY15" fmla="*/ 0 h 273347"/>
                      <a:gd name="connsiteX16" fmla="*/ 240600 w 829148"/>
                      <a:gd name="connsiteY16" fmla="*/ 1558 h 273347"/>
                      <a:gd name="connsiteX17" fmla="*/ 414574 w 829148"/>
                      <a:gd name="connsiteY17" fmla="*/ 81564 h 273347"/>
                      <a:gd name="connsiteX18" fmla="*/ 588548 w 829148"/>
                      <a:gd name="connsiteY18" fmla="*/ 1558 h 27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29148" h="273347">
                        <a:moveTo>
                          <a:pt x="589494" y="0"/>
                        </a:moveTo>
                        <a:lnTo>
                          <a:pt x="678282" y="23061"/>
                        </a:lnTo>
                        <a:cubicBezTo>
                          <a:pt x="749945" y="49835"/>
                          <a:pt x="801397" y="87299"/>
                          <a:pt x="820725" y="130060"/>
                        </a:cubicBezTo>
                        <a:lnTo>
                          <a:pt x="825747" y="152613"/>
                        </a:lnTo>
                        <a:lnTo>
                          <a:pt x="829147" y="152613"/>
                        </a:lnTo>
                        <a:lnTo>
                          <a:pt x="829147" y="167881"/>
                        </a:lnTo>
                        <a:lnTo>
                          <a:pt x="829148" y="167885"/>
                        </a:lnTo>
                        <a:lnTo>
                          <a:pt x="829147" y="167890"/>
                        </a:lnTo>
                        <a:lnTo>
                          <a:pt x="829147" y="273347"/>
                        </a:lnTo>
                        <a:lnTo>
                          <a:pt x="0" y="273347"/>
                        </a:lnTo>
                        <a:lnTo>
                          <a:pt x="0" y="167885"/>
                        </a:lnTo>
                        <a:lnTo>
                          <a:pt x="0" y="152613"/>
                        </a:lnTo>
                        <a:lnTo>
                          <a:pt x="3401" y="152613"/>
                        </a:lnTo>
                        <a:lnTo>
                          <a:pt x="8423" y="130060"/>
                        </a:lnTo>
                        <a:cubicBezTo>
                          <a:pt x="27752" y="87299"/>
                          <a:pt x="79204" y="49835"/>
                          <a:pt x="150867" y="23061"/>
                        </a:cubicBezTo>
                        <a:lnTo>
                          <a:pt x="239654" y="0"/>
                        </a:lnTo>
                        <a:lnTo>
                          <a:pt x="240600" y="1558"/>
                        </a:lnTo>
                        <a:cubicBezTo>
                          <a:pt x="285124" y="50990"/>
                          <a:pt x="346633" y="81564"/>
                          <a:pt x="414574" y="81564"/>
                        </a:cubicBezTo>
                        <a:cubicBezTo>
                          <a:pt x="482515" y="81564"/>
                          <a:pt x="544024" y="50990"/>
                          <a:pt x="588548" y="155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3" name="Oval 32"/>
                  <p:cNvSpPr/>
                  <p:nvPr/>
                </p:nvSpPr>
                <p:spPr>
                  <a:xfrm>
                    <a:off x="2654509" y="4553761"/>
                    <a:ext cx="418346" cy="46446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29" name="Group 28"/>
                <p:cNvGrpSpPr/>
                <p:nvPr/>
              </p:nvGrpSpPr>
              <p:grpSpPr>
                <a:xfrm>
                  <a:off x="3793453" y="1641154"/>
                  <a:ext cx="362844" cy="305090"/>
                  <a:chOff x="2449108" y="4553761"/>
                  <a:chExt cx="829148" cy="697172"/>
                </a:xfrm>
                <a:solidFill>
                  <a:schemeClr val="tx1">
                    <a:lumMod val="50000"/>
                    <a:lumOff val="50000"/>
                  </a:schemeClr>
                </a:solidFill>
              </p:grpSpPr>
              <p:sp>
                <p:nvSpPr>
                  <p:cNvPr id="30" name="Freeform 29"/>
                  <p:cNvSpPr/>
                  <p:nvPr/>
                </p:nvSpPr>
                <p:spPr>
                  <a:xfrm>
                    <a:off x="2449108" y="4977586"/>
                    <a:ext cx="829148" cy="273347"/>
                  </a:xfrm>
                  <a:custGeom>
                    <a:avLst/>
                    <a:gdLst>
                      <a:gd name="connsiteX0" fmla="*/ 589494 w 829148"/>
                      <a:gd name="connsiteY0" fmla="*/ 0 h 273347"/>
                      <a:gd name="connsiteX1" fmla="*/ 678282 w 829148"/>
                      <a:gd name="connsiteY1" fmla="*/ 23061 h 273347"/>
                      <a:gd name="connsiteX2" fmla="*/ 820725 w 829148"/>
                      <a:gd name="connsiteY2" fmla="*/ 130060 h 273347"/>
                      <a:gd name="connsiteX3" fmla="*/ 825747 w 829148"/>
                      <a:gd name="connsiteY3" fmla="*/ 152613 h 273347"/>
                      <a:gd name="connsiteX4" fmla="*/ 829147 w 829148"/>
                      <a:gd name="connsiteY4" fmla="*/ 152613 h 273347"/>
                      <a:gd name="connsiteX5" fmla="*/ 829147 w 829148"/>
                      <a:gd name="connsiteY5" fmla="*/ 167881 h 273347"/>
                      <a:gd name="connsiteX6" fmla="*/ 829148 w 829148"/>
                      <a:gd name="connsiteY6" fmla="*/ 167885 h 273347"/>
                      <a:gd name="connsiteX7" fmla="*/ 829147 w 829148"/>
                      <a:gd name="connsiteY7" fmla="*/ 167890 h 273347"/>
                      <a:gd name="connsiteX8" fmla="*/ 829147 w 829148"/>
                      <a:gd name="connsiteY8" fmla="*/ 273347 h 273347"/>
                      <a:gd name="connsiteX9" fmla="*/ 0 w 829148"/>
                      <a:gd name="connsiteY9" fmla="*/ 273347 h 273347"/>
                      <a:gd name="connsiteX10" fmla="*/ 0 w 829148"/>
                      <a:gd name="connsiteY10" fmla="*/ 167885 h 273347"/>
                      <a:gd name="connsiteX11" fmla="*/ 0 w 829148"/>
                      <a:gd name="connsiteY11" fmla="*/ 152613 h 273347"/>
                      <a:gd name="connsiteX12" fmla="*/ 3401 w 829148"/>
                      <a:gd name="connsiteY12" fmla="*/ 152613 h 273347"/>
                      <a:gd name="connsiteX13" fmla="*/ 8423 w 829148"/>
                      <a:gd name="connsiteY13" fmla="*/ 130060 h 273347"/>
                      <a:gd name="connsiteX14" fmla="*/ 150867 w 829148"/>
                      <a:gd name="connsiteY14" fmla="*/ 23061 h 273347"/>
                      <a:gd name="connsiteX15" fmla="*/ 239654 w 829148"/>
                      <a:gd name="connsiteY15" fmla="*/ 0 h 273347"/>
                      <a:gd name="connsiteX16" fmla="*/ 240600 w 829148"/>
                      <a:gd name="connsiteY16" fmla="*/ 1558 h 273347"/>
                      <a:gd name="connsiteX17" fmla="*/ 414574 w 829148"/>
                      <a:gd name="connsiteY17" fmla="*/ 81564 h 273347"/>
                      <a:gd name="connsiteX18" fmla="*/ 588548 w 829148"/>
                      <a:gd name="connsiteY18" fmla="*/ 1558 h 27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29148" h="273347">
                        <a:moveTo>
                          <a:pt x="589494" y="0"/>
                        </a:moveTo>
                        <a:lnTo>
                          <a:pt x="678282" y="23061"/>
                        </a:lnTo>
                        <a:cubicBezTo>
                          <a:pt x="749945" y="49835"/>
                          <a:pt x="801397" y="87299"/>
                          <a:pt x="820725" y="130060"/>
                        </a:cubicBezTo>
                        <a:lnTo>
                          <a:pt x="825747" y="152613"/>
                        </a:lnTo>
                        <a:lnTo>
                          <a:pt x="829147" y="152613"/>
                        </a:lnTo>
                        <a:lnTo>
                          <a:pt x="829147" y="167881"/>
                        </a:lnTo>
                        <a:lnTo>
                          <a:pt x="829148" y="167885"/>
                        </a:lnTo>
                        <a:lnTo>
                          <a:pt x="829147" y="167890"/>
                        </a:lnTo>
                        <a:lnTo>
                          <a:pt x="829147" y="273347"/>
                        </a:lnTo>
                        <a:lnTo>
                          <a:pt x="0" y="273347"/>
                        </a:lnTo>
                        <a:lnTo>
                          <a:pt x="0" y="167885"/>
                        </a:lnTo>
                        <a:lnTo>
                          <a:pt x="0" y="152613"/>
                        </a:lnTo>
                        <a:lnTo>
                          <a:pt x="3401" y="152613"/>
                        </a:lnTo>
                        <a:lnTo>
                          <a:pt x="8423" y="130060"/>
                        </a:lnTo>
                        <a:cubicBezTo>
                          <a:pt x="27752" y="87299"/>
                          <a:pt x="79204" y="49835"/>
                          <a:pt x="150867" y="23061"/>
                        </a:cubicBezTo>
                        <a:lnTo>
                          <a:pt x="239654" y="0"/>
                        </a:lnTo>
                        <a:lnTo>
                          <a:pt x="240600" y="1558"/>
                        </a:lnTo>
                        <a:cubicBezTo>
                          <a:pt x="285124" y="50990"/>
                          <a:pt x="346633" y="81564"/>
                          <a:pt x="414574" y="81564"/>
                        </a:cubicBezTo>
                        <a:cubicBezTo>
                          <a:pt x="482515" y="81564"/>
                          <a:pt x="544024" y="50990"/>
                          <a:pt x="588548" y="155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1" name="Oval 30"/>
                  <p:cNvSpPr/>
                  <p:nvPr/>
                </p:nvSpPr>
                <p:spPr>
                  <a:xfrm>
                    <a:off x="2654509" y="4553761"/>
                    <a:ext cx="418346" cy="46446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sp>
            <p:nvSpPr>
              <p:cNvPr id="36" name="Rounded Rectangle 35"/>
              <p:cNvSpPr/>
              <p:nvPr/>
            </p:nvSpPr>
            <p:spPr>
              <a:xfrm>
                <a:off x="5397063" y="3391159"/>
                <a:ext cx="1108845" cy="521532"/>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Specific</a:t>
                </a:r>
                <a:br>
                  <a:rPr lang="en-US" sz="1050" dirty="0"/>
                </a:br>
                <a:r>
                  <a:rPr lang="en-US" sz="1050" dirty="0"/>
                  <a:t>Pipeline(s)</a:t>
                </a:r>
              </a:p>
            </p:txBody>
          </p:sp>
          <p:sp>
            <p:nvSpPr>
              <p:cNvPr id="37" name="Rounded Rectangle 36"/>
              <p:cNvSpPr/>
              <p:nvPr/>
            </p:nvSpPr>
            <p:spPr>
              <a:xfrm>
                <a:off x="6614831" y="3391159"/>
                <a:ext cx="1108845" cy="521532"/>
              </a:xfrm>
              <a:prstGeom prst="roundRect">
                <a:avLst/>
              </a:prstGeom>
              <a:solidFill>
                <a:schemeClr val="tx2">
                  <a:lumMod val="50000"/>
                </a:schemeClr>
              </a:solid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Production</a:t>
                </a:r>
                <a:br>
                  <a:rPr lang="en-US" sz="1050" dirty="0"/>
                </a:br>
                <a:r>
                  <a:rPr lang="en-US" sz="1050" dirty="0"/>
                  <a:t>Environment</a:t>
                </a:r>
              </a:p>
            </p:txBody>
          </p:sp>
          <p:grpSp>
            <p:nvGrpSpPr>
              <p:cNvPr id="68" name="Group 67"/>
              <p:cNvGrpSpPr/>
              <p:nvPr/>
            </p:nvGrpSpPr>
            <p:grpSpPr>
              <a:xfrm>
                <a:off x="6235333" y="3807151"/>
                <a:ext cx="356424" cy="362145"/>
                <a:chOff x="8797158" y="1777691"/>
                <a:chExt cx="1657416" cy="1684020"/>
              </a:xfrm>
            </p:grpSpPr>
            <p:sp>
              <p:nvSpPr>
                <p:cNvPr id="69" name="Freeform 68"/>
                <p:cNvSpPr/>
                <p:nvPr/>
              </p:nvSpPr>
              <p:spPr>
                <a:xfrm>
                  <a:off x="8797158" y="1777691"/>
                  <a:ext cx="1657416" cy="1684020"/>
                </a:xfrm>
                <a:custGeom>
                  <a:avLst/>
                  <a:gdLst>
                    <a:gd name="connsiteX0" fmla="*/ 828708 w 1657416"/>
                    <a:gd name="connsiteY0" fmla="*/ 0 h 1684020"/>
                    <a:gd name="connsiteX1" fmla="*/ 912016 w 1657416"/>
                    <a:gd name="connsiteY1" fmla="*/ 4207 h 1684020"/>
                    <a:gd name="connsiteX2" fmla="*/ 1044604 w 1657416"/>
                    <a:gd name="connsiteY2" fmla="*/ 210074 h 1684020"/>
                    <a:gd name="connsiteX3" fmla="*/ 1262988 w 1657416"/>
                    <a:gd name="connsiteY3" fmla="*/ 123993 h 1684020"/>
                    <a:gd name="connsiteX4" fmla="*/ 1299484 w 1657416"/>
                    <a:gd name="connsiteY4" fmla="*/ 143802 h 1684020"/>
                    <a:gd name="connsiteX5" fmla="*/ 1411768 w 1657416"/>
                    <a:gd name="connsiteY5" fmla="*/ 236446 h 1684020"/>
                    <a:gd name="connsiteX6" fmla="*/ 1393927 w 1657416"/>
                    <a:gd name="connsiteY6" fmla="*/ 451451 h 1684020"/>
                    <a:gd name="connsiteX7" fmla="*/ 1595402 w 1657416"/>
                    <a:gd name="connsiteY7" fmla="*/ 497412 h 1684020"/>
                    <a:gd name="connsiteX8" fmla="*/ 1604549 w 1657416"/>
                    <a:gd name="connsiteY8" fmla="*/ 514262 h 1684020"/>
                    <a:gd name="connsiteX9" fmla="*/ 1653611 w 1657416"/>
                    <a:gd name="connsiteY9" fmla="*/ 672316 h 1684020"/>
                    <a:gd name="connsiteX10" fmla="*/ 1657416 w 1657416"/>
                    <a:gd name="connsiteY10" fmla="*/ 697243 h 1684020"/>
                    <a:gd name="connsiteX11" fmla="*/ 1527355 w 1657416"/>
                    <a:gd name="connsiteY11" fmla="*/ 842010 h 1684020"/>
                    <a:gd name="connsiteX12" fmla="*/ 1657416 w 1657416"/>
                    <a:gd name="connsiteY12" fmla="*/ 986778 h 1684020"/>
                    <a:gd name="connsiteX13" fmla="*/ 1653611 w 1657416"/>
                    <a:gd name="connsiteY13" fmla="*/ 1011705 h 1684020"/>
                    <a:gd name="connsiteX14" fmla="*/ 1604549 w 1657416"/>
                    <a:gd name="connsiteY14" fmla="*/ 1169758 h 1684020"/>
                    <a:gd name="connsiteX15" fmla="*/ 1595402 w 1657416"/>
                    <a:gd name="connsiteY15" fmla="*/ 1186609 h 1684020"/>
                    <a:gd name="connsiteX16" fmla="*/ 1393927 w 1657416"/>
                    <a:gd name="connsiteY16" fmla="*/ 1232569 h 1684020"/>
                    <a:gd name="connsiteX17" fmla="*/ 1411768 w 1657416"/>
                    <a:gd name="connsiteY17" fmla="*/ 1447575 h 1684020"/>
                    <a:gd name="connsiteX18" fmla="*/ 1299484 w 1657416"/>
                    <a:gd name="connsiteY18" fmla="*/ 1540218 h 1684020"/>
                    <a:gd name="connsiteX19" fmla="*/ 1262988 w 1657416"/>
                    <a:gd name="connsiteY19" fmla="*/ 1560027 h 1684020"/>
                    <a:gd name="connsiteX20" fmla="*/ 1044604 w 1657416"/>
                    <a:gd name="connsiteY20" fmla="*/ 1473946 h 1684020"/>
                    <a:gd name="connsiteX21" fmla="*/ 912016 w 1657416"/>
                    <a:gd name="connsiteY21" fmla="*/ 1679814 h 1684020"/>
                    <a:gd name="connsiteX22" fmla="*/ 828708 w 1657416"/>
                    <a:gd name="connsiteY22" fmla="*/ 1684020 h 1684020"/>
                    <a:gd name="connsiteX23" fmla="*/ 745400 w 1657416"/>
                    <a:gd name="connsiteY23" fmla="*/ 1679814 h 1684020"/>
                    <a:gd name="connsiteX24" fmla="*/ 612812 w 1657416"/>
                    <a:gd name="connsiteY24" fmla="*/ 1473946 h 1684020"/>
                    <a:gd name="connsiteX25" fmla="*/ 394428 w 1657416"/>
                    <a:gd name="connsiteY25" fmla="*/ 1560027 h 1684020"/>
                    <a:gd name="connsiteX26" fmla="*/ 357932 w 1657416"/>
                    <a:gd name="connsiteY26" fmla="*/ 1540218 h 1684020"/>
                    <a:gd name="connsiteX27" fmla="*/ 245648 w 1657416"/>
                    <a:gd name="connsiteY27" fmla="*/ 1447575 h 1684020"/>
                    <a:gd name="connsiteX28" fmla="*/ 263489 w 1657416"/>
                    <a:gd name="connsiteY28" fmla="*/ 1232569 h 1684020"/>
                    <a:gd name="connsiteX29" fmla="*/ 62014 w 1657416"/>
                    <a:gd name="connsiteY29" fmla="*/ 1186609 h 1684020"/>
                    <a:gd name="connsiteX30" fmla="*/ 52867 w 1657416"/>
                    <a:gd name="connsiteY30" fmla="*/ 1169758 h 1684020"/>
                    <a:gd name="connsiteX31" fmla="*/ 3805 w 1657416"/>
                    <a:gd name="connsiteY31" fmla="*/ 1011705 h 1684020"/>
                    <a:gd name="connsiteX32" fmla="*/ 0 w 1657416"/>
                    <a:gd name="connsiteY32" fmla="*/ 986778 h 1684020"/>
                    <a:gd name="connsiteX33" fmla="*/ 130061 w 1657416"/>
                    <a:gd name="connsiteY33" fmla="*/ 842010 h 1684020"/>
                    <a:gd name="connsiteX34" fmla="*/ 0 w 1657416"/>
                    <a:gd name="connsiteY34" fmla="*/ 697243 h 1684020"/>
                    <a:gd name="connsiteX35" fmla="*/ 3805 w 1657416"/>
                    <a:gd name="connsiteY35" fmla="*/ 672316 h 1684020"/>
                    <a:gd name="connsiteX36" fmla="*/ 52867 w 1657416"/>
                    <a:gd name="connsiteY36" fmla="*/ 514262 h 1684020"/>
                    <a:gd name="connsiteX37" fmla="*/ 62014 w 1657416"/>
                    <a:gd name="connsiteY37" fmla="*/ 497412 h 1684020"/>
                    <a:gd name="connsiteX38" fmla="*/ 263489 w 1657416"/>
                    <a:gd name="connsiteY38" fmla="*/ 451451 h 1684020"/>
                    <a:gd name="connsiteX39" fmla="*/ 245648 w 1657416"/>
                    <a:gd name="connsiteY39" fmla="*/ 236446 h 1684020"/>
                    <a:gd name="connsiteX40" fmla="*/ 357932 w 1657416"/>
                    <a:gd name="connsiteY40" fmla="*/ 143802 h 1684020"/>
                    <a:gd name="connsiteX41" fmla="*/ 394428 w 1657416"/>
                    <a:gd name="connsiteY41" fmla="*/ 123993 h 1684020"/>
                    <a:gd name="connsiteX42" fmla="*/ 612812 w 1657416"/>
                    <a:gd name="connsiteY42" fmla="*/ 210074 h 1684020"/>
                    <a:gd name="connsiteX43" fmla="*/ 745400 w 1657416"/>
                    <a:gd name="connsiteY43" fmla="*/ 4207 h 1684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657416" h="1684020">
                      <a:moveTo>
                        <a:pt x="828708" y="0"/>
                      </a:moveTo>
                      <a:lnTo>
                        <a:pt x="912016" y="4207"/>
                      </a:lnTo>
                      <a:lnTo>
                        <a:pt x="1044604" y="210074"/>
                      </a:lnTo>
                      <a:lnTo>
                        <a:pt x="1262988" y="123993"/>
                      </a:lnTo>
                      <a:lnTo>
                        <a:pt x="1299484" y="143802"/>
                      </a:lnTo>
                      <a:lnTo>
                        <a:pt x="1411768" y="236446"/>
                      </a:lnTo>
                      <a:lnTo>
                        <a:pt x="1393927" y="451451"/>
                      </a:lnTo>
                      <a:lnTo>
                        <a:pt x="1595402" y="497412"/>
                      </a:lnTo>
                      <a:lnTo>
                        <a:pt x="1604549" y="514262"/>
                      </a:lnTo>
                      <a:cubicBezTo>
                        <a:pt x="1625853" y="564630"/>
                        <a:pt x="1642395" y="617503"/>
                        <a:pt x="1653611" y="672316"/>
                      </a:cubicBezTo>
                      <a:lnTo>
                        <a:pt x="1657416" y="697243"/>
                      </a:lnTo>
                      <a:lnTo>
                        <a:pt x="1527355" y="842010"/>
                      </a:lnTo>
                      <a:lnTo>
                        <a:pt x="1657416" y="986778"/>
                      </a:lnTo>
                      <a:lnTo>
                        <a:pt x="1653611" y="1011705"/>
                      </a:lnTo>
                      <a:cubicBezTo>
                        <a:pt x="1642395" y="1066517"/>
                        <a:pt x="1625853" y="1119390"/>
                        <a:pt x="1604549" y="1169758"/>
                      </a:cubicBezTo>
                      <a:lnTo>
                        <a:pt x="1595402" y="1186609"/>
                      </a:lnTo>
                      <a:lnTo>
                        <a:pt x="1393927" y="1232569"/>
                      </a:lnTo>
                      <a:lnTo>
                        <a:pt x="1411768" y="1447575"/>
                      </a:lnTo>
                      <a:lnTo>
                        <a:pt x="1299484" y="1540218"/>
                      </a:lnTo>
                      <a:lnTo>
                        <a:pt x="1262988" y="1560027"/>
                      </a:lnTo>
                      <a:lnTo>
                        <a:pt x="1044604" y="1473946"/>
                      </a:lnTo>
                      <a:lnTo>
                        <a:pt x="912016" y="1679814"/>
                      </a:lnTo>
                      <a:lnTo>
                        <a:pt x="828708" y="1684020"/>
                      </a:lnTo>
                      <a:lnTo>
                        <a:pt x="745400" y="1679814"/>
                      </a:lnTo>
                      <a:lnTo>
                        <a:pt x="612812" y="1473946"/>
                      </a:lnTo>
                      <a:lnTo>
                        <a:pt x="394428" y="1560027"/>
                      </a:lnTo>
                      <a:lnTo>
                        <a:pt x="357932" y="1540218"/>
                      </a:lnTo>
                      <a:lnTo>
                        <a:pt x="245648" y="1447575"/>
                      </a:lnTo>
                      <a:lnTo>
                        <a:pt x="263489" y="1232569"/>
                      </a:lnTo>
                      <a:lnTo>
                        <a:pt x="62014" y="1186609"/>
                      </a:lnTo>
                      <a:lnTo>
                        <a:pt x="52867" y="1169758"/>
                      </a:lnTo>
                      <a:cubicBezTo>
                        <a:pt x="31563" y="1119390"/>
                        <a:pt x="15021" y="1066517"/>
                        <a:pt x="3805" y="1011705"/>
                      </a:cubicBezTo>
                      <a:lnTo>
                        <a:pt x="0" y="986778"/>
                      </a:lnTo>
                      <a:lnTo>
                        <a:pt x="130061" y="842010"/>
                      </a:lnTo>
                      <a:lnTo>
                        <a:pt x="0" y="697243"/>
                      </a:lnTo>
                      <a:lnTo>
                        <a:pt x="3805" y="672316"/>
                      </a:lnTo>
                      <a:cubicBezTo>
                        <a:pt x="15021" y="617503"/>
                        <a:pt x="31563" y="564630"/>
                        <a:pt x="52867" y="514262"/>
                      </a:cubicBezTo>
                      <a:lnTo>
                        <a:pt x="62014" y="497412"/>
                      </a:lnTo>
                      <a:lnTo>
                        <a:pt x="263489" y="451451"/>
                      </a:lnTo>
                      <a:lnTo>
                        <a:pt x="245648" y="236446"/>
                      </a:lnTo>
                      <a:lnTo>
                        <a:pt x="357932" y="143802"/>
                      </a:lnTo>
                      <a:lnTo>
                        <a:pt x="394428" y="123993"/>
                      </a:lnTo>
                      <a:lnTo>
                        <a:pt x="612812" y="210074"/>
                      </a:lnTo>
                      <a:lnTo>
                        <a:pt x="745400" y="420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0" name="Freeform 69"/>
                <p:cNvSpPr/>
                <p:nvPr/>
              </p:nvSpPr>
              <p:spPr>
                <a:xfrm>
                  <a:off x="9047625" y="2041460"/>
                  <a:ext cx="1156482" cy="1156482"/>
                </a:xfrm>
                <a:custGeom>
                  <a:avLst/>
                  <a:gdLst/>
                  <a:ahLst/>
                  <a:cxnLst/>
                  <a:rect l="l" t="t" r="r" b="b"/>
                  <a:pathLst>
                    <a:path w="1156482" h="1156482">
                      <a:moveTo>
                        <a:pt x="894979" y="519930"/>
                      </a:moveTo>
                      <a:lnTo>
                        <a:pt x="896021" y="519930"/>
                      </a:lnTo>
                      <a:cubicBezTo>
                        <a:pt x="907530" y="519930"/>
                        <a:pt x="917427" y="520128"/>
                        <a:pt x="925712" y="520525"/>
                      </a:cubicBezTo>
                      <a:cubicBezTo>
                        <a:pt x="933997" y="520922"/>
                        <a:pt x="941909" y="523204"/>
                        <a:pt x="949450" y="527371"/>
                      </a:cubicBezTo>
                      <a:cubicBezTo>
                        <a:pt x="959868" y="533225"/>
                        <a:pt x="967582" y="541336"/>
                        <a:pt x="972593" y="551705"/>
                      </a:cubicBezTo>
                      <a:cubicBezTo>
                        <a:pt x="977603" y="562073"/>
                        <a:pt x="980109" y="574550"/>
                        <a:pt x="980109" y="589135"/>
                      </a:cubicBezTo>
                      <a:cubicBezTo>
                        <a:pt x="980109" y="603720"/>
                        <a:pt x="977727" y="616073"/>
                        <a:pt x="972965" y="626193"/>
                      </a:cubicBezTo>
                      <a:cubicBezTo>
                        <a:pt x="968202" y="636313"/>
                        <a:pt x="961257" y="644251"/>
                        <a:pt x="952129" y="650006"/>
                      </a:cubicBezTo>
                      <a:cubicBezTo>
                        <a:pt x="944390" y="654867"/>
                        <a:pt x="936229" y="657521"/>
                        <a:pt x="927647" y="657968"/>
                      </a:cubicBezTo>
                      <a:cubicBezTo>
                        <a:pt x="919064" y="658414"/>
                        <a:pt x="908522" y="658638"/>
                        <a:pt x="896021" y="658638"/>
                      </a:cubicBezTo>
                      <a:lnTo>
                        <a:pt x="894979" y="658638"/>
                      </a:lnTo>
                      <a:close/>
                      <a:moveTo>
                        <a:pt x="839317" y="478556"/>
                      </a:moveTo>
                      <a:lnTo>
                        <a:pt x="839317" y="700161"/>
                      </a:lnTo>
                      <a:lnTo>
                        <a:pt x="908671" y="700161"/>
                      </a:lnTo>
                      <a:cubicBezTo>
                        <a:pt x="923951" y="700161"/>
                        <a:pt x="938362" y="699094"/>
                        <a:pt x="951906" y="696961"/>
                      </a:cubicBezTo>
                      <a:cubicBezTo>
                        <a:pt x="965449" y="694828"/>
                        <a:pt x="977975" y="690040"/>
                        <a:pt x="989485" y="682599"/>
                      </a:cubicBezTo>
                      <a:cubicBezTo>
                        <a:pt x="1003276" y="673868"/>
                        <a:pt x="1014686" y="661341"/>
                        <a:pt x="1023715" y="645020"/>
                      </a:cubicBezTo>
                      <a:cubicBezTo>
                        <a:pt x="1032744" y="628698"/>
                        <a:pt x="1037259" y="610219"/>
                        <a:pt x="1037259" y="589581"/>
                      </a:cubicBezTo>
                      <a:cubicBezTo>
                        <a:pt x="1037259" y="568150"/>
                        <a:pt x="1033042" y="549522"/>
                        <a:pt x="1024608" y="533696"/>
                      </a:cubicBezTo>
                      <a:cubicBezTo>
                        <a:pt x="1016175" y="517871"/>
                        <a:pt x="1004665" y="505295"/>
                        <a:pt x="990080" y="495969"/>
                      </a:cubicBezTo>
                      <a:cubicBezTo>
                        <a:pt x="978174" y="488329"/>
                        <a:pt x="965424" y="483517"/>
                        <a:pt x="951831" y="481532"/>
                      </a:cubicBezTo>
                      <a:cubicBezTo>
                        <a:pt x="938238" y="479548"/>
                        <a:pt x="923653" y="478556"/>
                        <a:pt x="908076" y="478556"/>
                      </a:cubicBezTo>
                      <a:close/>
                      <a:moveTo>
                        <a:pt x="316038" y="478556"/>
                      </a:moveTo>
                      <a:lnTo>
                        <a:pt x="316038" y="517251"/>
                      </a:lnTo>
                      <a:lnTo>
                        <a:pt x="347887" y="517251"/>
                      </a:lnTo>
                      <a:lnTo>
                        <a:pt x="347887" y="661465"/>
                      </a:lnTo>
                      <a:lnTo>
                        <a:pt x="316038" y="661465"/>
                      </a:lnTo>
                      <a:lnTo>
                        <a:pt x="316038" y="700161"/>
                      </a:lnTo>
                      <a:lnTo>
                        <a:pt x="435398" y="700161"/>
                      </a:lnTo>
                      <a:lnTo>
                        <a:pt x="435398" y="661465"/>
                      </a:lnTo>
                      <a:lnTo>
                        <a:pt x="403549" y="661465"/>
                      </a:lnTo>
                      <a:lnTo>
                        <a:pt x="403549" y="517251"/>
                      </a:lnTo>
                      <a:lnTo>
                        <a:pt x="435398" y="517251"/>
                      </a:lnTo>
                      <a:lnTo>
                        <a:pt x="435398" y="478556"/>
                      </a:lnTo>
                      <a:close/>
                      <a:moveTo>
                        <a:pt x="734989" y="474240"/>
                      </a:moveTo>
                      <a:cubicBezTo>
                        <a:pt x="701750" y="474240"/>
                        <a:pt x="675333" y="484682"/>
                        <a:pt x="655738" y="505568"/>
                      </a:cubicBezTo>
                      <a:cubicBezTo>
                        <a:pt x="636142" y="526454"/>
                        <a:pt x="626344" y="554458"/>
                        <a:pt x="626344" y="589581"/>
                      </a:cubicBezTo>
                      <a:cubicBezTo>
                        <a:pt x="626344" y="625995"/>
                        <a:pt x="636117" y="654247"/>
                        <a:pt x="655663" y="674339"/>
                      </a:cubicBezTo>
                      <a:cubicBezTo>
                        <a:pt x="675209" y="694431"/>
                        <a:pt x="701602" y="704477"/>
                        <a:pt x="734840" y="704477"/>
                      </a:cubicBezTo>
                      <a:cubicBezTo>
                        <a:pt x="745456" y="704477"/>
                        <a:pt x="753791" y="703931"/>
                        <a:pt x="759843" y="702840"/>
                      </a:cubicBezTo>
                      <a:cubicBezTo>
                        <a:pt x="765895" y="701748"/>
                        <a:pt x="772394" y="700161"/>
                        <a:pt x="779339" y="698077"/>
                      </a:cubicBezTo>
                      <a:cubicBezTo>
                        <a:pt x="784995" y="696390"/>
                        <a:pt x="790502" y="694332"/>
                        <a:pt x="795859" y="691901"/>
                      </a:cubicBezTo>
                      <a:cubicBezTo>
                        <a:pt x="801217" y="689470"/>
                        <a:pt x="805930" y="687312"/>
                        <a:pt x="809998" y="685427"/>
                      </a:cubicBezTo>
                      <a:lnTo>
                        <a:pt x="809998" y="633337"/>
                      </a:lnTo>
                      <a:lnTo>
                        <a:pt x="804938" y="633337"/>
                      </a:lnTo>
                      <a:cubicBezTo>
                        <a:pt x="802160" y="635817"/>
                        <a:pt x="798886" y="638645"/>
                        <a:pt x="795115" y="641820"/>
                      </a:cubicBezTo>
                      <a:cubicBezTo>
                        <a:pt x="791345" y="644995"/>
                        <a:pt x="786979" y="648120"/>
                        <a:pt x="782018" y="651196"/>
                      </a:cubicBezTo>
                      <a:cubicBezTo>
                        <a:pt x="777454" y="654173"/>
                        <a:pt x="771848" y="656877"/>
                        <a:pt x="765201" y="659307"/>
                      </a:cubicBezTo>
                      <a:cubicBezTo>
                        <a:pt x="758553" y="661738"/>
                        <a:pt x="751558" y="662954"/>
                        <a:pt x="744216" y="662954"/>
                      </a:cubicBezTo>
                      <a:cubicBezTo>
                        <a:pt x="737171" y="662954"/>
                        <a:pt x="730102" y="661713"/>
                        <a:pt x="723008" y="659233"/>
                      </a:cubicBezTo>
                      <a:cubicBezTo>
                        <a:pt x="715914" y="656753"/>
                        <a:pt x="709490" y="652734"/>
                        <a:pt x="703735" y="647178"/>
                      </a:cubicBezTo>
                      <a:cubicBezTo>
                        <a:pt x="697782" y="641423"/>
                        <a:pt x="692970" y="633858"/>
                        <a:pt x="689298" y="624482"/>
                      </a:cubicBezTo>
                      <a:cubicBezTo>
                        <a:pt x="685627" y="615105"/>
                        <a:pt x="683792" y="603522"/>
                        <a:pt x="683792" y="589730"/>
                      </a:cubicBezTo>
                      <a:cubicBezTo>
                        <a:pt x="683792" y="576633"/>
                        <a:pt x="685553" y="565273"/>
                        <a:pt x="689075" y="555649"/>
                      </a:cubicBezTo>
                      <a:cubicBezTo>
                        <a:pt x="692598" y="546024"/>
                        <a:pt x="697137" y="538385"/>
                        <a:pt x="702693" y="532729"/>
                      </a:cubicBezTo>
                      <a:cubicBezTo>
                        <a:pt x="708745" y="526478"/>
                        <a:pt x="715120" y="522088"/>
                        <a:pt x="721817" y="519558"/>
                      </a:cubicBezTo>
                      <a:cubicBezTo>
                        <a:pt x="728515" y="517028"/>
                        <a:pt x="735882" y="515763"/>
                        <a:pt x="743918" y="515763"/>
                      </a:cubicBezTo>
                      <a:cubicBezTo>
                        <a:pt x="750665" y="515763"/>
                        <a:pt x="757139" y="516879"/>
                        <a:pt x="763340" y="519111"/>
                      </a:cubicBezTo>
                      <a:cubicBezTo>
                        <a:pt x="769542" y="521344"/>
                        <a:pt x="775222" y="524047"/>
                        <a:pt x="780381" y="527222"/>
                      </a:cubicBezTo>
                      <a:cubicBezTo>
                        <a:pt x="785541" y="530397"/>
                        <a:pt x="790154" y="533647"/>
                        <a:pt x="794222" y="536971"/>
                      </a:cubicBezTo>
                      <a:cubicBezTo>
                        <a:pt x="798290" y="540295"/>
                        <a:pt x="801664" y="543147"/>
                        <a:pt x="804343" y="545528"/>
                      </a:cubicBezTo>
                      <a:lnTo>
                        <a:pt x="809998" y="545528"/>
                      </a:lnTo>
                      <a:lnTo>
                        <a:pt x="809998" y="492694"/>
                      </a:lnTo>
                      <a:cubicBezTo>
                        <a:pt x="806327" y="490809"/>
                        <a:pt x="801515" y="488577"/>
                        <a:pt x="795562" y="485997"/>
                      </a:cubicBezTo>
                      <a:cubicBezTo>
                        <a:pt x="789609" y="483417"/>
                        <a:pt x="784102" y="481383"/>
                        <a:pt x="779042" y="479895"/>
                      </a:cubicBezTo>
                      <a:cubicBezTo>
                        <a:pt x="772593" y="478109"/>
                        <a:pt x="765846" y="476720"/>
                        <a:pt x="758801" y="475728"/>
                      </a:cubicBezTo>
                      <a:cubicBezTo>
                        <a:pt x="751757" y="474736"/>
                        <a:pt x="743819" y="474240"/>
                        <a:pt x="734989" y="474240"/>
                      </a:cubicBezTo>
                      <a:close/>
                      <a:moveTo>
                        <a:pt x="220639" y="474240"/>
                      </a:moveTo>
                      <a:cubicBezTo>
                        <a:pt x="187400" y="474240"/>
                        <a:pt x="160984" y="484682"/>
                        <a:pt x="141388" y="505568"/>
                      </a:cubicBezTo>
                      <a:cubicBezTo>
                        <a:pt x="121792" y="526454"/>
                        <a:pt x="111994" y="554458"/>
                        <a:pt x="111994" y="589581"/>
                      </a:cubicBezTo>
                      <a:cubicBezTo>
                        <a:pt x="111994" y="625995"/>
                        <a:pt x="121767" y="654247"/>
                        <a:pt x="141313" y="674339"/>
                      </a:cubicBezTo>
                      <a:cubicBezTo>
                        <a:pt x="160859" y="694431"/>
                        <a:pt x="187252" y="704477"/>
                        <a:pt x="220490" y="704477"/>
                      </a:cubicBezTo>
                      <a:cubicBezTo>
                        <a:pt x="231106" y="704477"/>
                        <a:pt x="239441" y="703931"/>
                        <a:pt x="245493" y="702840"/>
                      </a:cubicBezTo>
                      <a:cubicBezTo>
                        <a:pt x="251545" y="701748"/>
                        <a:pt x="258044" y="700161"/>
                        <a:pt x="264990" y="698077"/>
                      </a:cubicBezTo>
                      <a:cubicBezTo>
                        <a:pt x="270645" y="696390"/>
                        <a:pt x="276152" y="694332"/>
                        <a:pt x="281509" y="691901"/>
                      </a:cubicBezTo>
                      <a:cubicBezTo>
                        <a:pt x="286867" y="689470"/>
                        <a:pt x="291580" y="687312"/>
                        <a:pt x="295648" y="685427"/>
                      </a:cubicBezTo>
                      <a:lnTo>
                        <a:pt x="295648" y="633337"/>
                      </a:lnTo>
                      <a:lnTo>
                        <a:pt x="290588" y="633337"/>
                      </a:lnTo>
                      <a:cubicBezTo>
                        <a:pt x="287810" y="635817"/>
                        <a:pt x="284536" y="638645"/>
                        <a:pt x="280765" y="641820"/>
                      </a:cubicBezTo>
                      <a:cubicBezTo>
                        <a:pt x="276995" y="644995"/>
                        <a:pt x="272629" y="648120"/>
                        <a:pt x="267668" y="651196"/>
                      </a:cubicBezTo>
                      <a:cubicBezTo>
                        <a:pt x="263104" y="654173"/>
                        <a:pt x="257499" y="656877"/>
                        <a:pt x="250851" y="659307"/>
                      </a:cubicBezTo>
                      <a:cubicBezTo>
                        <a:pt x="244203" y="661738"/>
                        <a:pt x="237208" y="662954"/>
                        <a:pt x="229866" y="662954"/>
                      </a:cubicBezTo>
                      <a:cubicBezTo>
                        <a:pt x="222822" y="662954"/>
                        <a:pt x="215752" y="661713"/>
                        <a:pt x="208658" y="659233"/>
                      </a:cubicBezTo>
                      <a:cubicBezTo>
                        <a:pt x="201564" y="656753"/>
                        <a:pt x="195140" y="652734"/>
                        <a:pt x="189385" y="647178"/>
                      </a:cubicBezTo>
                      <a:cubicBezTo>
                        <a:pt x="183432" y="641423"/>
                        <a:pt x="178620" y="633858"/>
                        <a:pt x="174949" y="624482"/>
                      </a:cubicBezTo>
                      <a:cubicBezTo>
                        <a:pt x="171277" y="615105"/>
                        <a:pt x="169442" y="603522"/>
                        <a:pt x="169442" y="589730"/>
                      </a:cubicBezTo>
                      <a:cubicBezTo>
                        <a:pt x="169442" y="576633"/>
                        <a:pt x="171203" y="565273"/>
                        <a:pt x="174725" y="555649"/>
                      </a:cubicBezTo>
                      <a:cubicBezTo>
                        <a:pt x="178248" y="546024"/>
                        <a:pt x="182787" y="538385"/>
                        <a:pt x="188343" y="532729"/>
                      </a:cubicBezTo>
                      <a:cubicBezTo>
                        <a:pt x="194395" y="526478"/>
                        <a:pt x="200770" y="522088"/>
                        <a:pt x="207467" y="519558"/>
                      </a:cubicBezTo>
                      <a:cubicBezTo>
                        <a:pt x="214165" y="517028"/>
                        <a:pt x="221532" y="515763"/>
                        <a:pt x="229568" y="515763"/>
                      </a:cubicBezTo>
                      <a:cubicBezTo>
                        <a:pt x="236315" y="515763"/>
                        <a:pt x="242789" y="516879"/>
                        <a:pt x="248991" y="519111"/>
                      </a:cubicBezTo>
                      <a:cubicBezTo>
                        <a:pt x="255192" y="521344"/>
                        <a:pt x="260872" y="524047"/>
                        <a:pt x="266031" y="527222"/>
                      </a:cubicBezTo>
                      <a:cubicBezTo>
                        <a:pt x="271191" y="530397"/>
                        <a:pt x="275804" y="533647"/>
                        <a:pt x="279872" y="536971"/>
                      </a:cubicBezTo>
                      <a:cubicBezTo>
                        <a:pt x="283940" y="540295"/>
                        <a:pt x="287314" y="543147"/>
                        <a:pt x="289993" y="545528"/>
                      </a:cubicBezTo>
                      <a:lnTo>
                        <a:pt x="295648" y="545528"/>
                      </a:lnTo>
                      <a:lnTo>
                        <a:pt x="295648" y="492694"/>
                      </a:lnTo>
                      <a:cubicBezTo>
                        <a:pt x="291977" y="490809"/>
                        <a:pt x="287165" y="488577"/>
                        <a:pt x="281212" y="485997"/>
                      </a:cubicBezTo>
                      <a:cubicBezTo>
                        <a:pt x="275259" y="483417"/>
                        <a:pt x="269752" y="481383"/>
                        <a:pt x="264692" y="479895"/>
                      </a:cubicBezTo>
                      <a:cubicBezTo>
                        <a:pt x="258243" y="478109"/>
                        <a:pt x="251496" y="476720"/>
                        <a:pt x="244451" y="475728"/>
                      </a:cubicBezTo>
                      <a:cubicBezTo>
                        <a:pt x="237407" y="474736"/>
                        <a:pt x="229469" y="474240"/>
                        <a:pt x="220639" y="474240"/>
                      </a:cubicBezTo>
                      <a:close/>
                      <a:moveTo>
                        <a:pt x="550293" y="468584"/>
                      </a:moveTo>
                      <a:lnTo>
                        <a:pt x="462484" y="748381"/>
                      </a:lnTo>
                      <a:lnTo>
                        <a:pt x="505198" y="748381"/>
                      </a:lnTo>
                      <a:lnTo>
                        <a:pt x="593453" y="468584"/>
                      </a:lnTo>
                      <a:close/>
                      <a:moveTo>
                        <a:pt x="578241" y="0"/>
                      </a:moveTo>
                      <a:cubicBezTo>
                        <a:pt x="897595" y="0"/>
                        <a:pt x="1156482" y="258887"/>
                        <a:pt x="1156482" y="578241"/>
                      </a:cubicBezTo>
                      <a:cubicBezTo>
                        <a:pt x="1156482" y="897595"/>
                        <a:pt x="897595" y="1156482"/>
                        <a:pt x="578241" y="1156482"/>
                      </a:cubicBezTo>
                      <a:cubicBezTo>
                        <a:pt x="258887" y="1156482"/>
                        <a:pt x="0" y="897595"/>
                        <a:pt x="0" y="578241"/>
                      </a:cubicBezTo>
                      <a:cubicBezTo>
                        <a:pt x="0" y="258887"/>
                        <a:pt x="258887" y="0"/>
                        <a:pt x="578241"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p>
              </p:txBody>
            </p:sp>
          </p:grpSp>
          <p:sp>
            <p:nvSpPr>
              <p:cNvPr id="71" name="Cloud 70"/>
              <p:cNvSpPr/>
              <p:nvPr/>
            </p:nvSpPr>
            <p:spPr>
              <a:xfrm>
                <a:off x="7374893" y="3822596"/>
                <a:ext cx="465826" cy="331254"/>
              </a:xfrm>
              <a:prstGeom prst="cloud">
                <a:avLst/>
              </a:prstGeom>
              <a:solidFill>
                <a:schemeClr val="accent2">
                  <a:lumMod val="40000"/>
                  <a:lumOff val="60000"/>
                </a:schemeClr>
              </a:solidFill>
              <a:ln>
                <a:solidFill>
                  <a:srgbClr val="569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72" name="TextBox 71"/>
            <p:cNvSpPr txBox="1"/>
            <p:nvPr/>
          </p:nvSpPr>
          <p:spPr>
            <a:xfrm>
              <a:off x="3217990" y="4476678"/>
              <a:ext cx="3958071" cy="426701"/>
            </a:xfrm>
            <a:prstGeom prst="rect">
              <a:avLst/>
            </a:prstGeom>
            <a:noFill/>
          </p:spPr>
          <p:txBody>
            <a:bodyPr wrap="square" rtlCol="0">
              <a:spAutoFit/>
            </a:bodyPr>
            <a:lstStyle/>
            <a:p>
              <a:pPr algn="ctr"/>
              <a:r>
                <a:rPr lang="en-US" sz="1400" spc="300" dirty="0">
                  <a:solidFill>
                    <a:schemeClr val="bg1"/>
                  </a:solidFill>
                </a:rPr>
                <a:t>Software Factory Processes</a:t>
              </a:r>
            </a:p>
          </p:txBody>
        </p:sp>
        <p:sp>
          <p:nvSpPr>
            <p:cNvPr id="139" name="TextBox 138"/>
            <p:cNvSpPr txBox="1"/>
            <p:nvPr/>
          </p:nvSpPr>
          <p:spPr>
            <a:xfrm>
              <a:off x="5249819" y="4940484"/>
              <a:ext cx="3126177" cy="163151"/>
            </a:xfrm>
            <a:prstGeom prst="rect">
              <a:avLst/>
            </a:prstGeom>
            <a:noFill/>
          </p:spPr>
          <p:txBody>
            <a:bodyPr wrap="square" rtlCol="0">
              <a:spAutoFit/>
            </a:bodyPr>
            <a:lstStyle/>
            <a:p>
              <a:pPr algn="r"/>
              <a:r>
                <a:rPr lang="en-US" sz="700" dirty="0"/>
                <a:t>*Production Environment may be external to the platform</a:t>
              </a:r>
            </a:p>
          </p:txBody>
        </p:sp>
      </p:grpSp>
      <p:sp>
        <p:nvSpPr>
          <p:cNvPr id="18" name="Title 17">
            <a:extLst>
              <a:ext uri="{FF2B5EF4-FFF2-40B4-BE49-F238E27FC236}">
                <a16:creationId xmlns:a16="http://schemas.microsoft.com/office/drawing/2014/main" id="{8B7EF302-825A-4075-96E4-043432FB9BDF}"/>
              </a:ext>
            </a:extLst>
          </p:cNvPr>
          <p:cNvSpPr>
            <a:spLocks noGrp="1"/>
          </p:cNvSpPr>
          <p:nvPr>
            <p:ph type="title"/>
          </p:nvPr>
        </p:nvSpPr>
        <p:spPr/>
        <p:txBody>
          <a:bodyPr/>
          <a:lstStyle/>
          <a:p>
            <a:r>
              <a:rPr lang="en-US" dirty="0"/>
              <a:t>Key Components: Platform, Process, People</a:t>
            </a:r>
          </a:p>
        </p:txBody>
      </p:sp>
      <p:grpSp>
        <p:nvGrpSpPr>
          <p:cNvPr id="19" name="Group 18">
            <a:extLst>
              <a:ext uri="{FF2B5EF4-FFF2-40B4-BE49-F238E27FC236}">
                <a16:creationId xmlns:a16="http://schemas.microsoft.com/office/drawing/2014/main" id="{0C2B97A3-43AE-480A-8422-AE4F72D214D0}"/>
              </a:ext>
            </a:extLst>
          </p:cNvPr>
          <p:cNvGrpSpPr/>
          <p:nvPr/>
        </p:nvGrpSpPr>
        <p:grpSpPr>
          <a:xfrm>
            <a:off x="264979" y="1266599"/>
            <a:ext cx="7012661" cy="3291000"/>
            <a:chOff x="356497" y="1220277"/>
            <a:chExt cx="9997439" cy="4552254"/>
          </a:xfrm>
        </p:grpSpPr>
        <p:grpSp>
          <p:nvGrpSpPr>
            <p:cNvPr id="43" name="Group 42">
              <a:extLst>
                <a:ext uri="{FF2B5EF4-FFF2-40B4-BE49-F238E27FC236}">
                  <a16:creationId xmlns:a16="http://schemas.microsoft.com/office/drawing/2014/main" id="{E39E6809-DF3F-43EB-B34F-0660EEF524C3}"/>
                </a:ext>
              </a:extLst>
            </p:cNvPr>
            <p:cNvGrpSpPr/>
            <p:nvPr/>
          </p:nvGrpSpPr>
          <p:grpSpPr>
            <a:xfrm>
              <a:off x="1284964" y="2145906"/>
              <a:ext cx="8140504" cy="2700996"/>
              <a:chOff x="2025747" y="2078501"/>
              <a:chExt cx="8140504" cy="2700996"/>
            </a:xfrm>
          </p:grpSpPr>
          <p:sp>
            <p:nvSpPr>
              <p:cNvPr id="44" name="Freeform 76">
                <a:extLst>
                  <a:ext uri="{FF2B5EF4-FFF2-40B4-BE49-F238E27FC236}">
                    <a16:creationId xmlns:a16="http://schemas.microsoft.com/office/drawing/2014/main" id="{8D107C45-8D84-4AD9-A22D-81D9BB0A0BEB}"/>
                  </a:ext>
                </a:extLst>
              </p:cNvPr>
              <p:cNvSpPr/>
              <p:nvPr/>
            </p:nvSpPr>
            <p:spPr>
              <a:xfrm flipH="1">
                <a:off x="2025747" y="2078501"/>
                <a:ext cx="8140504" cy="2700996"/>
              </a:xfrm>
              <a:custGeom>
                <a:avLst/>
                <a:gdLst>
                  <a:gd name="connsiteX0" fmla="*/ 297262 w 8140504"/>
                  <a:gd name="connsiteY0" fmla="*/ 469088 h 2700996"/>
                  <a:gd name="connsiteX1" fmla="*/ 295540 w 8140504"/>
                  <a:gd name="connsiteY1" fmla="*/ 470982 h 2700996"/>
                  <a:gd name="connsiteX2" fmla="*/ 0 w 8140504"/>
                  <a:gd name="connsiteY2" fmla="*/ 1294236 h 2700996"/>
                  <a:gd name="connsiteX3" fmla="*/ 0 w 8140504"/>
                  <a:gd name="connsiteY3" fmla="*/ 1406760 h 2700996"/>
                  <a:gd name="connsiteX4" fmla="*/ 295540 w 8140504"/>
                  <a:gd name="connsiteY4" fmla="*/ 2230015 h 2700996"/>
                  <a:gd name="connsiteX5" fmla="*/ 356437 w 8140504"/>
                  <a:gd name="connsiteY5" fmla="*/ 2297017 h 2700996"/>
                  <a:gd name="connsiteX6" fmla="*/ 710474 w 8140504"/>
                  <a:gd name="connsiteY6" fmla="*/ 2297017 h 2700996"/>
                  <a:gd name="connsiteX7" fmla="*/ 710474 w 8140504"/>
                  <a:gd name="connsiteY7" fmla="*/ 1997366 h 2700996"/>
                  <a:gd name="connsiteX8" fmla="*/ 602926 w 8140504"/>
                  <a:gd name="connsiteY8" fmla="*/ 1867017 h 2700996"/>
                  <a:gd name="connsiteX9" fmla="*/ 450165 w 8140504"/>
                  <a:gd name="connsiteY9" fmla="*/ 1366911 h 2700996"/>
                  <a:gd name="connsiteX10" fmla="*/ 450165 w 8140504"/>
                  <a:gd name="connsiteY10" fmla="*/ 1334083 h 2700996"/>
                  <a:gd name="connsiteX11" fmla="*/ 602926 w 8140504"/>
                  <a:gd name="connsiteY11" fmla="*/ 833978 h 2700996"/>
                  <a:gd name="connsiteX12" fmla="*/ 647273 w 8140504"/>
                  <a:gd name="connsiteY12" fmla="*/ 780229 h 2700996"/>
                  <a:gd name="connsiteX13" fmla="*/ 297262 w 8140504"/>
                  <a:gd name="connsiteY13" fmla="*/ 780229 h 2700996"/>
                  <a:gd name="connsiteX14" fmla="*/ 7837323 w 8140504"/>
                  <a:gd name="connsiteY14" fmla="*/ 462575 h 2700996"/>
                  <a:gd name="connsiteX15" fmla="*/ 7837323 w 8140504"/>
                  <a:gd name="connsiteY15" fmla="*/ 780229 h 2700996"/>
                  <a:gd name="connsiteX16" fmla="*/ 7493231 w 8140504"/>
                  <a:gd name="connsiteY16" fmla="*/ 780229 h 2700996"/>
                  <a:gd name="connsiteX17" fmla="*/ 7537578 w 8140504"/>
                  <a:gd name="connsiteY17" fmla="*/ 833978 h 2700996"/>
                  <a:gd name="connsiteX18" fmla="*/ 7690339 w 8140504"/>
                  <a:gd name="connsiteY18" fmla="*/ 1334083 h 2700996"/>
                  <a:gd name="connsiteX19" fmla="*/ 7690339 w 8140504"/>
                  <a:gd name="connsiteY19" fmla="*/ 1366911 h 2700996"/>
                  <a:gd name="connsiteX20" fmla="*/ 7537578 w 8140504"/>
                  <a:gd name="connsiteY20" fmla="*/ 1867017 h 2700996"/>
                  <a:gd name="connsiteX21" fmla="*/ 7452249 w 8140504"/>
                  <a:gd name="connsiteY21" fmla="*/ 1970436 h 2700996"/>
                  <a:gd name="connsiteX22" fmla="*/ 7452249 w 8140504"/>
                  <a:gd name="connsiteY22" fmla="*/ 2297017 h 2700996"/>
                  <a:gd name="connsiteX23" fmla="*/ 7784067 w 8140504"/>
                  <a:gd name="connsiteY23" fmla="*/ 2297017 h 2700996"/>
                  <a:gd name="connsiteX24" fmla="*/ 7844964 w 8140504"/>
                  <a:gd name="connsiteY24" fmla="*/ 2230015 h 2700996"/>
                  <a:gd name="connsiteX25" fmla="*/ 8140504 w 8140504"/>
                  <a:gd name="connsiteY25" fmla="*/ 1406760 h 2700996"/>
                  <a:gd name="connsiteX26" fmla="*/ 8140504 w 8140504"/>
                  <a:gd name="connsiteY26" fmla="*/ 1294236 h 2700996"/>
                  <a:gd name="connsiteX27" fmla="*/ 7844964 w 8140504"/>
                  <a:gd name="connsiteY27" fmla="*/ 470982 h 2700996"/>
                  <a:gd name="connsiteX28" fmla="*/ 6846268 w 8140504"/>
                  <a:gd name="connsiteY28" fmla="*/ 0 h 2700996"/>
                  <a:gd name="connsiteX29" fmla="*/ 5619032 w 8140504"/>
                  <a:gd name="connsiteY29" fmla="*/ 0 h 2700996"/>
                  <a:gd name="connsiteX30" fmla="*/ 5695891 w 8140504"/>
                  <a:gd name="connsiteY30" fmla="*/ 215939 h 2700996"/>
                  <a:gd name="connsiteX31" fmla="*/ 5619032 w 8140504"/>
                  <a:gd name="connsiteY31" fmla="*/ 431879 h 2700996"/>
                  <a:gd name="connsiteX32" fmla="*/ 5542173 w 8140504"/>
                  <a:gd name="connsiteY32" fmla="*/ 431879 h 2700996"/>
                  <a:gd name="connsiteX33" fmla="*/ 5619032 w 8140504"/>
                  <a:gd name="connsiteY33" fmla="*/ 215939 h 2700996"/>
                  <a:gd name="connsiteX34" fmla="*/ 5542173 w 8140504"/>
                  <a:gd name="connsiteY34" fmla="*/ 0 h 2700996"/>
                  <a:gd name="connsiteX35" fmla="*/ 4764258 w 8140504"/>
                  <a:gd name="connsiteY35" fmla="*/ 0 h 2700996"/>
                  <a:gd name="connsiteX36" fmla="*/ 4388000 w 8140504"/>
                  <a:gd name="connsiteY36" fmla="*/ 439615 h 2700996"/>
                  <a:gd name="connsiteX37" fmla="*/ 4395845 w 8140504"/>
                  <a:gd name="connsiteY37" fmla="*/ 439615 h 2700996"/>
                  <a:gd name="connsiteX38" fmla="*/ 4073265 w 8140504"/>
                  <a:gd name="connsiteY38" fmla="*/ 832209 h 2700996"/>
                  <a:gd name="connsiteX39" fmla="*/ 3750685 w 8140504"/>
                  <a:gd name="connsiteY39" fmla="*/ 439615 h 2700996"/>
                  <a:gd name="connsiteX40" fmla="*/ 3752503 w 8140504"/>
                  <a:gd name="connsiteY40" fmla="*/ 439615 h 2700996"/>
                  <a:gd name="connsiteX41" fmla="*/ 3376246 w 8140504"/>
                  <a:gd name="connsiteY41" fmla="*/ 0 h 2700996"/>
                  <a:gd name="connsiteX42" fmla="*/ 2650997 w 8140504"/>
                  <a:gd name="connsiteY42" fmla="*/ 0 h 2700996"/>
                  <a:gd name="connsiteX43" fmla="*/ 2574138 w 8140504"/>
                  <a:gd name="connsiteY43" fmla="*/ 215939 h 2700996"/>
                  <a:gd name="connsiteX44" fmla="*/ 2650997 w 8140504"/>
                  <a:gd name="connsiteY44" fmla="*/ 431879 h 2700996"/>
                  <a:gd name="connsiteX45" fmla="*/ 2574138 w 8140504"/>
                  <a:gd name="connsiteY45" fmla="*/ 431879 h 2700996"/>
                  <a:gd name="connsiteX46" fmla="*/ 2497279 w 8140504"/>
                  <a:gd name="connsiteY46" fmla="*/ 215939 h 2700996"/>
                  <a:gd name="connsiteX47" fmla="*/ 2574138 w 8140504"/>
                  <a:gd name="connsiteY47" fmla="*/ 0 h 2700996"/>
                  <a:gd name="connsiteX48" fmla="*/ 1294236 w 8140504"/>
                  <a:gd name="connsiteY48" fmla="*/ 0 h 2700996"/>
                  <a:gd name="connsiteX49" fmla="*/ 379073 w 8140504"/>
                  <a:gd name="connsiteY49" fmla="*/ 379073 h 2700996"/>
                  <a:gd name="connsiteX50" fmla="*/ 371512 w 8140504"/>
                  <a:gd name="connsiteY50" fmla="*/ 387392 h 2700996"/>
                  <a:gd name="connsiteX51" fmla="*/ 371512 w 8140504"/>
                  <a:gd name="connsiteY51" fmla="*/ 705023 h 2700996"/>
                  <a:gd name="connsiteX52" fmla="*/ 709323 w 8140504"/>
                  <a:gd name="connsiteY52" fmla="*/ 705023 h 2700996"/>
                  <a:gd name="connsiteX53" fmla="*/ 712149 w 8140504"/>
                  <a:gd name="connsiteY53" fmla="*/ 701599 h 2700996"/>
                  <a:gd name="connsiteX54" fmla="*/ 1344633 w 8140504"/>
                  <a:gd name="connsiteY54" fmla="*/ 439615 h 2700996"/>
                  <a:gd name="connsiteX55" fmla="*/ 2823908 w 8140504"/>
                  <a:gd name="connsiteY55" fmla="*/ 439615 h 2700996"/>
                  <a:gd name="connsiteX56" fmla="*/ 3629166 w 8140504"/>
                  <a:gd name="connsiteY56" fmla="*/ 1372697 h 2700996"/>
                  <a:gd name="connsiteX57" fmla="*/ 2898968 w 8140504"/>
                  <a:gd name="connsiteY57" fmla="*/ 2261379 h 2700996"/>
                  <a:gd name="connsiteX58" fmla="*/ 2656223 w 8140504"/>
                  <a:gd name="connsiteY58" fmla="*/ 2261379 h 2700996"/>
                  <a:gd name="connsiteX59" fmla="*/ 2733060 w 8140504"/>
                  <a:gd name="connsiteY59" fmla="*/ 2477259 h 2700996"/>
                  <a:gd name="connsiteX60" fmla="*/ 2656201 w 8140504"/>
                  <a:gd name="connsiteY60" fmla="*/ 2693199 h 2700996"/>
                  <a:gd name="connsiteX61" fmla="*/ 2579342 w 8140504"/>
                  <a:gd name="connsiteY61" fmla="*/ 2693199 h 2700996"/>
                  <a:gd name="connsiteX62" fmla="*/ 2656201 w 8140504"/>
                  <a:gd name="connsiteY62" fmla="*/ 2477259 h 2700996"/>
                  <a:gd name="connsiteX63" fmla="*/ 2579364 w 8140504"/>
                  <a:gd name="connsiteY63" fmla="*/ 2261379 h 2700996"/>
                  <a:gd name="connsiteX64" fmla="*/ 2369951 w 8140504"/>
                  <a:gd name="connsiteY64" fmla="*/ 2261379 h 2700996"/>
                  <a:gd name="connsiteX65" fmla="*/ 2386305 w 8140504"/>
                  <a:gd name="connsiteY65" fmla="*/ 2242980 h 2700996"/>
                  <a:gd name="connsiteX66" fmla="*/ 2686927 w 8140504"/>
                  <a:gd name="connsiteY66" fmla="*/ 1372770 h 2700996"/>
                  <a:gd name="connsiteX67" fmla="*/ 2634902 w 8140504"/>
                  <a:gd name="connsiteY67" fmla="*/ 987907 h 2700996"/>
                  <a:gd name="connsiteX68" fmla="*/ 2605700 w 8140504"/>
                  <a:gd name="connsiteY68" fmla="*/ 898676 h 2700996"/>
                  <a:gd name="connsiteX69" fmla="*/ 2566314 w 8140504"/>
                  <a:gd name="connsiteY69" fmla="*/ 805880 h 2700996"/>
                  <a:gd name="connsiteX70" fmla="*/ 2446764 w 8140504"/>
                  <a:gd name="connsiteY70" fmla="*/ 604937 h 2700996"/>
                  <a:gd name="connsiteX71" fmla="*/ 2426516 w 8140504"/>
                  <a:gd name="connsiteY71" fmla="*/ 579653 h 2700996"/>
                  <a:gd name="connsiteX72" fmla="*/ 2150427 w 8140504"/>
                  <a:gd name="connsiteY72" fmla="*/ 504561 h 2700996"/>
                  <a:gd name="connsiteX73" fmla="*/ 2111881 w 8140504"/>
                  <a:gd name="connsiteY73" fmla="*/ 840216 h 2700996"/>
                  <a:gd name="connsiteX74" fmla="*/ 2110488 w 8140504"/>
                  <a:gd name="connsiteY74" fmla="*/ 840216 h 2700996"/>
                  <a:gd name="connsiteX75" fmla="*/ 2111606 w 8140504"/>
                  <a:gd name="connsiteY75" fmla="*/ 841867 h 2700996"/>
                  <a:gd name="connsiteX76" fmla="*/ 2111496 w 8140504"/>
                  <a:gd name="connsiteY76" fmla="*/ 841995 h 2700996"/>
                  <a:gd name="connsiteX77" fmla="*/ 2111677 w 8140504"/>
                  <a:gd name="connsiteY77" fmla="*/ 841995 h 2700996"/>
                  <a:gd name="connsiteX78" fmla="*/ 2111497 w 8140504"/>
                  <a:gd name="connsiteY78" fmla="*/ 843558 h 2700996"/>
                  <a:gd name="connsiteX79" fmla="*/ 2112356 w 8140504"/>
                  <a:gd name="connsiteY79" fmla="*/ 842976 h 2700996"/>
                  <a:gd name="connsiteX80" fmla="*/ 2131465 w 8140504"/>
                  <a:gd name="connsiteY80" fmla="*/ 871208 h 2700996"/>
                  <a:gd name="connsiteX81" fmla="*/ 2255523 w 8140504"/>
                  <a:gd name="connsiteY81" fmla="*/ 1356791 h 2700996"/>
                  <a:gd name="connsiteX82" fmla="*/ 1594923 w 8140504"/>
                  <a:gd name="connsiteY82" fmla="*/ 2257534 h 2700996"/>
                  <a:gd name="connsiteX83" fmla="*/ 1571913 w 8140504"/>
                  <a:gd name="connsiteY83" fmla="*/ 2261379 h 2700996"/>
                  <a:gd name="connsiteX84" fmla="*/ 1344633 w 8140504"/>
                  <a:gd name="connsiteY84" fmla="*/ 2261379 h 2700996"/>
                  <a:gd name="connsiteX85" fmla="*/ 844528 w 8140504"/>
                  <a:gd name="connsiteY85" fmla="*/ 2108618 h 2700996"/>
                  <a:gd name="connsiteX86" fmla="*/ 784724 w 8140504"/>
                  <a:gd name="connsiteY86" fmla="*/ 2059276 h 2700996"/>
                  <a:gd name="connsiteX87" fmla="*/ 784724 w 8140504"/>
                  <a:gd name="connsiteY87" fmla="*/ 2372223 h 2700996"/>
                  <a:gd name="connsiteX88" fmla="*/ 434417 w 8140504"/>
                  <a:gd name="connsiteY88" fmla="*/ 2372223 h 2700996"/>
                  <a:gd name="connsiteX89" fmla="*/ 470982 w 8140504"/>
                  <a:gd name="connsiteY89" fmla="*/ 2405456 h 2700996"/>
                  <a:gd name="connsiteX90" fmla="*/ 1294236 w 8140504"/>
                  <a:gd name="connsiteY90" fmla="*/ 2700996 h 2700996"/>
                  <a:gd name="connsiteX91" fmla="*/ 3376245 w 8140504"/>
                  <a:gd name="connsiteY91" fmla="*/ 2700996 h 2700996"/>
                  <a:gd name="connsiteX92" fmla="*/ 3752504 w 8140504"/>
                  <a:gd name="connsiteY92" fmla="*/ 2261379 h 2700996"/>
                  <a:gd name="connsiteX93" fmla="*/ 3750422 w 8140504"/>
                  <a:gd name="connsiteY93" fmla="*/ 2261379 h 2700996"/>
                  <a:gd name="connsiteX94" fmla="*/ 4073265 w 8140504"/>
                  <a:gd name="connsiteY94" fmla="*/ 1887290 h 2700996"/>
                  <a:gd name="connsiteX95" fmla="*/ 4396107 w 8140504"/>
                  <a:gd name="connsiteY95" fmla="*/ 2261379 h 2700996"/>
                  <a:gd name="connsiteX96" fmla="*/ 4388000 w 8140504"/>
                  <a:gd name="connsiteY96" fmla="*/ 2261379 h 2700996"/>
                  <a:gd name="connsiteX97" fmla="*/ 4764259 w 8140504"/>
                  <a:gd name="connsiteY97" fmla="*/ 2700996 h 2700996"/>
                  <a:gd name="connsiteX98" fmla="*/ 6846268 w 8140504"/>
                  <a:gd name="connsiteY98" fmla="*/ 2700996 h 2700996"/>
                  <a:gd name="connsiteX99" fmla="*/ 7669522 w 8140504"/>
                  <a:gd name="connsiteY99" fmla="*/ 2405456 h 2700996"/>
                  <a:gd name="connsiteX100" fmla="*/ 7706087 w 8140504"/>
                  <a:gd name="connsiteY100" fmla="*/ 2372223 h 2700996"/>
                  <a:gd name="connsiteX101" fmla="*/ 7377999 w 8140504"/>
                  <a:gd name="connsiteY101" fmla="*/ 2372223 h 2700996"/>
                  <a:gd name="connsiteX102" fmla="*/ 7377999 w 8140504"/>
                  <a:gd name="connsiteY102" fmla="*/ 2040943 h 2700996"/>
                  <a:gd name="connsiteX103" fmla="*/ 7295977 w 8140504"/>
                  <a:gd name="connsiteY103" fmla="*/ 2108618 h 2700996"/>
                  <a:gd name="connsiteX104" fmla="*/ 6795871 w 8140504"/>
                  <a:gd name="connsiteY104" fmla="*/ 2261379 h 2700996"/>
                  <a:gd name="connsiteX105" fmla="*/ 6568591 w 8140504"/>
                  <a:gd name="connsiteY105" fmla="*/ 2261379 h 2700996"/>
                  <a:gd name="connsiteX106" fmla="*/ 6545581 w 8140504"/>
                  <a:gd name="connsiteY106" fmla="*/ 2257534 h 2700996"/>
                  <a:gd name="connsiteX107" fmla="*/ 5884981 w 8140504"/>
                  <a:gd name="connsiteY107" fmla="*/ 1356791 h 2700996"/>
                  <a:gd name="connsiteX108" fmla="*/ 6009039 w 8140504"/>
                  <a:gd name="connsiteY108" fmla="*/ 871208 h 2700996"/>
                  <a:gd name="connsiteX109" fmla="*/ 6028148 w 8140504"/>
                  <a:gd name="connsiteY109" fmla="*/ 842976 h 2700996"/>
                  <a:gd name="connsiteX110" fmla="*/ 6029007 w 8140504"/>
                  <a:gd name="connsiteY110" fmla="*/ 843558 h 2700996"/>
                  <a:gd name="connsiteX111" fmla="*/ 6028827 w 8140504"/>
                  <a:gd name="connsiteY111" fmla="*/ 841995 h 2700996"/>
                  <a:gd name="connsiteX112" fmla="*/ 6029008 w 8140504"/>
                  <a:gd name="connsiteY112" fmla="*/ 841995 h 2700996"/>
                  <a:gd name="connsiteX113" fmla="*/ 6028898 w 8140504"/>
                  <a:gd name="connsiteY113" fmla="*/ 841867 h 2700996"/>
                  <a:gd name="connsiteX114" fmla="*/ 6030016 w 8140504"/>
                  <a:gd name="connsiteY114" fmla="*/ 840216 h 2700996"/>
                  <a:gd name="connsiteX115" fmla="*/ 6028623 w 8140504"/>
                  <a:gd name="connsiteY115" fmla="*/ 840216 h 2700996"/>
                  <a:gd name="connsiteX116" fmla="*/ 5990077 w 8140504"/>
                  <a:gd name="connsiteY116" fmla="*/ 504561 h 2700996"/>
                  <a:gd name="connsiteX117" fmla="*/ 5713988 w 8140504"/>
                  <a:gd name="connsiteY117" fmla="*/ 579653 h 2700996"/>
                  <a:gd name="connsiteX118" fmla="*/ 5693740 w 8140504"/>
                  <a:gd name="connsiteY118" fmla="*/ 604937 h 2700996"/>
                  <a:gd name="connsiteX119" fmla="*/ 5574190 w 8140504"/>
                  <a:gd name="connsiteY119" fmla="*/ 805880 h 2700996"/>
                  <a:gd name="connsiteX120" fmla="*/ 5534804 w 8140504"/>
                  <a:gd name="connsiteY120" fmla="*/ 898676 h 2700996"/>
                  <a:gd name="connsiteX121" fmla="*/ 5505602 w 8140504"/>
                  <a:gd name="connsiteY121" fmla="*/ 987907 h 2700996"/>
                  <a:gd name="connsiteX122" fmla="*/ 5453577 w 8140504"/>
                  <a:gd name="connsiteY122" fmla="*/ 1372770 h 2700996"/>
                  <a:gd name="connsiteX123" fmla="*/ 5754200 w 8140504"/>
                  <a:gd name="connsiteY123" fmla="*/ 2242980 h 2700996"/>
                  <a:gd name="connsiteX124" fmla="*/ 5770553 w 8140504"/>
                  <a:gd name="connsiteY124" fmla="*/ 2261379 h 2700996"/>
                  <a:gd name="connsiteX125" fmla="*/ 5591124 w 8140504"/>
                  <a:gd name="connsiteY125" fmla="*/ 2261379 h 2700996"/>
                  <a:gd name="connsiteX126" fmla="*/ 5514286 w 8140504"/>
                  <a:gd name="connsiteY126" fmla="*/ 2477259 h 2700996"/>
                  <a:gd name="connsiteX127" fmla="*/ 5591145 w 8140504"/>
                  <a:gd name="connsiteY127" fmla="*/ 2693199 h 2700996"/>
                  <a:gd name="connsiteX128" fmla="*/ 5514286 w 8140504"/>
                  <a:gd name="connsiteY128" fmla="*/ 2693199 h 2700996"/>
                  <a:gd name="connsiteX129" fmla="*/ 5437427 w 8140504"/>
                  <a:gd name="connsiteY129" fmla="*/ 2477259 h 2700996"/>
                  <a:gd name="connsiteX130" fmla="*/ 5514265 w 8140504"/>
                  <a:gd name="connsiteY130" fmla="*/ 2261379 h 2700996"/>
                  <a:gd name="connsiteX131" fmla="*/ 5247561 w 8140504"/>
                  <a:gd name="connsiteY131" fmla="*/ 2261379 h 2700996"/>
                  <a:gd name="connsiteX132" fmla="*/ 4517363 w 8140504"/>
                  <a:gd name="connsiteY132" fmla="*/ 1372697 h 2700996"/>
                  <a:gd name="connsiteX133" fmla="*/ 5322621 w 8140504"/>
                  <a:gd name="connsiteY133" fmla="*/ 439615 h 2700996"/>
                  <a:gd name="connsiteX134" fmla="*/ 6795871 w 8140504"/>
                  <a:gd name="connsiteY134" fmla="*/ 439615 h 2700996"/>
                  <a:gd name="connsiteX135" fmla="*/ 7428355 w 8140504"/>
                  <a:gd name="connsiteY135" fmla="*/ 701599 h 2700996"/>
                  <a:gd name="connsiteX136" fmla="*/ 7431181 w 8140504"/>
                  <a:gd name="connsiteY136" fmla="*/ 705023 h 2700996"/>
                  <a:gd name="connsiteX137" fmla="*/ 7763073 w 8140504"/>
                  <a:gd name="connsiteY137" fmla="*/ 705023 h 2700996"/>
                  <a:gd name="connsiteX138" fmla="*/ 7763073 w 8140504"/>
                  <a:gd name="connsiteY138" fmla="*/ 380880 h 2700996"/>
                  <a:gd name="connsiteX139" fmla="*/ 7761431 w 8140504"/>
                  <a:gd name="connsiteY139" fmla="*/ 379073 h 2700996"/>
                  <a:gd name="connsiteX140" fmla="*/ 6846268 w 8140504"/>
                  <a:gd name="connsiteY140" fmla="*/ 0 h 270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8140504" h="2700996">
                    <a:moveTo>
                      <a:pt x="297262" y="469088"/>
                    </a:moveTo>
                    <a:lnTo>
                      <a:pt x="295540" y="470982"/>
                    </a:lnTo>
                    <a:cubicBezTo>
                      <a:pt x="110910" y="694702"/>
                      <a:pt x="0" y="981517"/>
                      <a:pt x="0" y="1294236"/>
                    </a:cubicBezTo>
                    <a:lnTo>
                      <a:pt x="0" y="1406760"/>
                    </a:lnTo>
                    <a:cubicBezTo>
                      <a:pt x="0" y="1719479"/>
                      <a:pt x="110910" y="2006294"/>
                      <a:pt x="295540" y="2230015"/>
                    </a:cubicBezTo>
                    <a:lnTo>
                      <a:pt x="356437" y="2297017"/>
                    </a:lnTo>
                    <a:lnTo>
                      <a:pt x="710474" y="2297017"/>
                    </a:lnTo>
                    <a:lnTo>
                      <a:pt x="710474" y="1997366"/>
                    </a:lnTo>
                    <a:lnTo>
                      <a:pt x="602926" y="1867017"/>
                    </a:lnTo>
                    <a:cubicBezTo>
                      <a:pt x="506481" y="1724259"/>
                      <a:pt x="450165" y="1552161"/>
                      <a:pt x="450165" y="1366911"/>
                    </a:cubicBezTo>
                    <a:lnTo>
                      <a:pt x="450165" y="1334083"/>
                    </a:lnTo>
                    <a:cubicBezTo>
                      <a:pt x="450165" y="1148833"/>
                      <a:pt x="506481" y="976736"/>
                      <a:pt x="602926" y="833978"/>
                    </a:cubicBezTo>
                    <a:lnTo>
                      <a:pt x="647273" y="780229"/>
                    </a:lnTo>
                    <a:lnTo>
                      <a:pt x="297262" y="780229"/>
                    </a:lnTo>
                    <a:close/>
                    <a:moveTo>
                      <a:pt x="7837323" y="462575"/>
                    </a:moveTo>
                    <a:lnTo>
                      <a:pt x="7837323" y="780229"/>
                    </a:lnTo>
                    <a:lnTo>
                      <a:pt x="7493231" y="780229"/>
                    </a:lnTo>
                    <a:lnTo>
                      <a:pt x="7537578" y="833978"/>
                    </a:lnTo>
                    <a:cubicBezTo>
                      <a:pt x="7634023" y="976736"/>
                      <a:pt x="7690339" y="1148833"/>
                      <a:pt x="7690339" y="1334083"/>
                    </a:cubicBezTo>
                    <a:lnTo>
                      <a:pt x="7690339" y="1366911"/>
                    </a:lnTo>
                    <a:cubicBezTo>
                      <a:pt x="7690339" y="1552161"/>
                      <a:pt x="7634023" y="1724259"/>
                      <a:pt x="7537578" y="1867017"/>
                    </a:cubicBezTo>
                    <a:lnTo>
                      <a:pt x="7452249" y="1970436"/>
                    </a:lnTo>
                    <a:lnTo>
                      <a:pt x="7452249" y="2297017"/>
                    </a:lnTo>
                    <a:lnTo>
                      <a:pt x="7784067" y="2297017"/>
                    </a:lnTo>
                    <a:lnTo>
                      <a:pt x="7844964" y="2230015"/>
                    </a:lnTo>
                    <a:cubicBezTo>
                      <a:pt x="8029594" y="2006294"/>
                      <a:pt x="8140504" y="1719479"/>
                      <a:pt x="8140504" y="1406760"/>
                    </a:cubicBezTo>
                    <a:lnTo>
                      <a:pt x="8140504" y="1294236"/>
                    </a:lnTo>
                    <a:cubicBezTo>
                      <a:pt x="8140504" y="981517"/>
                      <a:pt x="8029594" y="694702"/>
                      <a:pt x="7844964" y="470982"/>
                    </a:cubicBezTo>
                    <a:close/>
                    <a:moveTo>
                      <a:pt x="6846268" y="0"/>
                    </a:moveTo>
                    <a:lnTo>
                      <a:pt x="5619032" y="0"/>
                    </a:lnTo>
                    <a:lnTo>
                      <a:pt x="5695891" y="215939"/>
                    </a:lnTo>
                    <a:lnTo>
                      <a:pt x="5619032" y="431879"/>
                    </a:lnTo>
                    <a:lnTo>
                      <a:pt x="5542173" y="431879"/>
                    </a:lnTo>
                    <a:lnTo>
                      <a:pt x="5619032" y="215939"/>
                    </a:lnTo>
                    <a:lnTo>
                      <a:pt x="5542173" y="0"/>
                    </a:lnTo>
                    <a:lnTo>
                      <a:pt x="4764258" y="0"/>
                    </a:lnTo>
                    <a:lnTo>
                      <a:pt x="4388000" y="439615"/>
                    </a:lnTo>
                    <a:lnTo>
                      <a:pt x="4395845" y="439615"/>
                    </a:lnTo>
                    <a:lnTo>
                      <a:pt x="4073265" y="832209"/>
                    </a:lnTo>
                    <a:lnTo>
                      <a:pt x="3750685" y="439615"/>
                    </a:lnTo>
                    <a:lnTo>
                      <a:pt x="3752503" y="439615"/>
                    </a:lnTo>
                    <a:lnTo>
                      <a:pt x="3376246" y="0"/>
                    </a:lnTo>
                    <a:lnTo>
                      <a:pt x="2650997" y="0"/>
                    </a:lnTo>
                    <a:lnTo>
                      <a:pt x="2574138" y="215939"/>
                    </a:lnTo>
                    <a:lnTo>
                      <a:pt x="2650997" y="431879"/>
                    </a:lnTo>
                    <a:lnTo>
                      <a:pt x="2574138" y="431879"/>
                    </a:lnTo>
                    <a:lnTo>
                      <a:pt x="2497279" y="215939"/>
                    </a:lnTo>
                    <a:lnTo>
                      <a:pt x="2574138" y="0"/>
                    </a:lnTo>
                    <a:lnTo>
                      <a:pt x="1294236" y="0"/>
                    </a:lnTo>
                    <a:cubicBezTo>
                      <a:pt x="936843" y="0"/>
                      <a:pt x="613284" y="144862"/>
                      <a:pt x="379073" y="379073"/>
                    </a:cubicBezTo>
                    <a:lnTo>
                      <a:pt x="371512" y="387392"/>
                    </a:lnTo>
                    <a:lnTo>
                      <a:pt x="371512" y="705023"/>
                    </a:lnTo>
                    <a:lnTo>
                      <a:pt x="709323" y="705023"/>
                    </a:lnTo>
                    <a:lnTo>
                      <a:pt x="712149" y="701599"/>
                    </a:lnTo>
                    <a:cubicBezTo>
                      <a:pt x="874015" y="539732"/>
                      <a:pt x="1097633" y="439615"/>
                      <a:pt x="1344633" y="439615"/>
                    </a:cubicBezTo>
                    <a:lnTo>
                      <a:pt x="2823908" y="439615"/>
                    </a:lnTo>
                    <a:lnTo>
                      <a:pt x="3629166" y="1372697"/>
                    </a:lnTo>
                    <a:lnTo>
                      <a:pt x="2898968" y="2261379"/>
                    </a:lnTo>
                    <a:lnTo>
                      <a:pt x="2656223" y="2261379"/>
                    </a:lnTo>
                    <a:lnTo>
                      <a:pt x="2733060" y="2477259"/>
                    </a:lnTo>
                    <a:lnTo>
                      <a:pt x="2656201" y="2693199"/>
                    </a:lnTo>
                    <a:lnTo>
                      <a:pt x="2579342" y="2693199"/>
                    </a:lnTo>
                    <a:lnTo>
                      <a:pt x="2656201" y="2477259"/>
                    </a:lnTo>
                    <a:lnTo>
                      <a:pt x="2579364" y="2261379"/>
                    </a:lnTo>
                    <a:lnTo>
                      <a:pt x="2369951" y="2261379"/>
                    </a:lnTo>
                    <a:lnTo>
                      <a:pt x="2386305" y="2242980"/>
                    </a:lnTo>
                    <a:cubicBezTo>
                      <a:pt x="2573087" y="2013142"/>
                      <a:pt x="2686927" y="1707824"/>
                      <a:pt x="2686927" y="1372770"/>
                    </a:cubicBezTo>
                    <a:cubicBezTo>
                      <a:pt x="2686927" y="1238749"/>
                      <a:pt x="2668713" y="1109486"/>
                      <a:pt x="2634902" y="987907"/>
                    </a:cubicBezTo>
                    <a:lnTo>
                      <a:pt x="2605700" y="898676"/>
                    </a:lnTo>
                    <a:lnTo>
                      <a:pt x="2566314" y="805880"/>
                    </a:lnTo>
                    <a:cubicBezTo>
                      <a:pt x="2532124" y="734447"/>
                      <a:pt x="2492025" y="667184"/>
                      <a:pt x="2446764" y="604937"/>
                    </a:cubicBezTo>
                    <a:lnTo>
                      <a:pt x="2426516" y="579653"/>
                    </a:lnTo>
                    <a:lnTo>
                      <a:pt x="2150427" y="504561"/>
                    </a:lnTo>
                    <a:lnTo>
                      <a:pt x="2111881" y="840216"/>
                    </a:lnTo>
                    <a:lnTo>
                      <a:pt x="2110488" y="840216"/>
                    </a:lnTo>
                    <a:lnTo>
                      <a:pt x="2111606" y="841867"/>
                    </a:lnTo>
                    <a:lnTo>
                      <a:pt x="2111496" y="841995"/>
                    </a:lnTo>
                    <a:lnTo>
                      <a:pt x="2111677" y="841995"/>
                    </a:lnTo>
                    <a:lnTo>
                      <a:pt x="2111497" y="843558"/>
                    </a:lnTo>
                    <a:lnTo>
                      <a:pt x="2112356" y="842976"/>
                    </a:lnTo>
                    <a:lnTo>
                      <a:pt x="2131465" y="871208"/>
                    </a:lnTo>
                    <a:cubicBezTo>
                      <a:pt x="2210090" y="1012074"/>
                      <a:pt x="2255523" y="1178499"/>
                      <a:pt x="2255523" y="1356791"/>
                    </a:cubicBezTo>
                    <a:cubicBezTo>
                      <a:pt x="2255523" y="1802525"/>
                      <a:pt x="1971563" y="2174084"/>
                      <a:pt x="1594923" y="2257534"/>
                    </a:cubicBezTo>
                    <a:lnTo>
                      <a:pt x="1571913" y="2261379"/>
                    </a:lnTo>
                    <a:lnTo>
                      <a:pt x="1344633" y="2261379"/>
                    </a:lnTo>
                    <a:cubicBezTo>
                      <a:pt x="1159383" y="2261379"/>
                      <a:pt x="987285" y="2205064"/>
                      <a:pt x="844528" y="2108618"/>
                    </a:cubicBezTo>
                    <a:lnTo>
                      <a:pt x="784724" y="2059276"/>
                    </a:lnTo>
                    <a:lnTo>
                      <a:pt x="784724" y="2372223"/>
                    </a:lnTo>
                    <a:lnTo>
                      <a:pt x="434417" y="2372223"/>
                    </a:lnTo>
                    <a:lnTo>
                      <a:pt x="470982" y="2405456"/>
                    </a:lnTo>
                    <a:cubicBezTo>
                      <a:pt x="694702" y="2590086"/>
                      <a:pt x="981517" y="2700996"/>
                      <a:pt x="1294236" y="2700996"/>
                    </a:cubicBezTo>
                    <a:lnTo>
                      <a:pt x="3376245" y="2700996"/>
                    </a:lnTo>
                    <a:lnTo>
                      <a:pt x="3752504" y="2261379"/>
                    </a:lnTo>
                    <a:lnTo>
                      <a:pt x="3750422" y="2261379"/>
                    </a:lnTo>
                    <a:lnTo>
                      <a:pt x="4073265" y="1887290"/>
                    </a:lnTo>
                    <a:lnTo>
                      <a:pt x="4396107" y="2261379"/>
                    </a:lnTo>
                    <a:lnTo>
                      <a:pt x="4388000" y="2261379"/>
                    </a:lnTo>
                    <a:lnTo>
                      <a:pt x="4764259" y="2700996"/>
                    </a:lnTo>
                    <a:lnTo>
                      <a:pt x="6846268" y="2700996"/>
                    </a:lnTo>
                    <a:cubicBezTo>
                      <a:pt x="7158987" y="2700996"/>
                      <a:pt x="7445802" y="2590086"/>
                      <a:pt x="7669522" y="2405456"/>
                    </a:cubicBezTo>
                    <a:lnTo>
                      <a:pt x="7706087" y="2372223"/>
                    </a:lnTo>
                    <a:lnTo>
                      <a:pt x="7377999" y="2372223"/>
                    </a:lnTo>
                    <a:lnTo>
                      <a:pt x="7377999" y="2040943"/>
                    </a:lnTo>
                    <a:lnTo>
                      <a:pt x="7295977" y="2108618"/>
                    </a:lnTo>
                    <a:cubicBezTo>
                      <a:pt x="7153219" y="2205064"/>
                      <a:pt x="6981121" y="2261379"/>
                      <a:pt x="6795871" y="2261379"/>
                    </a:cubicBezTo>
                    <a:lnTo>
                      <a:pt x="6568591" y="2261379"/>
                    </a:lnTo>
                    <a:lnTo>
                      <a:pt x="6545581" y="2257534"/>
                    </a:lnTo>
                    <a:cubicBezTo>
                      <a:pt x="6168942" y="2174084"/>
                      <a:pt x="5884981" y="1802525"/>
                      <a:pt x="5884981" y="1356791"/>
                    </a:cubicBezTo>
                    <a:cubicBezTo>
                      <a:pt x="5884981" y="1178499"/>
                      <a:pt x="5930414" y="1012074"/>
                      <a:pt x="6009039" y="871208"/>
                    </a:cubicBezTo>
                    <a:lnTo>
                      <a:pt x="6028148" y="842976"/>
                    </a:lnTo>
                    <a:lnTo>
                      <a:pt x="6029007" y="843558"/>
                    </a:lnTo>
                    <a:lnTo>
                      <a:pt x="6028827" y="841995"/>
                    </a:lnTo>
                    <a:lnTo>
                      <a:pt x="6029008" y="841995"/>
                    </a:lnTo>
                    <a:lnTo>
                      <a:pt x="6028898" y="841867"/>
                    </a:lnTo>
                    <a:lnTo>
                      <a:pt x="6030016" y="840216"/>
                    </a:lnTo>
                    <a:lnTo>
                      <a:pt x="6028623" y="840216"/>
                    </a:lnTo>
                    <a:lnTo>
                      <a:pt x="5990077" y="504561"/>
                    </a:lnTo>
                    <a:lnTo>
                      <a:pt x="5713988" y="579653"/>
                    </a:lnTo>
                    <a:lnTo>
                      <a:pt x="5693740" y="604937"/>
                    </a:lnTo>
                    <a:cubicBezTo>
                      <a:pt x="5648479" y="667184"/>
                      <a:pt x="5608380" y="734447"/>
                      <a:pt x="5574190" y="805880"/>
                    </a:cubicBezTo>
                    <a:lnTo>
                      <a:pt x="5534804" y="898676"/>
                    </a:lnTo>
                    <a:lnTo>
                      <a:pt x="5505602" y="987907"/>
                    </a:lnTo>
                    <a:cubicBezTo>
                      <a:pt x="5471791" y="1109486"/>
                      <a:pt x="5453577" y="1238749"/>
                      <a:pt x="5453577" y="1372770"/>
                    </a:cubicBezTo>
                    <a:cubicBezTo>
                      <a:pt x="5453577" y="1707824"/>
                      <a:pt x="5567418" y="2013142"/>
                      <a:pt x="5754200" y="2242980"/>
                    </a:cubicBezTo>
                    <a:lnTo>
                      <a:pt x="5770553" y="2261379"/>
                    </a:lnTo>
                    <a:lnTo>
                      <a:pt x="5591124" y="2261379"/>
                    </a:lnTo>
                    <a:lnTo>
                      <a:pt x="5514286" y="2477259"/>
                    </a:lnTo>
                    <a:lnTo>
                      <a:pt x="5591145" y="2693199"/>
                    </a:lnTo>
                    <a:lnTo>
                      <a:pt x="5514286" y="2693199"/>
                    </a:lnTo>
                    <a:lnTo>
                      <a:pt x="5437427" y="2477259"/>
                    </a:lnTo>
                    <a:lnTo>
                      <a:pt x="5514265" y="2261379"/>
                    </a:lnTo>
                    <a:lnTo>
                      <a:pt x="5247561" y="2261379"/>
                    </a:lnTo>
                    <a:lnTo>
                      <a:pt x="4517363" y="1372697"/>
                    </a:lnTo>
                    <a:lnTo>
                      <a:pt x="5322621" y="439615"/>
                    </a:lnTo>
                    <a:lnTo>
                      <a:pt x="6795871" y="439615"/>
                    </a:lnTo>
                    <a:cubicBezTo>
                      <a:pt x="7042871" y="439615"/>
                      <a:pt x="7266488" y="539732"/>
                      <a:pt x="7428355" y="701599"/>
                    </a:cubicBezTo>
                    <a:lnTo>
                      <a:pt x="7431181" y="705023"/>
                    </a:lnTo>
                    <a:lnTo>
                      <a:pt x="7763073" y="705023"/>
                    </a:lnTo>
                    <a:lnTo>
                      <a:pt x="7763073" y="380880"/>
                    </a:lnTo>
                    <a:lnTo>
                      <a:pt x="7761431" y="379073"/>
                    </a:lnTo>
                    <a:cubicBezTo>
                      <a:pt x="7527221" y="144862"/>
                      <a:pt x="7203662" y="0"/>
                      <a:pt x="684626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77">
                <a:extLst>
                  <a:ext uri="{FF2B5EF4-FFF2-40B4-BE49-F238E27FC236}">
                    <a16:creationId xmlns:a16="http://schemas.microsoft.com/office/drawing/2014/main" id="{B4BFA29C-99E3-41D6-B2D7-69617CA29822}"/>
                  </a:ext>
                </a:extLst>
              </p:cNvPr>
              <p:cNvSpPr/>
              <p:nvPr/>
            </p:nvSpPr>
            <p:spPr>
              <a:xfrm flipH="1">
                <a:off x="2025747" y="2078501"/>
                <a:ext cx="8140504" cy="2700996"/>
              </a:xfrm>
              <a:custGeom>
                <a:avLst/>
                <a:gdLst/>
                <a:ahLst/>
                <a:cxnLst/>
                <a:rect l="l" t="t" r="r" b="b"/>
                <a:pathLst>
                  <a:path w="8140504" h="2700996">
                    <a:moveTo>
                      <a:pt x="1254032" y="2451502"/>
                    </a:moveTo>
                    <a:lnTo>
                      <a:pt x="1234889" y="2451502"/>
                    </a:lnTo>
                    <a:cubicBezTo>
                      <a:pt x="1229484" y="2451502"/>
                      <a:pt x="1224959" y="2451876"/>
                      <a:pt x="1221313" y="2452625"/>
                    </a:cubicBezTo>
                    <a:cubicBezTo>
                      <a:pt x="1217667" y="2453374"/>
                      <a:pt x="1214476" y="2454659"/>
                      <a:pt x="1211741" y="2456483"/>
                    </a:cubicBezTo>
                    <a:cubicBezTo>
                      <a:pt x="1208616" y="2458566"/>
                      <a:pt x="1206304" y="2461252"/>
                      <a:pt x="1204807" y="2464540"/>
                    </a:cubicBezTo>
                    <a:cubicBezTo>
                      <a:pt x="1203309" y="2467828"/>
                      <a:pt x="1202560" y="2471589"/>
                      <a:pt x="1202560" y="2475821"/>
                    </a:cubicBezTo>
                    <a:cubicBezTo>
                      <a:pt x="1202560" y="2480900"/>
                      <a:pt x="1203228" y="2485327"/>
                      <a:pt x="1204563" y="2489104"/>
                    </a:cubicBezTo>
                    <a:cubicBezTo>
                      <a:pt x="1205897" y="2492880"/>
                      <a:pt x="1207965" y="2496136"/>
                      <a:pt x="1210765" y="2498871"/>
                    </a:cubicBezTo>
                    <a:cubicBezTo>
                      <a:pt x="1213890" y="2501931"/>
                      <a:pt x="1217667" y="2503950"/>
                      <a:pt x="1222094" y="2504926"/>
                    </a:cubicBezTo>
                    <a:cubicBezTo>
                      <a:pt x="1226522" y="2505903"/>
                      <a:pt x="1231503" y="2506391"/>
                      <a:pt x="1237037" y="2506391"/>
                    </a:cubicBezTo>
                    <a:lnTo>
                      <a:pt x="1254032" y="2506391"/>
                    </a:lnTo>
                    <a:close/>
                    <a:moveTo>
                      <a:pt x="1360183" y="2448571"/>
                    </a:moveTo>
                    <a:cubicBezTo>
                      <a:pt x="1353412" y="2448571"/>
                      <a:pt x="1347307" y="2449825"/>
                      <a:pt x="1341871" y="2452332"/>
                    </a:cubicBezTo>
                    <a:cubicBezTo>
                      <a:pt x="1336434" y="2454839"/>
                      <a:pt x="1331794" y="2458599"/>
                      <a:pt x="1327953" y="2463612"/>
                    </a:cubicBezTo>
                    <a:cubicBezTo>
                      <a:pt x="1324176" y="2468496"/>
                      <a:pt x="1321246" y="2474649"/>
                      <a:pt x="1319163" y="2482072"/>
                    </a:cubicBezTo>
                    <a:cubicBezTo>
                      <a:pt x="1317079" y="2489495"/>
                      <a:pt x="1316037" y="2498024"/>
                      <a:pt x="1316037" y="2507661"/>
                    </a:cubicBezTo>
                    <a:cubicBezTo>
                      <a:pt x="1316037" y="2526739"/>
                      <a:pt x="1320025" y="2541340"/>
                      <a:pt x="1328002" y="2551465"/>
                    </a:cubicBezTo>
                    <a:cubicBezTo>
                      <a:pt x="1335978" y="2561590"/>
                      <a:pt x="1346705" y="2566653"/>
                      <a:pt x="1360183" y="2566653"/>
                    </a:cubicBezTo>
                    <a:cubicBezTo>
                      <a:pt x="1373662" y="2566653"/>
                      <a:pt x="1384405" y="2561590"/>
                      <a:pt x="1392414" y="2551465"/>
                    </a:cubicBezTo>
                    <a:cubicBezTo>
                      <a:pt x="1400423" y="2541340"/>
                      <a:pt x="1404427" y="2526739"/>
                      <a:pt x="1404427" y="2507661"/>
                    </a:cubicBezTo>
                    <a:cubicBezTo>
                      <a:pt x="1404427" y="2498220"/>
                      <a:pt x="1403402" y="2489755"/>
                      <a:pt x="1401351" y="2482267"/>
                    </a:cubicBezTo>
                    <a:cubicBezTo>
                      <a:pt x="1399300" y="2474779"/>
                      <a:pt x="1396353" y="2468561"/>
                      <a:pt x="1392512" y="2463612"/>
                    </a:cubicBezTo>
                    <a:cubicBezTo>
                      <a:pt x="1388475" y="2458469"/>
                      <a:pt x="1383835" y="2454676"/>
                      <a:pt x="1378594" y="2452234"/>
                    </a:cubicBezTo>
                    <a:cubicBezTo>
                      <a:pt x="1373352" y="2449792"/>
                      <a:pt x="1367215" y="2448571"/>
                      <a:pt x="1360183" y="2448571"/>
                    </a:cubicBezTo>
                    <a:close/>
                    <a:moveTo>
                      <a:pt x="1826909" y="2448571"/>
                    </a:moveTo>
                    <a:cubicBezTo>
                      <a:pt x="1820137" y="2448571"/>
                      <a:pt x="1814033" y="2449825"/>
                      <a:pt x="1808596" y="2452332"/>
                    </a:cubicBezTo>
                    <a:cubicBezTo>
                      <a:pt x="1803159" y="2454839"/>
                      <a:pt x="1798520" y="2458599"/>
                      <a:pt x="1794678" y="2463612"/>
                    </a:cubicBezTo>
                    <a:cubicBezTo>
                      <a:pt x="1790901" y="2468496"/>
                      <a:pt x="1787971" y="2474649"/>
                      <a:pt x="1785888" y="2482072"/>
                    </a:cubicBezTo>
                    <a:cubicBezTo>
                      <a:pt x="1783804" y="2489495"/>
                      <a:pt x="1782762" y="2498024"/>
                      <a:pt x="1782762" y="2507661"/>
                    </a:cubicBezTo>
                    <a:cubicBezTo>
                      <a:pt x="1782762" y="2526739"/>
                      <a:pt x="1786751" y="2541340"/>
                      <a:pt x="1794727" y="2551465"/>
                    </a:cubicBezTo>
                    <a:cubicBezTo>
                      <a:pt x="1802703" y="2561590"/>
                      <a:pt x="1813430" y="2566653"/>
                      <a:pt x="1826909" y="2566653"/>
                    </a:cubicBezTo>
                    <a:cubicBezTo>
                      <a:pt x="1840387" y="2566653"/>
                      <a:pt x="1851130" y="2561590"/>
                      <a:pt x="1859139" y="2551465"/>
                    </a:cubicBezTo>
                    <a:cubicBezTo>
                      <a:pt x="1867148" y="2541340"/>
                      <a:pt x="1871152" y="2526739"/>
                      <a:pt x="1871152" y="2507661"/>
                    </a:cubicBezTo>
                    <a:cubicBezTo>
                      <a:pt x="1871152" y="2498220"/>
                      <a:pt x="1870127" y="2489755"/>
                      <a:pt x="1868076" y="2482267"/>
                    </a:cubicBezTo>
                    <a:cubicBezTo>
                      <a:pt x="1866025" y="2474779"/>
                      <a:pt x="1863078" y="2468561"/>
                      <a:pt x="1859237" y="2463612"/>
                    </a:cubicBezTo>
                    <a:cubicBezTo>
                      <a:pt x="1855200" y="2458469"/>
                      <a:pt x="1850561" y="2454676"/>
                      <a:pt x="1845319" y="2452234"/>
                    </a:cubicBezTo>
                    <a:cubicBezTo>
                      <a:pt x="1840078" y="2449792"/>
                      <a:pt x="1833941" y="2448571"/>
                      <a:pt x="1826909" y="2448571"/>
                    </a:cubicBezTo>
                    <a:close/>
                    <a:moveTo>
                      <a:pt x="1273370" y="2434898"/>
                    </a:moveTo>
                    <a:lnTo>
                      <a:pt x="1273370" y="2580326"/>
                    </a:lnTo>
                    <a:lnTo>
                      <a:pt x="1254032" y="2580326"/>
                    </a:lnTo>
                    <a:lnTo>
                      <a:pt x="1254032" y="2522507"/>
                    </a:lnTo>
                    <a:lnTo>
                      <a:pt x="1231959" y="2522507"/>
                    </a:lnTo>
                    <a:lnTo>
                      <a:pt x="1185859" y="2580326"/>
                    </a:lnTo>
                    <a:lnTo>
                      <a:pt x="1160758" y="2580326"/>
                    </a:lnTo>
                    <a:lnTo>
                      <a:pt x="1212523" y="2517037"/>
                    </a:lnTo>
                    <a:cubicBezTo>
                      <a:pt x="1203212" y="2513586"/>
                      <a:pt x="1195854" y="2508279"/>
                      <a:pt x="1190450" y="2501117"/>
                    </a:cubicBezTo>
                    <a:cubicBezTo>
                      <a:pt x="1185045" y="2493955"/>
                      <a:pt x="1182343" y="2485034"/>
                      <a:pt x="1182343" y="2474356"/>
                    </a:cubicBezTo>
                    <a:cubicBezTo>
                      <a:pt x="1182343" y="2466738"/>
                      <a:pt x="1183824" y="2460357"/>
                      <a:pt x="1186787" y="2455213"/>
                    </a:cubicBezTo>
                    <a:cubicBezTo>
                      <a:pt x="1189750" y="2450069"/>
                      <a:pt x="1193770" y="2445869"/>
                      <a:pt x="1198849" y="2442614"/>
                    </a:cubicBezTo>
                    <a:cubicBezTo>
                      <a:pt x="1203928" y="2439293"/>
                      <a:pt x="1209283" y="2437177"/>
                      <a:pt x="1214915" y="2436265"/>
                    </a:cubicBezTo>
                    <a:cubicBezTo>
                      <a:pt x="1220548" y="2435354"/>
                      <a:pt x="1227531" y="2434898"/>
                      <a:pt x="1235865" y="2434898"/>
                    </a:cubicBezTo>
                    <a:close/>
                    <a:moveTo>
                      <a:pt x="1545391" y="2434898"/>
                    </a:moveTo>
                    <a:lnTo>
                      <a:pt x="1545391" y="2452088"/>
                    </a:lnTo>
                    <a:lnTo>
                      <a:pt x="1496557" y="2452088"/>
                    </a:lnTo>
                    <a:lnTo>
                      <a:pt x="1496557" y="2580326"/>
                    </a:lnTo>
                    <a:lnTo>
                      <a:pt x="1477218" y="2580326"/>
                    </a:lnTo>
                    <a:lnTo>
                      <a:pt x="1477218" y="2452088"/>
                    </a:lnTo>
                    <a:lnTo>
                      <a:pt x="1428384" y="2452088"/>
                    </a:lnTo>
                    <a:lnTo>
                      <a:pt x="1428384" y="2434898"/>
                    </a:lnTo>
                    <a:close/>
                    <a:moveTo>
                      <a:pt x="1612410" y="2434898"/>
                    </a:moveTo>
                    <a:lnTo>
                      <a:pt x="1612410" y="2449744"/>
                    </a:lnTo>
                    <a:lnTo>
                      <a:pt x="1593853" y="2449744"/>
                    </a:lnTo>
                    <a:lnTo>
                      <a:pt x="1593853" y="2565481"/>
                    </a:lnTo>
                    <a:lnTo>
                      <a:pt x="1612410" y="2565481"/>
                    </a:lnTo>
                    <a:lnTo>
                      <a:pt x="1612410" y="2580326"/>
                    </a:lnTo>
                    <a:lnTo>
                      <a:pt x="1555957" y="2580326"/>
                    </a:lnTo>
                    <a:lnTo>
                      <a:pt x="1555957" y="2565481"/>
                    </a:lnTo>
                    <a:lnTo>
                      <a:pt x="1574515" y="2565481"/>
                    </a:lnTo>
                    <a:lnTo>
                      <a:pt x="1574515" y="2449744"/>
                    </a:lnTo>
                    <a:lnTo>
                      <a:pt x="1555957" y="2449744"/>
                    </a:lnTo>
                    <a:lnTo>
                      <a:pt x="1555957" y="2434898"/>
                    </a:lnTo>
                    <a:close/>
                    <a:moveTo>
                      <a:pt x="1740095" y="2434898"/>
                    </a:moveTo>
                    <a:lnTo>
                      <a:pt x="1740095" y="2580326"/>
                    </a:lnTo>
                    <a:lnTo>
                      <a:pt x="1722026" y="2580326"/>
                    </a:lnTo>
                    <a:lnTo>
                      <a:pt x="1722026" y="2454920"/>
                    </a:lnTo>
                    <a:lnTo>
                      <a:pt x="1657761" y="2580326"/>
                    </a:lnTo>
                    <a:lnTo>
                      <a:pt x="1636078" y="2580326"/>
                    </a:lnTo>
                    <a:lnTo>
                      <a:pt x="1636078" y="2434898"/>
                    </a:lnTo>
                    <a:lnTo>
                      <a:pt x="1654147" y="2434898"/>
                    </a:lnTo>
                    <a:lnTo>
                      <a:pt x="1654147" y="2550049"/>
                    </a:lnTo>
                    <a:lnTo>
                      <a:pt x="1712650" y="2434898"/>
                    </a:lnTo>
                    <a:close/>
                    <a:moveTo>
                      <a:pt x="6504573" y="2434898"/>
                    </a:moveTo>
                    <a:lnTo>
                      <a:pt x="6504573" y="2452088"/>
                    </a:lnTo>
                    <a:lnTo>
                      <a:pt x="6455740" y="2452088"/>
                    </a:lnTo>
                    <a:lnTo>
                      <a:pt x="6455740" y="2580326"/>
                    </a:lnTo>
                    <a:lnTo>
                      <a:pt x="6436401" y="2580326"/>
                    </a:lnTo>
                    <a:lnTo>
                      <a:pt x="6436401" y="2452088"/>
                    </a:lnTo>
                    <a:lnTo>
                      <a:pt x="6387567" y="2452088"/>
                    </a:lnTo>
                    <a:lnTo>
                      <a:pt x="6387567" y="2434898"/>
                    </a:lnTo>
                    <a:close/>
                    <a:moveTo>
                      <a:pt x="6718328" y="2434898"/>
                    </a:moveTo>
                    <a:lnTo>
                      <a:pt x="6718328" y="2580326"/>
                    </a:lnTo>
                    <a:lnTo>
                      <a:pt x="6627399" y="2580326"/>
                    </a:lnTo>
                    <a:lnTo>
                      <a:pt x="6627399" y="2563137"/>
                    </a:lnTo>
                    <a:lnTo>
                      <a:pt x="6698990" y="2563137"/>
                    </a:lnTo>
                    <a:lnTo>
                      <a:pt x="6698990" y="2509126"/>
                    </a:lnTo>
                    <a:lnTo>
                      <a:pt x="6632282" y="2509126"/>
                    </a:lnTo>
                    <a:lnTo>
                      <a:pt x="6632282" y="2491936"/>
                    </a:lnTo>
                    <a:lnTo>
                      <a:pt x="6698990" y="2491936"/>
                    </a:lnTo>
                    <a:lnTo>
                      <a:pt x="6698990" y="2452088"/>
                    </a:lnTo>
                    <a:lnTo>
                      <a:pt x="6627399" y="2452088"/>
                    </a:lnTo>
                    <a:lnTo>
                      <a:pt x="6627399" y="2434898"/>
                    </a:lnTo>
                    <a:close/>
                    <a:moveTo>
                      <a:pt x="6561249" y="2432261"/>
                    </a:moveTo>
                    <a:cubicBezTo>
                      <a:pt x="6575509" y="2432261"/>
                      <a:pt x="6587229" y="2436249"/>
                      <a:pt x="6596410" y="2444225"/>
                    </a:cubicBezTo>
                    <a:cubicBezTo>
                      <a:pt x="6605591" y="2452201"/>
                      <a:pt x="6610181" y="2462082"/>
                      <a:pt x="6610181" y="2473868"/>
                    </a:cubicBezTo>
                    <a:cubicBezTo>
                      <a:pt x="6610181" y="2479532"/>
                      <a:pt x="6609351" y="2484530"/>
                      <a:pt x="6607691" y="2488860"/>
                    </a:cubicBezTo>
                    <a:cubicBezTo>
                      <a:pt x="6606030" y="2493190"/>
                      <a:pt x="6603702" y="2496950"/>
                      <a:pt x="6600707" y="2500140"/>
                    </a:cubicBezTo>
                    <a:cubicBezTo>
                      <a:pt x="6597647" y="2503396"/>
                      <a:pt x="6594131" y="2506033"/>
                      <a:pt x="6590159" y="2508052"/>
                    </a:cubicBezTo>
                    <a:cubicBezTo>
                      <a:pt x="6586187" y="2510070"/>
                      <a:pt x="6581694" y="2511730"/>
                      <a:pt x="6576681" y="2513033"/>
                    </a:cubicBezTo>
                    <a:cubicBezTo>
                      <a:pt x="6571081" y="2514465"/>
                      <a:pt x="6566426" y="2515605"/>
                      <a:pt x="6562714" y="2516451"/>
                    </a:cubicBezTo>
                    <a:cubicBezTo>
                      <a:pt x="6559003" y="2517298"/>
                      <a:pt x="6554901" y="2518372"/>
                      <a:pt x="6550408" y="2519674"/>
                    </a:cubicBezTo>
                    <a:cubicBezTo>
                      <a:pt x="6544157" y="2521432"/>
                      <a:pt x="6539599" y="2524134"/>
                      <a:pt x="6536735" y="2527781"/>
                    </a:cubicBezTo>
                    <a:cubicBezTo>
                      <a:pt x="6533869" y="2531427"/>
                      <a:pt x="6532437" y="2536148"/>
                      <a:pt x="6532437" y="2541943"/>
                    </a:cubicBezTo>
                    <a:cubicBezTo>
                      <a:pt x="6532437" y="2549235"/>
                      <a:pt x="6535172" y="2555111"/>
                      <a:pt x="6540641" y="2559572"/>
                    </a:cubicBezTo>
                    <a:cubicBezTo>
                      <a:pt x="6546111" y="2564032"/>
                      <a:pt x="6554185" y="2566262"/>
                      <a:pt x="6564863" y="2566262"/>
                    </a:cubicBezTo>
                    <a:cubicBezTo>
                      <a:pt x="6572351" y="2566262"/>
                      <a:pt x="6580132" y="2564618"/>
                      <a:pt x="6588206" y="2561330"/>
                    </a:cubicBezTo>
                    <a:cubicBezTo>
                      <a:pt x="6596280" y="2558042"/>
                      <a:pt x="6603507" y="2553402"/>
                      <a:pt x="6609888" y="2547412"/>
                    </a:cubicBezTo>
                    <a:lnTo>
                      <a:pt x="6611256" y="2547412"/>
                    </a:lnTo>
                    <a:lnTo>
                      <a:pt x="6611256" y="2571634"/>
                    </a:lnTo>
                    <a:cubicBezTo>
                      <a:pt x="6604744" y="2574824"/>
                      <a:pt x="6597793" y="2577510"/>
                      <a:pt x="6590403" y="2579691"/>
                    </a:cubicBezTo>
                    <a:cubicBezTo>
                      <a:pt x="6583013" y="2581873"/>
                      <a:pt x="6574044" y="2582963"/>
                      <a:pt x="6563496" y="2582963"/>
                    </a:cubicBezTo>
                    <a:cubicBezTo>
                      <a:pt x="6554641" y="2582963"/>
                      <a:pt x="6547267" y="2581824"/>
                      <a:pt x="6541374" y="2579545"/>
                    </a:cubicBezTo>
                    <a:cubicBezTo>
                      <a:pt x="6535481" y="2577266"/>
                      <a:pt x="6530191" y="2574010"/>
                      <a:pt x="6525502" y="2569778"/>
                    </a:cubicBezTo>
                    <a:cubicBezTo>
                      <a:pt x="6521335" y="2565936"/>
                      <a:pt x="6518096" y="2561248"/>
                      <a:pt x="6515785" y="2555714"/>
                    </a:cubicBezTo>
                    <a:cubicBezTo>
                      <a:pt x="6513473" y="2550179"/>
                      <a:pt x="6512318" y="2544580"/>
                      <a:pt x="6512318" y="2538915"/>
                    </a:cubicBezTo>
                    <a:cubicBezTo>
                      <a:pt x="6512318" y="2529864"/>
                      <a:pt x="6514629" y="2522246"/>
                      <a:pt x="6519252" y="2516060"/>
                    </a:cubicBezTo>
                    <a:cubicBezTo>
                      <a:pt x="6523875" y="2509875"/>
                      <a:pt x="6531200" y="2505252"/>
                      <a:pt x="6541227" y="2502191"/>
                    </a:cubicBezTo>
                    <a:cubicBezTo>
                      <a:pt x="6545134" y="2501019"/>
                      <a:pt x="6550050" y="2499733"/>
                      <a:pt x="6555975" y="2498334"/>
                    </a:cubicBezTo>
                    <a:cubicBezTo>
                      <a:pt x="6561901" y="2496934"/>
                      <a:pt x="6566914" y="2495680"/>
                      <a:pt x="6571016" y="2494573"/>
                    </a:cubicBezTo>
                    <a:cubicBezTo>
                      <a:pt x="6577202" y="2492880"/>
                      <a:pt x="6581923" y="2490211"/>
                      <a:pt x="6585178" y="2486565"/>
                    </a:cubicBezTo>
                    <a:cubicBezTo>
                      <a:pt x="6588434" y="2482918"/>
                      <a:pt x="6590061" y="2478002"/>
                      <a:pt x="6590061" y="2471817"/>
                    </a:cubicBezTo>
                    <a:cubicBezTo>
                      <a:pt x="6590061" y="2464980"/>
                      <a:pt x="6587294" y="2459462"/>
                      <a:pt x="6581760" y="2455262"/>
                    </a:cubicBezTo>
                    <a:cubicBezTo>
                      <a:pt x="6576225" y="2451062"/>
                      <a:pt x="6568965" y="2448962"/>
                      <a:pt x="6559980" y="2448962"/>
                    </a:cubicBezTo>
                    <a:cubicBezTo>
                      <a:pt x="6552036" y="2448962"/>
                      <a:pt x="6544450" y="2450541"/>
                      <a:pt x="6537223" y="2453699"/>
                    </a:cubicBezTo>
                    <a:cubicBezTo>
                      <a:pt x="6529996" y="2456857"/>
                      <a:pt x="6524070" y="2460552"/>
                      <a:pt x="6519447" y="2464784"/>
                    </a:cubicBezTo>
                    <a:lnTo>
                      <a:pt x="6517982" y="2464784"/>
                    </a:lnTo>
                    <a:lnTo>
                      <a:pt x="6517982" y="2441637"/>
                    </a:lnTo>
                    <a:cubicBezTo>
                      <a:pt x="6524168" y="2438642"/>
                      <a:pt x="6530891" y="2436330"/>
                      <a:pt x="6538151" y="2434703"/>
                    </a:cubicBezTo>
                    <a:cubicBezTo>
                      <a:pt x="6545411" y="2433075"/>
                      <a:pt x="6553110" y="2432261"/>
                      <a:pt x="6561249" y="2432261"/>
                    </a:cubicBezTo>
                    <a:close/>
                    <a:moveTo>
                      <a:pt x="1360281" y="2431870"/>
                    </a:moveTo>
                    <a:cubicBezTo>
                      <a:pt x="1370048" y="2431870"/>
                      <a:pt x="1378887" y="2433547"/>
                      <a:pt x="1386798" y="2436900"/>
                    </a:cubicBezTo>
                    <a:cubicBezTo>
                      <a:pt x="1394709" y="2440253"/>
                      <a:pt x="1401465" y="2445153"/>
                      <a:pt x="1407064" y="2451599"/>
                    </a:cubicBezTo>
                    <a:cubicBezTo>
                      <a:pt x="1412664" y="2458241"/>
                      <a:pt x="1416978" y="2466184"/>
                      <a:pt x="1420005" y="2475430"/>
                    </a:cubicBezTo>
                    <a:cubicBezTo>
                      <a:pt x="1423033" y="2484676"/>
                      <a:pt x="1424547" y="2495420"/>
                      <a:pt x="1424547" y="2507661"/>
                    </a:cubicBezTo>
                    <a:cubicBezTo>
                      <a:pt x="1424547" y="2519576"/>
                      <a:pt x="1423049" y="2530255"/>
                      <a:pt x="1420054" y="2539696"/>
                    </a:cubicBezTo>
                    <a:cubicBezTo>
                      <a:pt x="1417059" y="2549137"/>
                      <a:pt x="1412762" y="2557081"/>
                      <a:pt x="1407162" y="2563527"/>
                    </a:cubicBezTo>
                    <a:cubicBezTo>
                      <a:pt x="1401497" y="2570104"/>
                      <a:pt x="1394725" y="2575052"/>
                      <a:pt x="1386847" y="2578373"/>
                    </a:cubicBezTo>
                    <a:cubicBezTo>
                      <a:pt x="1378968" y="2581694"/>
                      <a:pt x="1370113" y="2583354"/>
                      <a:pt x="1360281" y="2583354"/>
                    </a:cubicBezTo>
                    <a:cubicBezTo>
                      <a:pt x="1350775" y="2583354"/>
                      <a:pt x="1342066" y="2581742"/>
                      <a:pt x="1334155" y="2578519"/>
                    </a:cubicBezTo>
                    <a:cubicBezTo>
                      <a:pt x="1326244" y="2575296"/>
                      <a:pt x="1319325" y="2570299"/>
                      <a:pt x="1313400" y="2563527"/>
                    </a:cubicBezTo>
                    <a:cubicBezTo>
                      <a:pt x="1307735" y="2557081"/>
                      <a:pt x="1303405" y="2549105"/>
                      <a:pt x="1300410" y="2539598"/>
                    </a:cubicBezTo>
                    <a:cubicBezTo>
                      <a:pt x="1297415" y="2530092"/>
                      <a:pt x="1295918" y="2519446"/>
                      <a:pt x="1295918" y="2507661"/>
                    </a:cubicBezTo>
                    <a:cubicBezTo>
                      <a:pt x="1295918" y="2495550"/>
                      <a:pt x="1297448" y="2484774"/>
                      <a:pt x="1300508" y="2475333"/>
                    </a:cubicBezTo>
                    <a:cubicBezTo>
                      <a:pt x="1303568" y="2465891"/>
                      <a:pt x="1307866" y="2457980"/>
                      <a:pt x="1313400" y="2451599"/>
                    </a:cubicBezTo>
                    <a:cubicBezTo>
                      <a:pt x="1318870" y="2445348"/>
                      <a:pt x="1325576" y="2440498"/>
                      <a:pt x="1333520" y="2437047"/>
                    </a:cubicBezTo>
                    <a:cubicBezTo>
                      <a:pt x="1341464" y="2433596"/>
                      <a:pt x="1350384" y="2431870"/>
                      <a:pt x="1360281" y="2431870"/>
                    </a:cubicBezTo>
                    <a:close/>
                    <a:moveTo>
                      <a:pt x="1827006" y="2431870"/>
                    </a:moveTo>
                    <a:cubicBezTo>
                      <a:pt x="1836773" y="2431870"/>
                      <a:pt x="1845612" y="2433547"/>
                      <a:pt x="1853523" y="2436900"/>
                    </a:cubicBezTo>
                    <a:cubicBezTo>
                      <a:pt x="1861434" y="2440253"/>
                      <a:pt x="1868190" y="2445153"/>
                      <a:pt x="1873789" y="2451599"/>
                    </a:cubicBezTo>
                    <a:cubicBezTo>
                      <a:pt x="1879389" y="2458241"/>
                      <a:pt x="1883703" y="2466184"/>
                      <a:pt x="1886731" y="2475430"/>
                    </a:cubicBezTo>
                    <a:cubicBezTo>
                      <a:pt x="1889758" y="2484676"/>
                      <a:pt x="1891272" y="2495420"/>
                      <a:pt x="1891272" y="2507661"/>
                    </a:cubicBezTo>
                    <a:cubicBezTo>
                      <a:pt x="1891272" y="2519576"/>
                      <a:pt x="1889775" y="2530255"/>
                      <a:pt x="1886779" y="2539696"/>
                    </a:cubicBezTo>
                    <a:cubicBezTo>
                      <a:pt x="1883784" y="2549137"/>
                      <a:pt x="1879487" y="2557081"/>
                      <a:pt x="1873887" y="2563527"/>
                    </a:cubicBezTo>
                    <a:cubicBezTo>
                      <a:pt x="1868222" y="2570104"/>
                      <a:pt x="1861451" y="2575052"/>
                      <a:pt x="1853572" y="2578373"/>
                    </a:cubicBezTo>
                    <a:cubicBezTo>
                      <a:pt x="1845693" y="2581694"/>
                      <a:pt x="1836838" y="2583354"/>
                      <a:pt x="1827006" y="2583354"/>
                    </a:cubicBezTo>
                    <a:cubicBezTo>
                      <a:pt x="1817500" y="2583354"/>
                      <a:pt x="1808791" y="2581742"/>
                      <a:pt x="1800880" y="2578519"/>
                    </a:cubicBezTo>
                    <a:cubicBezTo>
                      <a:pt x="1792969" y="2575296"/>
                      <a:pt x="1786051" y="2570299"/>
                      <a:pt x="1780125" y="2563527"/>
                    </a:cubicBezTo>
                    <a:cubicBezTo>
                      <a:pt x="1774460" y="2557081"/>
                      <a:pt x="1770130" y="2549105"/>
                      <a:pt x="1767135" y="2539598"/>
                    </a:cubicBezTo>
                    <a:cubicBezTo>
                      <a:pt x="1764140" y="2530092"/>
                      <a:pt x="1762643" y="2519446"/>
                      <a:pt x="1762643" y="2507661"/>
                    </a:cubicBezTo>
                    <a:cubicBezTo>
                      <a:pt x="1762643" y="2495550"/>
                      <a:pt x="1764173" y="2484774"/>
                      <a:pt x="1767233" y="2475333"/>
                    </a:cubicBezTo>
                    <a:cubicBezTo>
                      <a:pt x="1770293" y="2465891"/>
                      <a:pt x="1774591" y="2457980"/>
                      <a:pt x="1780125" y="2451599"/>
                    </a:cubicBezTo>
                    <a:cubicBezTo>
                      <a:pt x="1785595" y="2445348"/>
                      <a:pt x="1792301" y="2440498"/>
                      <a:pt x="1800245" y="2437047"/>
                    </a:cubicBezTo>
                    <a:cubicBezTo>
                      <a:pt x="1808189" y="2433596"/>
                      <a:pt x="1817109" y="2431870"/>
                      <a:pt x="1827006" y="2431870"/>
                    </a:cubicBezTo>
                    <a:close/>
                    <a:moveTo>
                      <a:pt x="2078782" y="2393347"/>
                    </a:moveTo>
                    <a:lnTo>
                      <a:pt x="2078782" y="2580326"/>
                    </a:lnTo>
                    <a:lnTo>
                      <a:pt x="2055550" y="2580326"/>
                    </a:lnTo>
                    <a:lnTo>
                      <a:pt x="2055550" y="2419215"/>
                    </a:lnTo>
                    <a:lnTo>
                      <a:pt x="2007205" y="2528841"/>
                    </a:lnTo>
                    <a:lnTo>
                      <a:pt x="1992136" y="2528841"/>
                    </a:lnTo>
                    <a:lnTo>
                      <a:pt x="1943413" y="2419215"/>
                    </a:lnTo>
                    <a:lnTo>
                      <a:pt x="1943413" y="2580326"/>
                    </a:lnTo>
                    <a:lnTo>
                      <a:pt x="1918550" y="2580326"/>
                    </a:lnTo>
                    <a:lnTo>
                      <a:pt x="1918550" y="2393347"/>
                    </a:lnTo>
                    <a:lnTo>
                      <a:pt x="1953082" y="2393347"/>
                    </a:lnTo>
                    <a:lnTo>
                      <a:pt x="1998163" y="2497448"/>
                    </a:lnTo>
                    <a:lnTo>
                      <a:pt x="2044877" y="2393347"/>
                    </a:lnTo>
                    <a:close/>
                    <a:moveTo>
                      <a:pt x="6885601" y="2393347"/>
                    </a:moveTo>
                    <a:lnTo>
                      <a:pt x="6885601" y="2415448"/>
                    </a:lnTo>
                    <a:lnTo>
                      <a:pt x="6822815" y="2415448"/>
                    </a:lnTo>
                    <a:lnTo>
                      <a:pt x="6822815" y="2580326"/>
                    </a:lnTo>
                    <a:lnTo>
                      <a:pt x="6797951" y="2580326"/>
                    </a:lnTo>
                    <a:lnTo>
                      <a:pt x="6797951" y="2415448"/>
                    </a:lnTo>
                    <a:lnTo>
                      <a:pt x="6735164" y="2415448"/>
                    </a:lnTo>
                    <a:lnTo>
                      <a:pt x="6735164" y="2393347"/>
                    </a:lnTo>
                    <a:close/>
                    <a:moveTo>
                      <a:pt x="3140169" y="2378408"/>
                    </a:moveTo>
                    <a:lnTo>
                      <a:pt x="3251574" y="2471887"/>
                    </a:lnTo>
                    <a:lnTo>
                      <a:pt x="3239143" y="2486701"/>
                    </a:lnTo>
                    <a:lnTo>
                      <a:pt x="3194626" y="2449347"/>
                    </a:lnTo>
                    <a:lnTo>
                      <a:pt x="3181832" y="2449704"/>
                    </a:lnTo>
                    <a:lnTo>
                      <a:pt x="3199592" y="2533837"/>
                    </a:lnTo>
                    <a:lnTo>
                      <a:pt x="3183457" y="2553065"/>
                    </a:lnTo>
                    <a:lnTo>
                      <a:pt x="3162739" y="2452553"/>
                    </a:lnTo>
                    <a:lnTo>
                      <a:pt x="3074313" y="2456892"/>
                    </a:lnTo>
                    <a:lnTo>
                      <a:pt x="3089443" y="2438861"/>
                    </a:lnTo>
                    <a:lnTo>
                      <a:pt x="3178989" y="2436226"/>
                    </a:lnTo>
                    <a:lnTo>
                      <a:pt x="3127739" y="2393222"/>
                    </a:lnTo>
                    <a:close/>
                    <a:moveTo>
                      <a:pt x="4961593" y="2321085"/>
                    </a:moveTo>
                    <a:cubicBezTo>
                      <a:pt x="4957127" y="2322362"/>
                      <a:pt x="4952823" y="2324766"/>
                      <a:pt x="4948682" y="2328296"/>
                    </a:cubicBezTo>
                    <a:cubicBezTo>
                      <a:pt x="4943713" y="2332532"/>
                      <a:pt x="4939937" y="2336878"/>
                      <a:pt x="4937356" y="2341334"/>
                    </a:cubicBezTo>
                    <a:cubicBezTo>
                      <a:pt x="4934774" y="2345790"/>
                      <a:pt x="4933313" y="2350529"/>
                      <a:pt x="4932973" y="2355549"/>
                    </a:cubicBezTo>
                    <a:cubicBezTo>
                      <a:pt x="4932585" y="2361160"/>
                      <a:pt x="4933760" y="2366538"/>
                      <a:pt x="4936498" y="2371685"/>
                    </a:cubicBezTo>
                    <a:cubicBezTo>
                      <a:pt x="4939235" y="2376832"/>
                      <a:pt x="4942912" y="2382113"/>
                      <a:pt x="4947529" y="2387528"/>
                    </a:cubicBezTo>
                    <a:lnTo>
                      <a:pt x="4961704" y="2404156"/>
                    </a:lnTo>
                    <a:lnTo>
                      <a:pt x="5015409" y="2358372"/>
                    </a:lnTo>
                    <a:lnTo>
                      <a:pt x="4999442" y="2339642"/>
                    </a:lnTo>
                    <a:cubicBezTo>
                      <a:pt x="4994934" y="2334354"/>
                      <a:pt x="4990793" y="2330239"/>
                      <a:pt x="4987019" y="2327296"/>
                    </a:cubicBezTo>
                    <a:cubicBezTo>
                      <a:pt x="4983245" y="2324353"/>
                      <a:pt x="4979326" y="2322304"/>
                      <a:pt x="4975261" y="2321149"/>
                    </a:cubicBezTo>
                    <a:cubicBezTo>
                      <a:pt x="4970615" y="2319828"/>
                      <a:pt x="4966059" y="2319807"/>
                      <a:pt x="4961593" y="2321085"/>
                    </a:cubicBezTo>
                    <a:close/>
                    <a:moveTo>
                      <a:pt x="3226739" y="2302284"/>
                    </a:moveTo>
                    <a:cubicBezTo>
                      <a:pt x="3235685" y="2302056"/>
                      <a:pt x="3244619" y="2303666"/>
                      <a:pt x="3253540" y="2307114"/>
                    </a:cubicBezTo>
                    <a:cubicBezTo>
                      <a:pt x="3262461" y="2310563"/>
                      <a:pt x="3271586" y="2316200"/>
                      <a:pt x="3280913" y="2324027"/>
                    </a:cubicBezTo>
                    <a:cubicBezTo>
                      <a:pt x="3290290" y="2331895"/>
                      <a:pt x="3297570" y="2340086"/>
                      <a:pt x="3302751" y="2348599"/>
                    </a:cubicBezTo>
                    <a:cubicBezTo>
                      <a:pt x="3307933" y="2357111"/>
                      <a:pt x="3311080" y="2365617"/>
                      <a:pt x="3312194" y="2374116"/>
                    </a:cubicBezTo>
                    <a:cubicBezTo>
                      <a:pt x="3313307" y="2382615"/>
                      <a:pt x="3312522" y="2390945"/>
                      <a:pt x="3309839" y="2399106"/>
                    </a:cubicBezTo>
                    <a:cubicBezTo>
                      <a:pt x="3307156" y="2407267"/>
                      <a:pt x="3302759" y="2414989"/>
                      <a:pt x="3296649" y="2422271"/>
                    </a:cubicBezTo>
                    <a:cubicBezTo>
                      <a:pt x="3292924" y="2426710"/>
                      <a:pt x="3289626" y="2430084"/>
                      <a:pt x="3286754" y="2432392"/>
                    </a:cubicBezTo>
                    <a:cubicBezTo>
                      <a:pt x="3283883" y="2434700"/>
                      <a:pt x="3280563" y="2437035"/>
                      <a:pt x="3276795" y="2439398"/>
                    </a:cubicBezTo>
                    <a:cubicBezTo>
                      <a:pt x="3273202" y="2441654"/>
                      <a:pt x="3269972" y="2443427"/>
                      <a:pt x="3267104" y="2444718"/>
                    </a:cubicBezTo>
                    <a:cubicBezTo>
                      <a:pt x="3264236" y="2446009"/>
                      <a:pt x="3261203" y="2447395"/>
                      <a:pt x="3258005" y="2448876"/>
                    </a:cubicBezTo>
                    <a:lnTo>
                      <a:pt x="3240348" y="2434060"/>
                    </a:lnTo>
                    <a:lnTo>
                      <a:pt x="3241289" y="2432938"/>
                    </a:lnTo>
                    <a:cubicBezTo>
                      <a:pt x="3243399" y="2432753"/>
                      <a:pt x="3246102" y="2432343"/>
                      <a:pt x="3249397" y="2431709"/>
                    </a:cubicBezTo>
                    <a:cubicBezTo>
                      <a:pt x="3252692" y="2431074"/>
                      <a:pt x="3256264" y="2430033"/>
                      <a:pt x="3260112" y="2428587"/>
                    </a:cubicBezTo>
                    <a:cubicBezTo>
                      <a:pt x="3264094" y="2427084"/>
                      <a:pt x="3268136" y="2424951"/>
                      <a:pt x="3272239" y="2422188"/>
                    </a:cubicBezTo>
                    <a:cubicBezTo>
                      <a:pt x="3276342" y="2419426"/>
                      <a:pt x="3280193" y="2415900"/>
                      <a:pt x="3283792" y="2411611"/>
                    </a:cubicBezTo>
                    <a:cubicBezTo>
                      <a:pt x="3287726" y="2406922"/>
                      <a:pt x="3290516" y="2401698"/>
                      <a:pt x="3292161" y="2395939"/>
                    </a:cubicBezTo>
                    <a:cubicBezTo>
                      <a:pt x="3293807" y="2390179"/>
                      <a:pt x="3294081" y="2384205"/>
                      <a:pt x="3292985" y="2378015"/>
                    </a:cubicBezTo>
                    <a:cubicBezTo>
                      <a:pt x="3291873" y="2371642"/>
                      <a:pt x="3289335" y="2365220"/>
                      <a:pt x="3285372" y="2358750"/>
                    </a:cubicBezTo>
                    <a:cubicBezTo>
                      <a:pt x="3281409" y="2352280"/>
                      <a:pt x="3275612" y="2345843"/>
                      <a:pt x="3267980" y="2339439"/>
                    </a:cubicBezTo>
                    <a:cubicBezTo>
                      <a:pt x="3260798" y="2333412"/>
                      <a:pt x="3253606" y="2328865"/>
                      <a:pt x="3246405" y="2325798"/>
                    </a:cubicBezTo>
                    <a:cubicBezTo>
                      <a:pt x="3239204" y="2322730"/>
                      <a:pt x="3232390" y="2321178"/>
                      <a:pt x="3225962" y="2321139"/>
                    </a:cubicBezTo>
                    <a:cubicBezTo>
                      <a:pt x="3219493" y="2321150"/>
                      <a:pt x="3213507" y="2322460"/>
                      <a:pt x="3208004" y="2325067"/>
                    </a:cubicBezTo>
                    <a:cubicBezTo>
                      <a:pt x="3202501" y="2327675"/>
                      <a:pt x="3197762" y="2331348"/>
                      <a:pt x="3193786" y="2336086"/>
                    </a:cubicBezTo>
                    <a:cubicBezTo>
                      <a:pt x="3190103" y="2340475"/>
                      <a:pt x="3187358" y="2344760"/>
                      <a:pt x="3185551" y="2348939"/>
                    </a:cubicBezTo>
                    <a:cubicBezTo>
                      <a:pt x="3183744" y="2353118"/>
                      <a:pt x="3182421" y="2357277"/>
                      <a:pt x="3181582" y="2361418"/>
                    </a:cubicBezTo>
                    <a:cubicBezTo>
                      <a:pt x="3180759" y="2365742"/>
                      <a:pt x="3180337" y="2369638"/>
                      <a:pt x="3180317" y="2373106"/>
                    </a:cubicBezTo>
                    <a:cubicBezTo>
                      <a:pt x="3180297" y="2376574"/>
                      <a:pt x="3180341" y="2379459"/>
                      <a:pt x="3180450" y="2381760"/>
                    </a:cubicBezTo>
                    <a:lnTo>
                      <a:pt x="3179446" y="2382957"/>
                    </a:lnTo>
                    <a:lnTo>
                      <a:pt x="3161564" y="2367953"/>
                    </a:lnTo>
                    <a:cubicBezTo>
                      <a:pt x="3162268" y="2364379"/>
                      <a:pt x="3163116" y="2360861"/>
                      <a:pt x="3164107" y="2357401"/>
                    </a:cubicBezTo>
                    <a:cubicBezTo>
                      <a:pt x="3165098" y="2353940"/>
                      <a:pt x="3166225" y="2350699"/>
                      <a:pt x="3167485" y="2347677"/>
                    </a:cubicBezTo>
                    <a:cubicBezTo>
                      <a:pt x="3168981" y="2344172"/>
                      <a:pt x="3170825" y="2340556"/>
                      <a:pt x="3173018" y="2336829"/>
                    </a:cubicBezTo>
                    <a:cubicBezTo>
                      <a:pt x="3175211" y="2333101"/>
                      <a:pt x="3177877" y="2329367"/>
                      <a:pt x="3181016" y="2325626"/>
                    </a:cubicBezTo>
                    <a:cubicBezTo>
                      <a:pt x="3187336" y="2318094"/>
                      <a:pt x="3194358" y="2312384"/>
                      <a:pt x="3202083" y="2308496"/>
                    </a:cubicBezTo>
                    <a:cubicBezTo>
                      <a:pt x="3209807" y="2304609"/>
                      <a:pt x="3218026" y="2302538"/>
                      <a:pt x="3226739" y="2302284"/>
                    </a:cubicBezTo>
                    <a:close/>
                    <a:moveTo>
                      <a:pt x="4955689" y="2295673"/>
                    </a:moveTo>
                    <a:cubicBezTo>
                      <a:pt x="4963193" y="2294282"/>
                      <a:pt x="4970656" y="2294713"/>
                      <a:pt x="4978077" y="2296966"/>
                    </a:cubicBezTo>
                    <a:cubicBezTo>
                      <a:pt x="4985563" y="2299166"/>
                      <a:pt x="4992100" y="2302640"/>
                      <a:pt x="4997690" y="2307391"/>
                    </a:cubicBezTo>
                    <a:cubicBezTo>
                      <a:pt x="5003280" y="2312141"/>
                      <a:pt x="5009550" y="2318594"/>
                      <a:pt x="5016502" y="2326748"/>
                    </a:cubicBezTo>
                    <a:lnTo>
                      <a:pt x="5047785" y="2363444"/>
                    </a:lnTo>
                    <a:lnTo>
                      <a:pt x="4905494" y="2484747"/>
                    </a:lnTo>
                    <a:lnTo>
                      <a:pt x="4889364" y="2465826"/>
                    </a:lnTo>
                    <a:lnTo>
                      <a:pt x="4945936" y="2417598"/>
                    </a:lnTo>
                    <a:lnTo>
                      <a:pt x="4927525" y="2396001"/>
                    </a:lnTo>
                    <a:lnTo>
                      <a:pt x="4832500" y="2399124"/>
                    </a:lnTo>
                    <a:lnTo>
                      <a:pt x="4811563" y="2374564"/>
                    </a:lnTo>
                    <a:lnTo>
                      <a:pt x="4916664" y="2372422"/>
                    </a:lnTo>
                    <a:cubicBezTo>
                      <a:pt x="4912275" y="2360433"/>
                      <a:pt x="4911330" y="2348808"/>
                      <a:pt x="4913830" y="2337546"/>
                    </a:cubicBezTo>
                    <a:cubicBezTo>
                      <a:pt x="4916330" y="2326284"/>
                      <a:pt x="4922804" y="2316200"/>
                      <a:pt x="4933252" y="2307293"/>
                    </a:cubicBezTo>
                    <a:cubicBezTo>
                      <a:pt x="4940706" y="2300938"/>
                      <a:pt x="4948185" y="2297065"/>
                      <a:pt x="4955689" y="2295673"/>
                    </a:cubicBezTo>
                    <a:close/>
                    <a:moveTo>
                      <a:pt x="3285715" y="2235645"/>
                    </a:moveTo>
                    <a:lnTo>
                      <a:pt x="3323798" y="2296925"/>
                    </a:lnTo>
                    <a:lnTo>
                      <a:pt x="3352615" y="2262583"/>
                    </a:lnTo>
                    <a:close/>
                    <a:moveTo>
                      <a:pt x="3277947" y="2214210"/>
                    </a:moveTo>
                    <a:lnTo>
                      <a:pt x="3420868" y="2270131"/>
                    </a:lnTo>
                    <a:lnTo>
                      <a:pt x="3408311" y="2285094"/>
                    </a:lnTo>
                    <a:lnTo>
                      <a:pt x="3368712" y="2269078"/>
                    </a:lnTo>
                    <a:lnTo>
                      <a:pt x="3332990" y="2311650"/>
                    </a:lnTo>
                    <a:lnTo>
                      <a:pt x="3355639" y="2347867"/>
                    </a:lnTo>
                    <a:lnTo>
                      <a:pt x="3342518" y="2363504"/>
                    </a:lnTo>
                    <a:lnTo>
                      <a:pt x="3262629" y="2232466"/>
                    </a:lnTo>
                    <a:close/>
                    <a:moveTo>
                      <a:pt x="4854859" y="2201184"/>
                    </a:moveTo>
                    <a:lnTo>
                      <a:pt x="4913850" y="2270382"/>
                    </a:lnTo>
                    <a:lnTo>
                      <a:pt x="4803178" y="2364729"/>
                    </a:lnTo>
                    <a:lnTo>
                      <a:pt x="4744188" y="2295531"/>
                    </a:lnTo>
                    <a:lnTo>
                      <a:pt x="4757269" y="2284379"/>
                    </a:lnTo>
                    <a:lnTo>
                      <a:pt x="4803714" y="2338860"/>
                    </a:lnTo>
                    <a:lnTo>
                      <a:pt x="4844816" y="2303821"/>
                    </a:lnTo>
                    <a:lnTo>
                      <a:pt x="4801540" y="2253056"/>
                    </a:lnTo>
                    <a:lnTo>
                      <a:pt x="4814621" y="2241904"/>
                    </a:lnTo>
                    <a:lnTo>
                      <a:pt x="4857897" y="2292669"/>
                    </a:lnTo>
                    <a:lnTo>
                      <a:pt x="4888222" y="2266817"/>
                    </a:lnTo>
                    <a:lnTo>
                      <a:pt x="4841778" y="2212336"/>
                    </a:lnTo>
                    <a:close/>
                    <a:moveTo>
                      <a:pt x="4827151" y="2168683"/>
                    </a:moveTo>
                    <a:lnTo>
                      <a:pt x="4839697" y="2183399"/>
                    </a:lnTo>
                    <a:lnTo>
                      <a:pt x="4729026" y="2277746"/>
                    </a:lnTo>
                    <a:lnTo>
                      <a:pt x="4674344" y="2213603"/>
                    </a:lnTo>
                    <a:lnTo>
                      <a:pt x="4687426" y="2202451"/>
                    </a:lnTo>
                    <a:lnTo>
                      <a:pt x="4729562" y="2251878"/>
                    </a:lnTo>
                    <a:close/>
                    <a:moveTo>
                      <a:pt x="3424128" y="2156996"/>
                    </a:moveTo>
                    <a:lnTo>
                      <a:pt x="3410003" y="2173830"/>
                    </a:lnTo>
                    <a:cubicBezTo>
                      <a:pt x="3405734" y="2178918"/>
                      <a:pt x="3402612" y="2182992"/>
                      <a:pt x="3400639" y="2186054"/>
                    </a:cubicBezTo>
                    <a:cubicBezTo>
                      <a:pt x="3398665" y="2189115"/>
                      <a:pt x="3397318" y="2192341"/>
                      <a:pt x="3396598" y="2195731"/>
                    </a:cubicBezTo>
                    <a:cubicBezTo>
                      <a:pt x="3395438" y="2200963"/>
                      <a:pt x="3395715" y="2205318"/>
                      <a:pt x="3397429" y="2208796"/>
                    </a:cubicBezTo>
                    <a:cubicBezTo>
                      <a:pt x="3399143" y="2212274"/>
                      <a:pt x="3402095" y="2215771"/>
                      <a:pt x="3406284" y="2219287"/>
                    </a:cubicBezTo>
                    <a:cubicBezTo>
                      <a:pt x="3410225" y="2222593"/>
                      <a:pt x="3413974" y="2224634"/>
                      <a:pt x="3417531" y="2225409"/>
                    </a:cubicBezTo>
                    <a:cubicBezTo>
                      <a:pt x="3421088" y="2226183"/>
                      <a:pt x="3425011" y="2225990"/>
                      <a:pt x="3429300" y="2224830"/>
                    </a:cubicBezTo>
                    <a:cubicBezTo>
                      <a:pt x="3433631" y="2223619"/>
                      <a:pt x="3437665" y="2221394"/>
                      <a:pt x="3441403" y="2218155"/>
                    </a:cubicBezTo>
                    <a:cubicBezTo>
                      <a:pt x="3445141" y="2214917"/>
                      <a:pt x="3449730" y="2210055"/>
                      <a:pt x="3455171" y="2203571"/>
                    </a:cubicBezTo>
                    <a:lnTo>
                      <a:pt x="3465278" y="2191525"/>
                    </a:lnTo>
                    <a:close/>
                    <a:moveTo>
                      <a:pt x="3379162" y="2119265"/>
                    </a:moveTo>
                    <a:lnTo>
                      <a:pt x="3367234" y="2133481"/>
                    </a:lnTo>
                    <a:cubicBezTo>
                      <a:pt x="3362881" y="2138668"/>
                      <a:pt x="3359620" y="2142859"/>
                      <a:pt x="3357450" y="2146053"/>
                    </a:cubicBezTo>
                    <a:cubicBezTo>
                      <a:pt x="3355280" y="2149247"/>
                      <a:pt x="3353864" y="2152606"/>
                      <a:pt x="3353201" y="2156130"/>
                    </a:cubicBezTo>
                    <a:cubicBezTo>
                      <a:pt x="3352675" y="2159088"/>
                      <a:pt x="3353019" y="2161842"/>
                      <a:pt x="3354236" y="2164393"/>
                    </a:cubicBezTo>
                    <a:cubicBezTo>
                      <a:pt x="3355453" y="2166944"/>
                      <a:pt x="3357408" y="2169350"/>
                      <a:pt x="3360102" y="2171610"/>
                    </a:cubicBezTo>
                    <a:cubicBezTo>
                      <a:pt x="3363543" y="2174498"/>
                      <a:pt x="3366834" y="2176452"/>
                      <a:pt x="3369974" y="2177471"/>
                    </a:cubicBezTo>
                    <a:cubicBezTo>
                      <a:pt x="3373113" y="2178490"/>
                      <a:pt x="3376348" y="2178485"/>
                      <a:pt x="3379678" y="2177454"/>
                    </a:cubicBezTo>
                    <a:cubicBezTo>
                      <a:pt x="3383141" y="2176365"/>
                      <a:pt x="3386031" y="2174922"/>
                      <a:pt x="3388346" y="2173125"/>
                    </a:cubicBezTo>
                    <a:cubicBezTo>
                      <a:pt x="3390661" y="2171328"/>
                      <a:pt x="3393765" y="2168110"/>
                      <a:pt x="3397658" y="2163471"/>
                    </a:cubicBezTo>
                    <a:lnTo>
                      <a:pt x="3411783" y="2146637"/>
                    </a:lnTo>
                    <a:close/>
                    <a:moveTo>
                      <a:pt x="3378949" y="2093841"/>
                    </a:moveTo>
                    <a:lnTo>
                      <a:pt x="3490353" y="2187321"/>
                    </a:lnTo>
                    <a:lnTo>
                      <a:pt x="3463546" y="2219268"/>
                    </a:lnTo>
                    <a:cubicBezTo>
                      <a:pt x="3457184" y="2226850"/>
                      <a:pt x="3451309" y="2232459"/>
                      <a:pt x="3445919" y="2236097"/>
                    </a:cubicBezTo>
                    <a:cubicBezTo>
                      <a:pt x="3440529" y="2239734"/>
                      <a:pt x="3434431" y="2242267"/>
                      <a:pt x="3427623" y="2243694"/>
                    </a:cubicBezTo>
                    <a:cubicBezTo>
                      <a:pt x="3421908" y="2244934"/>
                      <a:pt x="3416052" y="2244822"/>
                      <a:pt x="3410054" y="2243359"/>
                    </a:cubicBezTo>
                    <a:cubicBezTo>
                      <a:pt x="3404057" y="2241897"/>
                      <a:pt x="3398290" y="2238843"/>
                      <a:pt x="3392753" y="2234197"/>
                    </a:cubicBezTo>
                    <a:cubicBezTo>
                      <a:pt x="3385621" y="2228212"/>
                      <a:pt x="3381200" y="2221400"/>
                      <a:pt x="3379492" y="2213762"/>
                    </a:cubicBezTo>
                    <a:cubicBezTo>
                      <a:pt x="3377784" y="2206124"/>
                      <a:pt x="3378815" y="2198235"/>
                      <a:pt x="3382586" y="2190094"/>
                    </a:cubicBezTo>
                    <a:lnTo>
                      <a:pt x="3381987" y="2189592"/>
                    </a:lnTo>
                    <a:cubicBezTo>
                      <a:pt x="3375542" y="2192513"/>
                      <a:pt x="3369087" y="2193621"/>
                      <a:pt x="3362624" y="2192915"/>
                    </a:cubicBezTo>
                    <a:cubicBezTo>
                      <a:pt x="3356162" y="2192209"/>
                      <a:pt x="3350312" y="2189659"/>
                      <a:pt x="3345074" y="2185265"/>
                    </a:cubicBezTo>
                    <a:cubicBezTo>
                      <a:pt x="3340386" y="2181331"/>
                      <a:pt x="3337082" y="2176986"/>
                      <a:pt x="3335164" y="2172232"/>
                    </a:cubicBezTo>
                    <a:cubicBezTo>
                      <a:pt x="3333246" y="2167478"/>
                      <a:pt x="3332889" y="2162205"/>
                      <a:pt x="3334092" y="2156415"/>
                    </a:cubicBezTo>
                    <a:cubicBezTo>
                      <a:pt x="3335203" y="2151142"/>
                      <a:pt x="3337159" y="2146303"/>
                      <a:pt x="3339963" y="2141898"/>
                    </a:cubicBezTo>
                    <a:cubicBezTo>
                      <a:pt x="3342767" y="2137493"/>
                      <a:pt x="3347496" y="2131325"/>
                      <a:pt x="3354150" y="2123395"/>
                    </a:cubicBezTo>
                    <a:close/>
                    <a:moveTo>
                      <a:pt x="4718913" y="2041717"/>
                    </a:moveTo>
                    <a:lnTo>
                      <a:pt x="4777904" y="2110914"/>
                    </a:lnTo>
                    <a:lnTo>
                      <a:pt x="4667233" y="2205261"/>
                    </a:lnTo>
                    <a:lnTo>
                      <a:pt x="4608242" y="2136064"/>
                    </a:lnTo>
                    <a:lnTo>
                      <a:pt x="4621324" y="2124912"/>
                    </a:lnTo>
                    <a:lnTo>
                      <a:pt x="4667768" y="2179393"/>
                    </a:lnTo>
                    <a:lnTo>
                      <a:pt x="4708870" y="2144353"/>
                    </a:lnTo>
                    <a:lnTo>
                      <a:pt x="4665594" y="2093588"/>
                    </a:lnTo>
                    <a:lnTo>
                      <a:pt x="4678675" y="2082437"/>
                    </a:lnTo>
                    <a:lnTo>
                      <a:pt x="4721952" y="2133201"/>
                    </a:lnTo>
                    <a:lnTo>
                      <a:pt x="4752277" y="2107349"/>
                    </a:lnTo>
                    <a:lnTo>
                      <a:pt x="4705832" y="2052868"/>
                    </a:lnTo>
                    <a:close/>
                    <a:moveTo>
                      <a:pt x="3464953" y="2017176"/>
                    </a:moveTo>
                    <a:lnTo>
                      <a:pt x="3455473" y="2028474"/>
                    </a:lnTo>
                    <a:cubicBezTo>
                      <a:pt x="3449865" y="2035157"/>
                      <a:pt x="3445701" y="2041183"/>
                      <a:pt x="3442982" y="2046551"/>
                    </a:cubicBezTo>
                    <a:cubicBezTo>
                      <a:pt x="3440262" y="2051919"/>
                      <a:pt x="3438446" y="2057578"/>
                      <a:pt x="3437534" y="2063527"/>
                    </a:cubicBezTo>
                    <a:cubicBezTo>
                      <a:pt x="3436238" y="2071960"/>
                      <a:pt x="3437428" y="2080140"/>
                      <a:pt x="3441102" y="2088068"/>
                    </a:cubicBezTo>
                    <a:cubicBezTo>
                      <a:pt x="3444777" y="2095997"/>
                      <a:pt x="3450904" y="2103560"/>
                      <a:pt x="3459483" y="2110759"/>
                    </a:cubicBezTo>
                    <a:cubicBezTo>
                      <a:pt x="3468162" y="2118042"/>
                      <a:pt x="3476495" y="2122824"/>
                      <a:pt x="3484482" y="2125106"/>
                    </a:cubicBezTo>
                    <a:cubicBezTo>
                      <a:pt x="3492470" y="2127388"/>
                      <a:pt x="3500365" y="2127426"/>
                      <a:pt x="3508167" y="2125218"/>
                    </a:cubicBezTo>
                    <a:cubicBezTo>
                      <a:pt x="3514442" y="2123513"/>
                      <a:pt x="3520175" y="2120632"/>
                      <a:pt x="3525366" y="2116573"/>
                    </a:cubicBezTo>
                    <a:cubicBezTo>
                      <a:pt x="3530557" y="2112513"/>
                      <a:pt x="3535915" y="2107192"/>
                      <a:pt x="3541439" y="2100608"/>
                    </a:cubicBezTo>
                    <a:lnTo>
                      <a:pt x="3550919" y="2089310"/>
                    </a:lnTo>
                    <a:close/>
                    <a:moveTo>
                      <a:pt x="4659718" y="2002690"/>
                    </a:moveTo>
                    <a:lnTo>
                      <a:pt x="4592968" y="2030075"/>
                    </a:lnTo>
                    <a:lnTo>
                      <a:pt x="4622051" y="2064191"/>
                    </a:lnTo>
                    <a:close/>
                    <a:moveTo>
                      <a:pt x="3464664" y="1991689"/>
                    </a:moveTo>
                    <a:lnTo>
                      <a:pt x="3576069" y="2085169"/>
                    </a:lnTo>
                    <a:lnTo>
                      <a:pt x="3554535" y="2110832"/>
                    </a:lnTo>
                    <a:cubicBezTo>
                      <a:pt x="3546960" y="2119860"/>
                      <a:pt x="3540136" y="2126777"/>
                      <a:pt x="3534063" y="2131583"/>
                    </a:cubicBezTo>
                    <a:cubicBezTo>
                      <a:pt x="3527990" y="2136390"/>
                      <a:pt x="3520818" y="2140125"/>
                      <a:pt x="3512547" y="2142790"/>
                    </a:cubicBezTo>
                    <a:cubicBezTo>
                      <a:pt x="3502140" y="2145873"/>
                      <a:pt x="3491121" y="2146040"/>
                      <a:pt x="3479487" y="2143291"/>
                    </a:cubicBezTo>
                    <a:cubicBezTo>
                      <a:pt x="3467854" y="2140542"/>
                      <a:pt x="3456950" y="2134898"/>
                      <a:pt x="3446775" y="2126360"/>
                    </a:cubicBezTo>
                    <a:cubicBezTo>
                      <a:pt x="3435901" y="2117236"/>
                      <a:pt x="3428190" y="2107408"/>
                      <a:pt x="3423640" y="2096875"/>
                    </a:cubicBezTo>
                    <a:cubicBezTo>
                      <a:pt x="3419091" y="2086343"/>
                      <a:pt x="3417460" y="2075498"/>
                      <a:pt x="3418749" y="2064339"/>
                    </a:cubicBezTo>
                    <a:cubicBezTo>
                      <a:pt x="3419521" y="2057847"/>
                      <a:pt x="3421622" y="2050962"/>
                      <a:pt x="3425053" y="2043683"/>
                    </a:cubicBezTo>
                    <a:cubicBezTo>
                      <a:pt x="3428483" y="2036404"/>
                      <a:pt x="3434593" y="2027527"/>
                      <a:pt x="3443382" y="2017053"/>
                    </a:cubicBezTo>
                    <a:close/>
                    <a:moveTo>
                      <a:pt x="4666684" y="1980451"/>
                    </a:moveTo>
                    <a:lnTo>
                      <a:pt x="4682145" y="1998586"/>
                    </a:lnTo>
                    <a:lnTo>
                      <a:pt x="4603282" y="2130245"/>
                    </a:lnTo>
                    <a:lnTo>
                      <a:pt x="4590609" y="2115380"/>
                    </a:lnTo>
                    <a:lnTo>
                      <a:pt x="4612975" y="2078987"/>
                    </a:lnTo>
                    <a:lnTo>
                      <a:pt x="4576922" y="2036695"/>
                    </a:lnTo>
                    <a:lnTo>
                      <a:pt x="4537448" y="2053020"/>
                    </a:lnTo>
                    <a:lnTo>
                      <a:pt x="4524205" y="2037486"/>
                    </a:lnTo>
                    <a:close/>
                    <a:moveTo>
                      <a:pt x="3538135" y="1904130"/>
                    </a:moveTo>
                    <a:lnTo>
                      <a:pt x="3649539" y="1997610"/>
                    </a:lnTo>
                    <a:lnTo>
                      <a:pt x="3591091" y="2067266"/>
                    </a:lnTo>
                    <a:lnTo>
                      <a:pt x="3577923" y="2056217"/>
                    </a:lnTo>
                    <a:lnTo>
                      <a:pt x="3623941" y="2001375"/>
                    </a:lnTo>
                    <a:lnTo>
                      <a:pt x="3582566" y="1966657"/>
                    </a:lnTo>
                    <a:lnTo>
                      <a:pt x="3539688" y="2017758"/>
                    </a:lnTo>
                    <a:lnTo>
                      <a:pt x="3526520" y="2006709"/>
                    </a:lnTo>
                    <a:lnTo>
                      <a:pt x="3569398" y="1955608"/>
                    </a:lnTo>
                    <a:lnTo>
                      <a:pt x="3538872" y="1929994"/>
                    </a:lnTo>
                    <a:lnTo>
                      <a:pt x="3492855" y="1984836"/>
                    </a:lnTo>
                    <a:lnTo>
                      <a:pt x="3479687" y="1973786"/>
                    </a:lnTo>
                    <a:close/>
                    <a:moveTo>
                      <a:pt x="4562469" y="1868592"/>
                    </a:moveTo>
                    <a:cubicBezTo>
                      <a:pt x="4568761" y="1871356"/>
                      <a:pt x="4574882" y="1874972"/>
                      <a:pt x="4580831" y="1879441"/>
                    </a:cubicBezTo>
                    <a:cubicBezTo>
                      <a:pt x="4586779" y="1883910"/>
                      <a:pt x="4592394" y="1889241"/>
                      <a:pt x="4597674" y="1895435"/>
                    </a:cubicBezTo>
                    <a:cubicBezTo>
                      <a:pt x="4606925" y="1906287"/>
                      <a:pt x="4611493" y="1917793"/>
                      <a:pt x="4611379" y="1929954"/>
                    </a:cubicBezTo>
                    <a:cubicBezTo>
                      <a:pt x="4611266" y="1942116"/>
                      <a:pt x="4606724" y="1952019"/>
                      <a:pt x="4597756" y="1959665"/>
                    </a:cubicBezTo>
                    <a:cubicBezTo>
                      <a:pt x="4593445" y="1963340"/>
                      <a:pt x="4589103" y="1965950"/>
                      <a:pt x="4584731" y="1967496"/>
                    </a:cubicBezTo>
                    <a:cubicBezTo>
                      <a:pt x="4580359" y="1969041"/>
                      <a:pt x="4575987" y="1969709"/>
                      <a:pt x="4571616" y="1969500"/>
                    </a:cubicBezTo>
                    <a:cubicBezTo>
                      <a:pt x="4567153" y="1969283"/>
                      <a:pt x="4562865" y="1968318"/>
                      <a:pt x="4558752" y="1966605"/>
                    </a:cubicBezTo>
                    <a:cubicBezTo>
                      <a:pt x="4554640" y="1964892"/>
                      <a:pt x="4550461" y="1962550"/>
                      <a:pt x="4546218" y="1959579"/>
                    </a:cubicBezTo>
                    <a:cubicBezTo>
                      <a:pt x="4541495" y="1956247"/>
                      <a:pt x="4537607" y="1953444"/>
                      <a:pt x="4534556" y="1951169"/>
                    </a:cubicBezTo>
                    <a:cubicBezTo>
                      <a:pt x="4531504" y="1948893"/>
                      <a:pt x="4528025" y="1946469"/>
                      <a:pt x="4524119" y="1943894"/>
                    </a:cubicBezTo>
                    <a:cubicBezTo>
                      <a:pt x="4518726" y="1940278"/>
                      <a:pt x="4513713" y="1938563"/>
                      <a:pt x="4509079" y="1938748"/>
                    </a:cubicBezTo>
                    <a:cubicBezTo>
                      <a:pt x="4504446" y="1938933"/>
                      <a:pt x="4499924" y="1940906"/>
                      <a:pt x="4495514" y="1944665"/>
                    </a:cubicBezTo>
                    <a:cubicBezTo>
                      <a:pt x="4489964" y="1949396"/>
                      <a:pt x="4487267" y="1955290"/>
                      <a:pt x="4487421" y="1962345"/>
                    </a:cubicBezTo>
                    <a:cubicBezTo>
                      <a:pt x="4487575" y="1969401"/>
                      <a:pt x="4491116" y="1976992"/>
                      <a:pt x="4498043" y="1985119"/>
                    </a:cubicBezTo>
                    <a:cubicBezTo>
                      <a:pt x="4502901" y="1990817"/>
                      <a:pt x="4509200" y="1995672"/>
                      <a:pt x="4516940" y="1999683"/>
                    </a:cubicBezTo>
                    <a:cubicBezTo>
                      <a:pt x="4524681" y="2003694"/>
                      <a:pt x="4532900" y="2006184"/>
                      <a:pt x="4541598" y="2007154"/>
                    </a:cubicBezTo>
                    <a:lnTo>
                      <a:pt x="4542485" y="2008194"/>
                    </a:lnTo>
                    <a:lnTo>
                      <a:pt x="4524053" y="2023908"/>
                    </a:lnTo>
                    <a:cubicBezTo>
                      <a:pt x="4517400" y="2021023"/>
                      <a:pt x="4510847" y="2017476"/>
                      <a:pt x="4504393" y="2013267"/>
                    </a:cubicBezTo>
                    <a:cubicBezTo>
                      <a:pt x="4497938" y="2009058"/>
                      <a:pt x="4491290" y="2002940"/>
                      <a:pt x="4484447" y="1994913"/>
                    </a:cubicBezTo>
                    <a:cubicBezTo>
                      <a:pt x="4478702" y="1988174"/>
                      <a:pt x="4474785" y="1981823"/>
                      <a:pt x="4472696" y="1975860"/>
                    </a:cubicBezTo>
                    <a:cubicBezTo>
                      <a:pt x="4470608" y="1969898"/>
                      <a:pt x="4469653" y="1963760"/>
                      <a:pt x="4469833" y="1957446"/>
                    </a:cubicBezTo>
                    <a:cubicBezTo>
                      <a:pt x="4470053" y="1951783"/>
                      <a:pt x="4471519" y="1946276"/>
                      <a:pt x="4474231" y="1940927"/>
                    </a:cubicBezTo>
                    <a:cubicBezTo>
                      <a:pt x="4476943" y="1935577"/>
                      <a:pt x="4480455" y="1931065"/>
                      <a:pt x="4484766" y="1927390"/>
                    </a:cubicBezTo>
                    <a:cubicBezTo>
                      <a:pt x="4491653" y="1921518"/>
                      <a:pt x="4498950" y="1918335"/>
                      <a:pt x="4506656" y="1917840"/>
                    </a:cubicBezTo>
                    <a:cubicBezTo>
                      <a:pt x="4514363" y="1917345"/>
                      <a:pt x="4522633" y="1919921"/>
                      <a:pt x="4531467" y="1925566"/>
                    </a:cubicBezTo>
                    <a:cubicBezTo>
                      <a:pt x="4534894" y="1927779"/>
                      <a:pt x="4539062" y="1930685"/>
                      <a:pt x="4543971" y="1934286"/>
                    </a:cubicBezTo>
                    <a:cubicBezTo>
                      <a:pt x="4548880" y="1937887"/>
                      <a:pt x="4553087" y="1940889"/>
                      <a:pt x="4556590" y="1943293"/>
                    </a:cubicBezTo>
                    <a:cubicBezTo>
                      <a:pt x="4561892" y="1946902"/>
                      <a:pt x="4566986" y="1948763"/>
                      <a:pt x="4571873" y="1948875"/>
                    </a:cubicBezTo>
                    <a:cubicBezTo>
                      <a:pt x="4576759" y="1948987"/>
                      <a:pt x="4581557" y="1947036"/>
                      <a:pt x="4586264" y="1943023"/>
                    </a:cubicBezTo>
                    <a:cubicBezTo>
                      <a:pt x="4591467" y="1938588"/>
                      <a:pt x="4593871" y="1932902"/>
                      <a:pt x="4593476" y="1925965"/>
                    </a:cubicBezTo>
                    <a:cubicBezTo>
                      <a:pt x="4593082" y="1919029"/>
                      <a:pt x="4589970" y="1912142"/>
                      <a:pt x="4584140" y="1905304"/>
                    </a:cubicBezTo>
                    <a:cubicBezTo>
                      <a:pt x="4578987" y="1899259"/>
                      <a:pt x="4572864" y="1894510"/>
                      <a:pt x="4565772" y="1891059"/>
                    </a:cubicBezTo>
                    <a:cubicBezTo>
                      <a:pt x="4558680" y="1887608"/>
                      <a:pt x="4552024" y="1885496"/>
                      <a:pt x="4545804" y="1884723"/>
                    </a:cubicBezTo>
                    <a:lnTo>
                      <a:pt x="4544854" y="1883609"/>
                    </a:lnTo>
                    <a:close/>
                    <a:moveTo>
                      <a:pt x="3611605" y="1816572"/>
                    </a:moveTo>
                    <a:lnTo>
                      <a:pt x="3723010" y="1910051"/>
                    </a:lnTo>
                    <a:lnTo>
                      <a:pt x="3664562" y="1979707"/>
                    </a:lnTo>
                    <a:lnTo>
                      <a:pt x="3651394" y="1968658"/>
                    </a:lnTo>
                    <a:lnTo>
                      <a:pt x="3697412" y="1913816"/>
                    </a:lnTo>
                    <a:lnTo>
                      <a:pt x="3656037" y="1879098"/>
                    </a:lnTo>
                    <a:lnTo>
                      <a:pt x="3613158" y="1930199"/>
                    </a:lnTo>
                    <a:lnTo>
                      <a:pt x="3599990" y="1919150"/>
                    </a:lnTo>
                    <a:lnTo>
                      <a:pt x="3642869" y="1868049"/>
                    </a:lnTo>
                    <a:lnTo>
                      <a:pt x="3612343" y="1842435"/>
                    </a:lnTo>
                    <a:lnTo>
                      <a:pt x="3566325" y="1897277"/>
                    </a:lnTo>
                    <a:lnTo>
                      <a:pt x="3553157" y="1886227"/>
                    </a:lnTo>
                    <a:close/>
                    <a:moveTo>
                      <a:pt x="356772" y="1794689"/>
                    </a:moveTo>
                    <a:lnTo>
                      <a:pt x="356772" y="1885618"/>
                    </a:lnTo>
                    <a:lnTo>
                      <a:pt x="339582" y="1885618"/>
                    </a:lnTo>
                    <a:lnTo>
                      <a:pt x="339582" y="1814027"/>
                    </a:lnTo>
                    <a:lnTo>
                      <a:pt x="285572" y="1814027"/>
                    </a:lnTo>
                    <a:lnTo>
                      <a:pt x="285572" y="1880735"/>
                    </a:lnTo>
                    <a:lnTo>
                      <a:pt x="268382" y="1880735"/>
                    </a:lnTo>
                    <a:lnTo>
                      <a:pt x="268382" y="1814027"/>
                    </a:lnTo>
                    <a:lnTo>
                      <a:pt x="228533" y="1814027"/>
                    </a:lnTo>
                    <a:lnTo>
                      <a:pt x="228533" y="1885618"/>
                    </a:lnTo>
                    <a:lnTo>
                      <a:pt x="211344" y="1885618"/>
                    </a:lnTo>
                    <a:lnTo>
                      <a:pt x="211344" y="1794689"/>
                    </a:lnTo>
                    <a:close/>
                    <a:moveTo>
                      <a:pt x="4490277" y="1773521"/>
                    </a:moveTo>
                    <a:lnTo>
                      <a:pt x="4549268" y="1842718"/>
                    </a:lnTo>
                    <a:lnTo>
                      <a:pt x="4438597" y="1937065"/>
                    </a:lnTo>
                    <a:lnTo>
                      <a:pt x="4379606" y="1867868"/>
                    </a:lnTo>
                    <a:lnTo>
                      <a:pt x="4392687" y="1856716"/>
                    </a:lnTo>
                    <a:lnTo>
                      <a:pt x="4439132" y="1911197"/>
                    </a:lnTo>
                    <a:lnTo>
                      <a:pt x="4480234" y="1876157"/>
                    </a:lnTo>
                    <a:lnTo>
                      <a:pt x="4436958" y="1825393"/>
                    </a:lnTo>
                    <a:lnTo>
                      <a:pt x="4450039" y="1814241"/>
                    </a:lnTo>
                    <a:lnTo>
                      <a:pt x="4493316" y="1865005"/>
                    </a:lnTo>
                    <a:lnTo>
                      <a:pt x="4523641" y="1839154"/>
                    </a:lnTo>
                    <a:lnTo>
                      <a:pt x="4477196" y="1784673"/>
                    </a:lnTo>
                    <a:close/>
                    <a:moveTo>
                      <a:pt x="3662783" y="1690939"/>
                    </a:moveTo>
                    <a:lnTo>
                      <a:pt x="3806017" y="1811127"/>
                    </a:lnTo>
                    <a:lnTo>
                      <a:pt x="3790035" y="1830174"/>
                    </a:lnTo>
                    <a:lnTo>
                      <a:pt x="3721063" y="1772299"/>
                    </a:lnTo>
                    <a:lnTo>
                      <a:pt x="3667467" y="1836173"/>
                    </a:lnTo>
                    <a:lnTo>
                      <a:pt x="3650537" y="1821967"/>
                    </a:lnTo>
                    <a:lnTo>
                      <a:pt x="3704133" y="1758093"/>
                    </a:lnTo>
                    <a:lnTo>
                      <a:pt x="3663731" y="1724192"/>
                    </a:lnTo>
                    <a:lnTo>
                      <a:pt x="3607794" y="1790855"/>
                    </a:lnTo>
                    <a:lnTo>
                      <a:pt x="3590864" y="1776649"/>
                    </a:lnTo>
                    <a:close/>
                    <a:moveTo>
                      <a:pt x="228533" y="1665543"/>
                    </a:moveTo>
                    <a:lnTo>
                      <a:pt x="228533" y="1714378"/>
                    </a:lnTo>
                    <a:lnTo>
                      <a:pt x="356772" y="1714378"/>
                    </a:lnTo>
                    <a:lnTo>
                      <a:pt x="356772" y="1733716"/>
                    </a:lnTo>
                    <a:lnTo>
                      <a:pt x="228533" y="1733716"/>
                    </a:lnTo>
                    <a:lnTo>
                      <a:pt x="228533" y="1782550"/>
                    </a:lnTo>
                    <a:lnTo>
                      <a:pt x="211344" y="1782550"/>
                    </a:lnTo>
                    <a:lnTo>
                      <a:pt x="211344" y="1665543"/>
                    </a:lnTo>
                    <a:close/>
                    <a:moveTo>
                      <a:pt x="7925003" y="1642583"/>
                    </a:moveTo>
                    <a:cubicBezTo>
                      <a:pt x="7919227" y="1642583"/>
                      <a:pt x="7914371" y="1643379"/>
                      <a:pt x="7910436" y="1644969"/>
                    </a:cubicBezTo>
                    <a:cubicBezTo>
                      <a:pt x="7906502" y="1646560"/>
                      <a:pt x="7903320" y="1649239"/>
                      <a:pt x="7900893" y="1653006"/>
                    </a:cubicBezTo>
                    <a:cubicBezTo>
                      <a:pt x="7898381" y="1656941"/>
                      <a:pt x="7896728" y="1660750"/>
                      <a:pt x="7895933" y="1664433"/>
                    </a:cubicBezTo>
                    <a:cubicBezTo>
                      <a:pt x="7895137" y="1668117"/>
                      <a:pt x="7894740" y="1673851"/>
                      <a:pt x="7894740" y="1681637"/>
                    </a:cubicBezTo>
                    <a:lnTo>
                      <a:pt x="7894740" y="1709891"/>
                    </a:lnTo>
                    <a:lnTo>
                      <a:pt x="7949490" y="1709891"/>
                    </a:lnTo>
                    <a:lnTo>
                      <a:pt x="7949490" y="1686032"/>
                    </a:lnTo>
                    <a:cubicBezTo>
                      <a:pt x="7949490" y="1677325"/>
                      <a:pt x="7949239" y="1670503"/>
                      <a:pt x="7948737" y="1665563"/>
                    </a:cubicBezTo>
                    <a:cubicBezTo>
                      <a:pt x="7948234" y="1660624"/>
                      <a:pt x="7946853" y="1656145"/>
                      <a:pt x="7944592" y="1652127"/>
                    </a:cubicBezTo>
                    <a:cubicBezTo>
                      <a:pt x="7942667" y="1648778"/>
                      <a:pt x="7940051" y="1646351"/>
                      <a:pt x="7936744" y="1644844"/>
                    </a:cubicBezTo>
                    <a:cubicBezTo>
                      <a:pt x="7933437" y="1643337"/>
                      <a:pt x="7929523" y="1642583"/>
                      <a:pt x="7925003" y="1642583"/>
                    </a:cubicBezTo>
                    <a:close/>
                    <a:moveTo>
                      <a:pt x="7840115" y="1633793"/>
                    </a:moveTo>
                    <a:cubicBezTo>
                      <a:pt x="7833502" y="1633793"/>
                      <a:pt x="7828123" y="1634882"/>
                      <a:pt x="7823979" y="1637058"/>
                    </a:cubicBezTo>
                    <a:cubicBezTo>
                      <a:pt x="7819835" y="1639235"/>
                      <a:pt x="7816130" y="1642667"/>
                      <a:pt x="7812865" y="1647355"/>
                    </a:cubicBezTo>
                    <a:cubicBezTo>
                      <a:pt x="7809601" y="1652127"/>
                      <a:pt x="7807466" y="1657652"/>
                      <a:pt x="7806461" y="1663931"/>
                    </a:cubicBezTo>
                    <a:cubicBezTo>
                      <a:pt x="7805457" y="1670210"/>
                      <a:pt x="7804955" y="1678790"/>
                      <a:pt x="7804955" y="1689674"/>
                    </a:cubicBezTo>
                    <a:lnTo>
                      <a:pt x="7804955" y="1709891"/>
                    </a:lnTo>
                    <a:lnTo>
                      <a:pt x="7874020" y="1709891"/>
                    </a:lnTo>
                    <a:lnTo>
                      <a:pt x="7874020" y="1681637"/>
                    </a:lnTo>
                    <a:cubicBezTo>
                      <a:pt x="7874020" y="1673098"/>
                      <a:pt x="7873727" y="1666505"/>
                      <a:pt x="7873141" y="1661859"/>
                    </a:cubicBezTo>
                    <a:cubicBezTo>
                      <a:pt x="7872555" y="1657213"/>
                      <a:pt x="7871215" y="1652922"/>
                      <a:pt x="7869123" y="1648988"/>
                    </a:cubicBezTo>
                    <a:cubicBezTo>
                      <a:pt x="7865941" y="1642876"/>
                      <a:pt x="7862069" y="1638816"/>
                      <a:pt x="7857507" y="1636807"/>
                    </a:cubicBezTo>
                    <a:cubicBezTo>
                      <a:pt x="7852945" y="1634798"/>
                      <a:pt x="7847147" y="1633793"/>
                      <a:pt x="7840115" y="1633793"/>
                    </a:cubicBezTo>
                    <a:close/>
                    <a:moveTo>
                      <a:pt x="7841120" y="1607925"/>
                    </a:moveTo>
                    <a:cubicBezTo>
                      <a:pt x="7853091" y="1607925"/>
                      <a:pt x="7863074" y="1610981"/>
                      <a:pt x="7871069" y="1617092"/>
                    </a:cubicBezTo>
                    <a:cubicBezTo>
                      <a:pt x="7879064" y="1623203"/>
                      <a:pt x="7884568" y="1631826"/>
                      <a:pt x="7887582" y="1642960"/>
                    </a:cubicBezTo>
                    <a:lnTo>
                      <a:pt x="7888587" y="1642960"/>
                    </a:lnTo>
                    <a:cubicBezTo>
                      <a:pt x="7892521" y="1634756"/>
                      <a:pt x="7897963" y="1628331"/>
                      <a:pt x="7904911" y="1623685"/>
                    </a:cubicBezTo>
                    <a:cubicBezTo>
                      <a:pt x="7911859" y="1619038"/>
                      <a:pt x="7919729" y="1616715"/>
                      <a:pt x="7928519" y="1616715"/>
                    </a:cubicBezTo>
                    <a:cubicBezTo>
                      <a:pt x="7936388" y="1616715"/>
                      <a:pt x="7943232" y="1618264"/>
                      <a:pt x="7949050" y="1621361"/>
                    </a:cubicBezTo>
                    <a:cubicBezTo>
                      <a:pt x="7954869" y="1624459"/>
                      <a:pt x="7959578" y="1629356"/>
                      <a:pt x="7963177" y="1636054"/>
                    </a:cubicBezTo>
                    <a:cubicBezTo>
                      <a:pt x="7966442" y="1642165"/>
                      <a:pt x="7968514" y="1648548"/>
                      <a:pt x="7969393" y="1655204"/>
                    </a:cubicBezTo>
                    <a:cubicBezTo>
                      <a:pt x="7970272" y="1661859"/>
                      <a:pt x="7970712" y="1671842"/>
                      <a:pt x="7970712" y="1685153"/>
                    </a:cubicBezTo>
                    <a:lnTo>
                      <a:pt x="7970712" y="1734754"/>
                    </a:lnTo>
                    <a:lnTo>
                      <a:pt x="7783732" y="1734754"/>
                    </a:lnTo>
                    <a:lnTo>
                      <a:pt x="7783732" y="1681135"/>
                    </a:lnTo>
                    <a:cubicBezTo>
                      <a:pt x="7783732" y="1668410"/>
                      <a:pt x="7784884" y="1658029"/>
                      <a:pt x="7787186" y="1649992"/>
                    </a:cubicBezTo>
                    <a:cubicBezTo>
                      <a:pt x="7789488" y="1641956"/>
                      <a:pt x="7793402" y="1634421"/>
                      <a:pt x="7798927" y="1627389"/>
                    </a:cubicBezTo>
                    <a:cubicBezTo>
                      <a:pt x="7803531" y="1621445"/>
                      <a:pt x="7809391" y="1616715"/>
                      <a:pt x="7816507" y="1613199"/>
                    </a:cubicBezTo>
                    <a:cubicBezTo>
                      <a:pt x="7823623" y="1609683"/>
                      <a:pt x="7831827" y="1607925"/>
                      <a:pt x="7841120" y="1607925"/>
                    </a:cubicBezTo>
                    <a:close/>
                    <a:moveTo>
                      <a:pt x="299636" y="1588455"/>
                    </a:moveTo>
                    <a:lnTo>
                      <a:pt x="231073" y="1610821"/>
                    </a:lnTo>
                    <a:lnTo>
                      <a:pt x="299636" y="1633285"/>
                    </a:lnTo>
                    <a:close/>
                    <a:moveTo>
                      <a:pt x="7929161" y="1483137"/>
                    </a:moveTo>
                    <a:lnTo>
                      <a:pt x="7929161" y="1502476"/>
                    </a:lnTo>
                    <a:lnTo>
                      <a:pt x="7837939" y="1502476"/>
                    </a:lnTo>
                    <a:cubicBezTo>
                      <a:pt x="7831427" y="1502476"/>
                      <a:pt x="7825925" y="1502915"/>
                      <a:pt x="7821432" y="1503794"/>
                    </a:cubicBezTo>
                    <a:cubicBezTo>
                      <a:pt x="7816940" y="1504673"/>
                      <a:pt x="7812838" y="1506317"/>
                      <a:pt x="7809126" y="1508726"/>
                    </a:cubicBezTo>
                    <a:cubicBezTo>
                      <a:pt x="7805219" y="1511331"/>
                      <a:pt x="7802257" y="1514977"/>
                      <a:pt x="7800239" y="1519665"/>
                    </a:cubicBezTo>
                    <a:cubicBezTo>
                      <a:pt x="7798220" y="1524353"/>
                      <a:pt x="7797211" y="1529725"/>
                      <a:pt x="7797211" y="1535781"/>
                    </a:cubicBezTo>
                    <a:cubicBezTo>
                      <a:pt x="7797211" y="1542227"/>
                      <a:pt x="7798220" y="1547680"/>
                      <a:pt x="7800239" y="1552140"/>
                    </a:cubicBezTo>
                    <a:cubicBezTo>
                      <a:pt x="7802257" y="1556600"/>
                      <a:pt x="7805219" y="1560133"/>
                      <a:pt x="7809126" y="1562737"/>
                    </a:cubicBezTo>
                    <a:cubicBezTo>
                      <a:pt x="7812773" y="1565211"/>
                      <a:pt x="7816891" y="1566872"/>
                      <a:pt x="7821481" y="1567718"/>
                    </a:cubicBezTo>
                    <a:cubicBezTo>
                      <a:pt x="7826072" y="1568565"/>
                      <a:pt x="7831720" y="1568988"/>
                      <a:pt x="7838427" y="1568988"/>
                    </a:cubicBezTo>
                    <a:lnTo>
                      <a:pt x="7929161" y="1568988"/>
                    </a:lnTo>
                    <a:lnTo>
                      <a:pt x="7929161" y="1588326"/>
                    </a:lnTo>
                    <a:lnTo>
                      <a:pt x="7838427" y="1588326"/>
                    </a:lnTo>
                    <a:cubicBezTo>
                      <a:pt x="7828074" y="1588326"/>
                      <a:pt x="7819365" y="1587284"/>
                      <a:pt x="7812301" y="1585201"/>
                    </a:cubicBezTo>
                    <a:cubicBezTo>
                      <a:pt x="7805236" y="1583117"/>
                      <a:pt x="7799164" y="1579536"/>
                      <a:pt x="7794085" y="1574457"/>
                    </a:cubicBezTo>
                    <a:cubicBezTo>
                      <a:pt x="7789658" y="1569965"/>
                      <a:pt x="7786321" y="1564528"/>
                      <a:pt x="7784074" y="1558147"/>
                    </a:cubicBezTo>
                    <a:cubicBezTo>
                      <a:pt x="7781828" y="1551766"/>
                      <a:pt x="7780705" y="1544310"/>
                      <a:pt x="7780705" y="1535781"/>
                    </a:cubicBezTo>
                    <a:cubicBezTo>
                      <a:pt x="7780705" y="1526860"/>
                      <a:pt x="7781812" y="1519323"/>
                      <a:pt x="7784026" y="1513170"/>
                    </a:cubicBezTo>
                    <a:cubicBezTo>
                      <a:pt x="7786239" y="1507017"/>
                      <a:pt x="7789593" y="1501629"/>
                      <a:pt x="7794085" y="1497006"/>
                    </a:cubicBezTo>
                    <a:cubicBezTo>
                      <a:pt x="7799099" y="1491862"/>
                      <a:pt x="7805219" y="1488265"/>
                      <a:pt x="7812447" y="1486214"/>
                    </a:cubicBezTo>
                    <a:cubicBezTo>
                      <a:pt x="7819675" y="1484163"/>
                      <a:pt x="7828334" y="1483137"/>
                      <a:pt x="7838427" y="1483137"/>
                    </a:cubicBezTo>
                    <a:close/>
                    <a:moveTo>
                      <a:pt x="282837" y="1461602"/>
                    </a:moveTo>
                    <a:lnTo>
                      <a:pt x="227947" y="1461602"/>
                    </a:lnTo>
                    <a:lnTo>
                      <a:pt x="227947" y="1480745"/>
                    </a:lnTo>
                    <a:cubicBezTo>
                      <a:pt x="227947" y="1486150"/>
                      <a:pt x="228322" y="1490675"/>
                      <a:pt x="229070" y="1494321"/>
                    </a:cubicBezTo>
                    <a:cubicBezTo>
                      <a:pt x="229819" y="1497968"/>
                      <a:pt x="231105" y="1501158"/>
                      <a:pt x="232928" y="1503893"/>
                    </a:cubicBezTo>
                    <a:cubicBezTo>
                      <a:pt x="235012" y="1507018"/>
                      <a:pt x="237698" y="1509330"/>
                      <a:pt x="240986" y="1510827"/>
                    </a:cubicBezTo>
                    <a:cubicBezTo>
                      <a:pt x="244274" y="1512325"/>
                      <a:pt x="248034" y="1513074"/>
                      <a:pt x="252267" y="1513074"/>
                    </a:cubicBezTo>
                    <a:cubicBezTo>
                      <a:pt x="257345" y="1513074"/>
                      <a:pt x="261773" y="1512406"/>
                      <a:pt x="265550" y="1511072"/>
                    </a:cubicBezTo>
                    <a:cubicBezTo>
                      <a:pt x="269326" y="1509737"/>
                      <a:pt x="272582" y="1507669"/>
                      <a:pt x="275317" y="1504870"/>
                    </a:cubicBezTo>
                    <a:cubicBezTo>
                      <a:pt x="278377" y="1501744"/>
                      <a:pt x="280395" y="1497968"/>
                      <a:pt x="281372" y="1493540"/>
                    </a:cubicBezTo>
                    <a:cubicBezTo>
                      <a:pt x="282349" y="1489112"/>
                      <a:pt x="282837" y="1484131"/>
                      <a:pt x="282837" y="1478597"/>
                    </a:cubicBezTo>
                    <a:close/>
                    <a:moveTo>
                      <a:pt x="356772" y="1442264"/>
                    </a:moveTo>
                    <a:lnTo>
                      <a:pt x="356772" y="1461602"/>
                    </a:lnTo>
                    <a:lnTo>
                      <a:pt x="298952" y="1461602"/>
                    </a:lnTo>
                    <a:lnTo>
                      <a:pt x="298952" y="1483676"/>
                    </a:lnTo>
                    <a:lnTo>
                      <a:pt x="356772" y="1529775"/>
                    </a:lnTo>
                    <a:lnTo>
                      <a:pt x="356772" y="1550364"/>
                    </a:lnTo>
                    <a:lnTo>
                      <a:pt x="356772" y="1554876"/>
                    </a:lnTo>
                    <a:lnTo>
                      <a:pt x="356772" y="1569898"/>
                    </a:lnTo>
                    <a:lnTo>
                      <a:pt x="316142" y="1583083"/>
                    </a:lnTo>
                    <a:lnTo>
                      <a:pt x="316142" y="1638657"/>
                    </a:lnTo>
                    <a:lnTo>
                      <a:pt x="356772" y="1651842"/>
                    </a:lnTo>
                    <a:lnTo>
                      <a:pt x="356772" y="1672255"/>
                    </a:lnTo>
                    <a:lnTo>
                      <a:pt x="211344" y="1623225"/>
                    </a:lnTo>
                    <a:lnTo>
                      <a:pt x="211344" y="1599394"/>
                    </a:lnTo>
                    <a:lnTo>
                      <a:pt x="352866" y="1551681"/>
                    </a:lnTo>
                    <a:lnTo>
                      <a:pt x="293483" y="1503112"/>
                    </a:lnTo>
                    <a:cubicBezTo>
                      <a:pt x="290032" y="1512423"/>
                      <a:pt x="284725" y="1519780"/>
                      <a:pt x="277563" y="1525185"/>
                    </a:cubicBezTo>
                    <a:cubicBezTo>
                      <a:pt x="270401" y="1530589"/>
                      <a:pt x="261480" y="1533291"/>
                      <a:pt x="250802" y="1533291"/>
                    </a:cubicBezTo>
                    <a:cubicBezTo>
                      <a:pt x="243184" y="1533291"/>
                      <a:pt x="236803" y="1531810"/>
                      <a:pt x="231659" y="1528847"/>
                    </a:cubicBezTo>
                    <a:cubicBezTo>
                      <a:pt x="226515" y="1525885"/>
                      <a:pt x="222315" y="1521864"/>
                      <a:pt x="219059" y="1516785"/>
                    </a:cubicBezTo>
                    <a:cubicBezTo>
                      <a:pt x="215739" y="1511706"/>
                      <a:pt x="213623" y="1506351"/>
                      <a:pt x="212711" y="1500719"/>
                    </a:cubicBezTo>
                    <a:cubicBezTo>
                      <a:pt x="211799" y="1495086"/>
                      <a:pt x="211344" y="1488103"/>
                      <a:pt x="211344" y="1479769"/>
                    </a:cubicBezTo>
                    <a:lnTo>
                      <a:pt x="211344" y="1442264"/>
                    </a:lnTo>
                    <a:close/>
                    <a:moveTo>
                      <a:pt x="7929161" y="1402431"/>
                    </a:moveTo>
                    <a:lnTo>
                      <a:pt x="7929161" y="1458883"/>
                    </a:lnTo>
                    <a:lnTo>
                      <a:pt x="7914315" y="1458883"/>
                    </a:lnTo>
                    <a:lnTo>
                      <a:pt x="7914315" y="1440326"/>
                    </a:lnTo>
                    <a:lnTo>
                      <a:pt x="7798578" y="1440326"/>
                    </a:lnTo>
                    <a:lnTo>
                      <a:pt x="7798578" y="1458883"/>
                    </a:lnTo>
                    <a:lnTo>
                      <a:pt x="7783732" y="1458883"/>
                    </a:lnTo>
                    <a:lnTo>
                      <a:pt x="7783732" y="1402431"/>
                    </a:lnTo>
                    <a:lnTo>
                      <a:pt x="7798578" y="1402431"/>
                    </a:lnTo>
                    <a:lnTo>
                      <a:pt x="7798578" y="1420988"/>
                    </a:lnTo>
                    <a:lnTo>
                      <a:pt x="7914315" y="1420988"/>
                    </a:lnTo>
                    <a:lnTo>
                      <a:pt x="7914315" y="1402431"/>
                    </a:lnTo>
                    <a:close/>
                    <a:moveTo>
                      <a:pt x="356772" y="1327964"/>
                    </a:moveTo>
                    <a:lnTo>
                      <a:pt x="356772" y="1418893"/>
                    </a:lnTo>
                    <a:lnTo>
                      <a:pt x="339582" y="1418893"/>
                    </a:lnTo>
                    <a:lnTo>
                      <a:pt x="339582" y="1347302"/>
                    </a:lnTo>
                    <a:lnTo>
                      <a:pt x="285572" y="1347302"/>
                    </a:lnTo>
                    <a:lnTo>
                      <a:pt x="285572" y="1414010"/>
                    </a:lnTo>
                    <a:lnTo>
                      <a:pt x="268382" y="1414010"/>
                    </a:lnTo>
                    <a:lnTo>
                      <a:pt x="268382" y="1347302"/>
                    </a:lnTo>
                    <a:lnTo>
                      <a:pt x="228533" y="1347302"/>
                    </a:lnTo>
                    <a:lnTo>
                      <a:pt x="228533" y="1418893"/>
                    </a:lnTo>
                    <a:lnTo>
                      <a:pt x="211344" y="1418893"/>
                    </a:lnTo>
                    <a:lnTo>
                      <a:pt x="211344" y="1327964"/>
                    </a:lnTo>
                    <a:close/>
                    <a:moveTo>
                      <a:pt x="7800922" y="1292730"/>
                    </a:moveTo>
                    <a:lnTo>
                      <a:pt x="7800922" y="1357680"/>
                    </a:lnTo>
                    <a:lnTo>
                      <a:pt x="7929161" y="1357680"/>
                    </a:lnTo>
                    <a:lnTo>
                      <a:pt x="7929161" y="1377018"/>
                    </a:lnTo>
                    <a:lnTo>
                      <a:pt x="7783732" y="1377018"/>
                    </a:lnTo>
                    <a:lnTo>
                      <a:pt x="7783732" y="1292730"/>
                    </a:lnTo>
                    <a:close/>
                    <a:moveTo>
                      <a:pt x="286060" y="1233002"/>
                    </a:moveTo>
                    <a:lnTo>
                      <a:pt x="227947" y="1233002"/>
                    </a:lnTo>
                    <a:lnTo>
                      <a:pt x="227947" y="1249020"/>
                    </a:lnTo>
                    <a:cubicBezTo>
                      <a:pt x="227947" y="1255075"/>
                      <a:pt x="228371" y="1260138"/>
                      <a:pt x="229217" y="1264208"/>
                    </a:cubicBezTo>
                    <a:cubicBezTo>
                      <a:pt x="230063" y="1268277"/>
                      <a:pt x="231496" y="1271842"/>
                      <a:pt x="233514" y="1274902"/>
                    </a:cubicBezTo>
                    <a:cubicBezTo>
                      <a:pt x="235858" y="1278418"/>
                      <a:pt x="238886" y="1281039"/>
                      <a:pt x="242598" y="1282765"/>
                    </a:cubicBezTo>
                    <a:cubicBezTo>
                      <a:pt x="246309" y="1284490"/>
                      <a:pt x="250671" y="1285353"/>
                      <a:pt x="255685" y="1285353"/>
                    </a:cubicBezTo>
                    <a:cubicBezTo>
                      <a:pt x="260308" y="1285353"/>
                      <a:pt x="264345" y="1284702"/>
                      <a:pt x="267796" y="1283399"/>
                    </a:cubicBezTo>
                    <a:cubicBezTo>
                      <a:pt x="271247" y="1282097"/>
                      <a:pt x="274437" y="1280014"/>
                      <a:pt x="277368" y="1277149"/>
                    </a:cubicBezTo>
                    <a:cubicBezTo>
                      <a:pt x="280623" y="1273958"/>
                      <a:pt x="282886" y="1269954"/>
                      <a:pt x="284155" y="1265135"/>
                    </a:cubicBezTo>
                    <a:cubicBezTo>
                      <a:pt x="285425" y="1260317"/>
                      <a:pt x="286060" y="1254001"/>
                      <a:pt x="286060" y="1246188"/>
                    </a:cubicBezTo>
                    <a:close/>
                    <a:moveTo>
                      <a:pt x="356772" y="1213664"/>
                    </a:moveTo>
                    <a:lnTo>
                      <a:pt x="356772" y="1233002"/>
                    </a:lnTo>
                    <a:lnTo>
                      <a:pt x="302566" y="1233002"/>
                    </a:lnTo>
                    <a:lnTo>
                      <a:pt x="302566" y="1249411"/>
                    </a:lnTo>
                    <a:cubicBezTo>
                      <a:pt x="302566" y="1259764"/>
                      <a:pt x="301296" y="1268326"/>
                      <a:pt x="298757" y="1275098"/>
                    </a:cubicBezTo>
                    <a:cubicBezTo>
                      <a:pt x="296218" y="1281869"/>
                      <a:pt x="292474" y="1287762"/>
                      <a:pt x="287525" y="1292776"/>
                    </a:cubicBezTo>
                    <a:cubicBezTo>
                      <a:pt x="283553" y="1296747"/>
                      <a:pt x="278751" y="1299856"/>
                      <a:pt x="273119" y="1302103"/>
                    </a:cubicBezTo>
                    <a:cubicBezTo>
                      <a:pt x="267487" y="1304349"/>
                      <a:pt x="261513" y="1305472"/>
                      <a:pt x="255197" y="1305472"/>
                    </a:cubicBezTo>
                    <a:cubicBezTo>
                      <a:pt x="247123" y="1305472"/>
                      <a:pt x="240237" y="1303942"/>
                      <a:pt x="234540" y="1300882"/>
                    </a:cubicBezTo>
                    <a:cubicBezTo>
                      <a:pt x="228843" y="1297822"/>
                      <a:pt x="224138" y="1293589"/>
                      <a:pt x="220427" y="1288185"/>
                    </a:cubicBezTo>
                    <a:cubicBezTo>
                      <a:pt x="217236" y="1283562"/>
                      <a:pt x="214925" y="1278223"/>
                      <a:pt x="213492" y="1272167"/>
                    </a:cubicBezTo>
                    <a:cubicBezTo>
                      <a:pt x="212060" y="1266112"/>
                      <a:pt x="211344" y="1258787"/>
                      <a:pt x="211344" y="1250192"/>
                    </a:cubicBezTo>
                    <a:lnTo>
                      <a:pt x="211344" y="1213664"/>
                    </a:lnTo>
                    <a:close/>
                    <a:moveTo>
                      <a:pt x="7856593" y="1187225"/>
                    </a:moveTo>
                    <a:cubicBezTo>
                      <a:pt x="7845264" y="1187225"/>
                      <a:pt x="7835806" y="1188918"/>
                      <a:pt x="7828220" y="1192304"/>
                    </a:cubicBezTo>
                    <a:cubicBezTo>
                      <a:pt x="7820635" y="1195690"/>
                      <a:pt x="7814563" y="1200736"/>
                      <a:pt x="7810005" y="1207443"/>
                    </a:cubicBezTo>
                    <a:cubicBezTo>
                      <a:pt x="7806294" y="1212782"/>
                      <a:pt x="7803755" y="1218674"/>
                      <a:pt x="7802387" y="1225121"/>
                    </a:cubicBezTo>
                    <a:cubicBezTo>
                      <a:pt x="7801020" y="1231567"/>
                      <a:pt x="7800336" y="1239087"/>
                      <a:pt x="7800336" y="1247682"/>
                    </a:cubicBezTo>
                    <a:lnTo>
                      <a:pt x="7800336" y="1262430"/>
                    </a:lnTo>
                    <a:lnTo>
                      <a:pt x="7912557" y="1262430"/>
                    </a:lnTo>
                    <a:lnTo>
                      <a:pt x="7912557" y="1247682"/>
                    </a:lnTo>
                    <a:cubicBezTo>
                      <a:pt x="7912557" y="1238957"/>
                      <a:pt x="7911874" y="1231664"/>
                      <a:pt x="7910506" y="1225804"/>
                    </a:cubicBezTo>
                    <a:cubicBezTo>
                      <a:pt x="7909139" y="1219944"/>
                      <a:pt x="7906892" y="1214442"/>
                      <a:pt x="7903767" y="1209298"/>
                    </a:cubicBezTo>
                    <a:cubicBezTo>
                      <a:pt x="7899340" y="1202006"/>
                      <a:pt x="7893170" y="1196504"/>
                      <a:pt x="7885259" y="1192792"/>
                    </a:cubicBezTo>
                    <a:cubicBezTo>
                      <a:pt x="7877348" y="1189081"/>
                      <a:pt x="7867793" y="1187225"/>
                      <a:pt x="7856593" y="1187225"/>
                    </a:cubicBezTo>
                    <a:close/>
                    <a:moveTo>
                      <a:pt x="7856300" y="1167105"/>
                    </a:moveTo>
                    <a:cubicBezTo>
                      <a:pt x="7870495" y="1167105"/>
                      <a:pt x="7882719" y="1169677"/>
                      <a:pt x="7892975" y="1174821"/>
                    </a:cubicBezTo>
                    <a:cubicBezTo>
                      <a:pt x="7903230" y="1179965"/>
                      <a:pt x="7911450" y="1187225"/>
                      <a:pt x="7917636" y="1196601"/>
                    </a:cubicBezTo>
                    <a:cubicBezTo>
                      <a:pt x="7921217" y="1202071"/>
                      <a:pt x="7924033" y="1208696"/>
                      <a:pt x="7926084" y="1216477"/>
                    </a:cubicBezTo>
                    <a:cubicBezTo>
                      <a:pt x="7928135" y="1224258"/>
                      <a:pt x="7929161" y="1234985"/>
                      <a:pt x="7929161" y="1248659"/>
                    </a:cubicBezTo>
                    <a:lnTo>
                      <a:pt x="7929161" y="1281768"/>
                    </a:lnTo>
                    <a:lnTo>
                      <a:pt x="7783732" y="1281768"/>
                    </a:lnTo>
                    <a:lnTo>
                      <a:pt x="7783732" y="1248268"/>
                    </a:lnTo>
                    <a:cubicBezTo>
                      <a:pt x="7783732" y="1236483"/>
                      <a:pt x="7784514" y="1226797"/>
                      <a:pt x="7786077" y="1219212"/>
                    </a:cubicBezTo>
                    <a:cubicBezTo>
                      <a:pt x="7787639" y="1211626"/>
                      <a:pt x="7790732" y="1204154"/>
                      <a:pt x="7795355" y="1196797"/>
                    </a:cubicBezTo>
                    <a:cubicBezTo>
                      <a:pt x="7801346" y="1187746"/>
                      <a:pt x="7809680" y="1180535"/>
                      <a:pt x="7820358" y="1175163"/>
                    </a:cubicBezTo>
                    <a:cubicBezTo>
                      <a:pt x="7831037" y="1169791"/>
                      <a:pt x="7843017" y="1167105"/>
                      <a:pt x="7856300" y="1167105"/>
                    </a:cubicBezTo>
                    <a:close/>
                    <a:moveTo>
                      <a:pt x="263345" y="1052097"/>
                    </a:moveTo>
                    <a:cubicBezTo>
                      <a:pt x="251206" y="1052097"/>
                      <a:pt x="240323" y="1053416"/>
                      <a:pt x="230696" y="1056053"/>
                    </a:cubicBezTo>
                    <a:cubicBezTo>
                      <a:pt x="221069" y="1058690"/>
                      <a:pt x="213074" y="1062478"/>
                      <a:pt x="206711" y="1067417"/>
                    </a:cubicBezTo>
                    <a:cubicBezTo>
                      <a:pt x="200098" y="1072608"/>
                      <a:pt x="195221" y="1078572"/>
                      <a:pt x="192082" y="1085311"/>
                    </a:cubicBezTo>
                    <a:cubicBezTo>
                      <a:pt x="188943" y="1092051"/>
                      <a:pt x="187373" y="1099941"/>
                      <a:pt x="187373" y="1108982"/>
                    </a:cubicBezTo>
                    <a:cubicBezTo>
                      <a:pt x="187373" y="1117689"/>
                      <a:pt x="188985" y="1125537"/>
                      <a:pt x="192208" y="1132527"/>
                    </a:cubicBezTo>
                    <a:cubicBezTo>
                      <a:pt x="195431" y="1139517"/>
                      <a:pt x="200265" y="1145482"/>
                      <a:pt x="206711" y="1150421"/>
                    </a:cubicBezTo>
                    <a:cubicBezTo>
                      <a:pt x="212990" y="1155277"/>
                      <a:pt x="220901" y="1159044"/>
                      <a:pt x="230445" y="1161723"/>
                    </a:cubicBezTo>
                    <a:cubicBezTo>
                      <a:pt x="239988" y="1164402"/>
                      <a:pt x="250955" y="1165741"/>
                      <a:pt x="263345" y="1165741"/>
                    </a:cubicBezTo>
                    <a:cubicBezTo>
                      <a:pt x="287874" y="1165741"/>
                      <a:pt x="306647" y="1160614"/>
                      <a:pt x="319665" y="1150359"/>
                    </a:cubicBezTo>
                    <a:cubicBezTo>
                      <a:pt x="332683" y="1140103"/>
                      <a:pt x="339192" y="1126311"/>
                      <a:pt x="339192" y="1108982"/>
                    </a:cubicBezTo>
                    <a:cubicBezTo>
                      <a:pt x="339192" y="1091653"/>
                      <a:pt x="332683" y="1077840"/>
                      <a:pt x="319665" y="1067543"/>
                    </a:cubicBezTo>
                    <a:cubicBezTo>
                      <a:pt x="306647" y="1057246"/>
                      <a:pt x="287874" y="1052097"/>
                      <a:pt x="263345" y="1052097"/>
                    </a:cubicBezTo>
                    <a:close/>
                    <a:moveTo>
                      <a:pt x="263345" y="1026229"/>
                    </a:moveTo>
                    <a:cubicBezTo>
                      <a:pt x="278665" y="1026229"/>
                      <a:pt x="292395" y="1028154"/>
                      <a:pt x="304533" y="1032005"/>
                    </a:cubicBezTo>
                    <a:cubicBezTo>
                      <a:pt x="316672" y="1035856"/>
                      <a:pt x="326885" y="1041382"/>
                      <a:pt x="335173" y="1048581"/>
                    </a:cubicBezTo>
                    <a:cubicBezTo>
                      <a:pt x="343629" y="1055864"/>
                      <a:pt x="349991" y="1064571"/>
                      <a:pt x="354261" y="1074700"/>
                    </a:cubicBezTo>
                    <a:cubicBezTo>
                      <a:pt x="358530" y="1084830"/>
                      <a:pt x="360665" y="1096215"/>
                      <a:pt x="360665" y="1108857"/>
                    </a:cubicBezTo>
                    <a:cubicBezTo>
                      <a:pt x="360665" y="1121079"/>
                      <a:pt x="358593" y="1132276"/>
                      <a:pt x="354449" y="1142447"/>
                    </a:cubicBezTo>
                    <a:cubicBezTo>
                      <a:pt x="350305" y="1152619"/>
                      <a:pt x="343880" y="1161514"/>
                      <a:pt x="335173" y="1169132"/>
                    </a:cubicBezTo>
                    <a:cubicBezTo>
                      <a:pt x="326885" y="1176415"/>
                      <a:pt x="316630" y="1181982"/>
                      <a:pt x="304408" y="1185833"/>
                    </a:cubicBezTo>
                    <a:cubicBezTo>
                      <a:pt x="292185" y="1189684"/>
                      <a:pt x="278498" y="1191610"/>
                      <a:pt x="263345" y="1191610"/>
                    </a:cubicBezTo>
                    <a:cubicBezTo>
                      <a:pt x="247774" y="1191610"/>
                      <a:pt x="233919" y="1189642"/>
                      <a:pt x="221780" y="1185708"/>
                    </a:cubicBezTo>
                    <a:cubicBezTo>
                      <a:pt x="209641" y="1181773"/>
                      <a:pt x="199470" y="1176248"/>
                      <a:pt x="191266" y="1169132"/>
                    </a:cubicBezTo>
                    <a:cubicBezTo>
                      <a:pt x="183229" y="1162100"/>
                      <a:pt x="176992" y="1153477"/>
                      <a:pt x="172555" y="1143264"/>
                    </a:cubicBezTo>
                    <a:cubicBezTo>
                      <a:pt x="168118" y="1133050"/>
                      <a:pt x="165900" y="1121581"/>
                      <a:pt x="165900" y="1108857"/>
                    </a:cubicBezTo>
                    <a:cubicBezTo>
                      <a:pt x="165900" y="1096299"/>
                      <a:pt x="168056" y="1084935"/>
                      <a:pt x="172367" y="1074763"/>
                    </a:cubicBezTo>
                    <a:cubicBezTo>
                      <a:pt x="176678" y="1064592"/>
                      <a:pt x="182978" y="1055906"/>
                      <a:pt x="191266" y="1048707"/>
                    </a:cubicBezTo>
                    <a:cubicBezTo>
                      <a:pt x="199805" y="1041507"/>
                      <a:pt x="210018" y="1035961"/>
                      <a:pt x="221906" y="1032068"/>
                    </a:cubicBezTo>
                    <a:cubicBezTo>
                      <a:pt x="233793" y="1028175"/>
                      <a:pt x="247607" y="1026229"/>
                      <a:pt x="263345" y="1026229"/>
                    </a:cubicBezTo>
                    <a:close/>
                    <a:moveTo>
                      <a:pt x="3592906" y="749141"/>
                    </a:moveTo>
                    <a:cubicBezTo>
                      <a:pt x="3582047" y="752023"/>
                      <a:pt x="3571102" y="758092"/>
                      <a:pt x="3560072" y="767348"/>
                    </a:cubicBezTo>
                    <a:cubicBezTo>
                      <a:pt x="3548913" y="776711"/>
                      <a:pt x="3540997" y="786195"/>
                      <a:pt x="3536324" y="795798"/>
                    </a:cubicBezTo>
                    <a:cubicBezTo>
                      <a:pt x="3531651" y="805402"/>
                      <a:pt x="3529842" y="815390"/>
                      <a:pt x="3530895" y="825762"/>
                    </a:cubicBezTo>
                    <a:cubicBezTo>
                      <a:pt x="3531652" y="834088"/>
                      <a:pt x="3534021" y="841991"/>
                      <a:pt x="3538002" y="849470"/>
                    </a:cubicBezTo>
                    <a:cubicBezTo>
                      <a:pt x="3541982" y="856949"/>
                      <a:pt x="3547524" y="864921"/>
                      <a:pt x="3554627" y="873386"/>
                    </a:cubicBezTo>
                    <a:lnTo>
                      <a:pt x="3566816" y="887911"/>
                    </a:lnTo>
                    <a:lnTo>
                      <a:pt x="3677344" y="795167"/>
                    </a:lnTo>
                    <a:lnTo>
                      <a:pt x="3665155" y="780642"/>
                    </a:lnTo>
                    <a:cubicBezTo>
                      <a:pt x="3657945" y="772048"/>
                      <a:pt x="3651244" y="765431"/>
                      <a:pt x="3645055" y="760789"/>
                    </a:cubicBezTo>
                    <a:cubicBezTo>
                      <a:pt x="3638865" y="756147"/>
                      <a:pt x="3632105" y="752585"/>
                      <a:pt x="3624776" y="750102"/>
                    </a:cubicBezTo>
                    <a:cubicBezTo>
                      <a:pt x="3614388" y="746578"/>
                      <a:pt x="3603765" y="746258"/>
                      <a:pt x="3592906" y="749141"/>
                    </a:cubicBezTo>
                    <a:close/>
                    <a:moveTo>
                      <a:pt x="3585653" y="725064"/>
                    </a:moveTo>
                    <a:cubicBezTo>
                      <a:pt x="3600005" y="721655"/>
                      <a:pt x="3614101" y="722012"/>
                      <a:pt x="3627942" y="726134"/>
                    </a:cubicBezTo>
                    <a:cubicBezTo>
                      <a:pt x="3635990" y="728562"/>
                      <a:pt x="3644239" y="732760"/>
                      <a:pt x="3652689" y="738728"/>
                    </a:cubicBezTo>
                    <a:cubicBezTo>
                      <a:pt x="3661140" y="744697"/>
                      <a:pt x="3671015" y="754414"/>
                      <a:pt x="3682316" y="767882"/>
                    </a:cubicBezTo>
                    <a:lnTo>
                      <a:pt x="3709679" y="800492"/>
                    </a:lnTo>
                    <a:lnTo>
                      <a:pt x="3566444" y="920680"/>
                    </a:lnTo>
                    <a:lnTo>
                      <a:pt x="3538758" y="887685"/>
                    </a:lnTo>
                    <a:cubicBezTo>
                      <a:pt x="3529018" y="876077"/>
                      <a:pt x="3521784" y="865892"/>
                      <a:pt x="3517054" y="857130"/>
                    </a:cubicBezTo>
                    <a:cubicBezTo>
                      <a:pt x="3512324" y="848367"/>
                      <a:pt x="3509195" y="838452"/>
                      <a:pt x="3507668" y="827385"/>
                    </a:cubicBezTo>
                    <a:cubicBezTo>
                      <a:pt x="3506088" y="813520"/>
                      <a:pt x="3508337" y="799530"/>
                      <a:pt x="3514415" y="785414"/>
                    </a:cubicBezTo>
                    <a:cubicBezTo>
                      <a:pt x="3520493" y="771298"/>
                      <a:pt x="3530073" y="758751"/>
                      <a:pt x="3543155" y="747774"/>
                    </a:cubicBezTo>
                    <a:cubicBezTo>
                      <a:pt x="3557136" y="736043"/>
                      <a:pt x="3571302" y="728473"/>
                      <a:pt x="3585653" y="725064"/>
                    </a:cubicBezTo>
                    <a:close/>
                    <a:moveTo>
                      <a:pt x="3511903" y="629434"/>
                    </a:moveTo>
                    <a:lnTo>
                      <a:pt x="3570352" y="699090"/>
                    </a:lnTo>
                    <a:lnTo>
                      <a:pt x="3458947" y="792569"/>
                    </a:lnTo>
                    <a:lnTo>
                      <a:pt x="3400499" y="722913"/>
                    </a:lnTo>
                    <a:lnTo>
                      <a:pt x="3413667" y="711864"/>
                    </a:lnTo>
                    <a:lnTo>
                      <a:pt x="3459685" y="766706"/>
                    </a:lnTo>
                    <a:lnTo>
                      <a:pt x="3501059" y="731989"/>
                    </a:lnTo>
                    <a:lnTo>
                      <a:pt x="3458180" y="680888"/>
                    </a:lnTo>
                    <a:lnTo>
                      <a:pt x="3471348" y="669838"/>
                    </a:lnTo>
                    <a:lnTo>
                      <a:pt x="3514227" y="720939"/>
                    </a:lnTo>
                    <a:lnTo>
                      <a:pt x="3544753" y="695325"/>
                    </a:lnTo>
                    <a:lnTo>
                      <a:pt x="3498735" y="640483"/>
                    </a:lnTo>
                    <a:close/>
                    <a:moveTo>
                      <a:pt x="4613875" y="626246"/>
                    </a:moveTo>
                    <a:lnTo>
                      <a:pt x="4725280" y="719725"/>
                    </a:lnTo>
                    <a:lnTo>
                      <a:pt x="4713666" y="733567"/>
                    </a:lnTo>
                    <a:lnTo>
                      <a:pt x="4617599" y="652957"/>
                    </a:lnTo>
                    <a:lnTo>
                      <a:pt x="4672356" y="782797"/>
                    </a:lnTo>
                    <a:lnTo>
                      <a:pt x="4658419" y="799407"/>
                    </a:lnTo>
                    <a:lnTo>
                      <a:pt x="4547015" y="705927"/>
                    </a:lnTo>
                    <a:lnTo>
                      <a:pt x="4558629" y="692086"/>
                    </a:lnTo>
                    <a:lnTo>
                      <a:pt x="4646840" y="766103"/>
                    </a:lnTo>
                    <a:lnTo>
                      <a:pt x="4596234" y="647270"/>
                    </a:lnTo>
                    <a:close/>
                    <a:moveTo>
                      <a:pt x="3484450" y="596717"/>
                    </a:moveTo>
                    <a:lnTo>
                      <a:pt x="3496881" y="611531"/>
                    </a:lnTo>
                    <a:lnTo>
                      <a:pt x="3385476" y="705010"/>
                    </a:lnTo>
                    <a:lnTo>
                      <a:pt x="3331297" y="640442"/>
                    </a:lnTo>
                    <a:lnTo>
                      <a:pt x="3344465" y="629393"/>
                    </a:lnTo>
                    <a:lnTo>
                      <a:pt x="3386214" y="679147"/>
                    </a:lnTo>
                    <a:close/>
                    <a:moveTo>
                      <a:pt x="4679829" y="578339"/>
                    </a:moveTo>
                    <a:lnTo>
                      <a:pt x="4717912" y="639618"/>
                    </a:lnTo>
                    <a:lnTo>
                      <a:pt x="4746728" y="605277"/>
                    </a:lnTo>
                    <a:close/>
                    <a:moveTo>
                      <a:pt x="3403010" y="499660"/>
                    </a:moveTo>
                    <a:lnTo>
                      <a:pt x="3439297" y="542905"/>
                    </a:lnTo>
                    <a:lnTo>
                      <a:pt x="3427924" y="552447"/>
                    </a:lnTo>
                    <a:lnTo>
                      <a:pt x="3415996" y="538232"/>
                    </a:lnTo>
                    <a:lnTo>
                      <a:pt x="3327336" y="612626"/>
                    </a:lnTo>
                    <a:lnTo>
                      <a:pt x="3339264" y="626842"/>
                    </a:lnTo>
                    <a:lnTo>
                      <a:pt x="3327892" y="636384"/>
                    </a:lnTo>
                    <a:lnTo>
                      <a:pt x="3291605" y="593139"/>
                    </a:lnTo>
                    <a:lnTo>
                      <a:pt x="3302978" y="583597"/>
                    </a:lnTo>
                    <a:lnTo>
                      <a:pt x="3314906" y="597812"/>
                    </a:lnTo>
                    <a:lnTo>
                      <a:pt x="3403566" y="523418"/>
                    </a:lnTo>
                    <a:lnTo>
                      <a:pt x="3391637" y="509202"/>
                    </a:lnTo>
                    <a:close/>
                    <a:moveTo>
                      <a:pt x="297262" y="469088"/>
                    </a:moveTo>
                    <a:lnTo>
                      <a:pt x="295540" y="470982"/>
                    </a:lnTo>
                    <a:cubicBezTo>
                      <a:pt x="110910" y="694702"/>
                      <a:pt x="0" y="981517"/>
                      <a:pt x="0" y="1294236"/>
                    </a:cubicBezTo>
                    <a:lnTo>
                      <a:pt x="0" y="1406760"/>
                    </a:lnTo>
                    <a:cubicBezTo>
                      <a:pt x="0" y="1719479"/>
                      <a:pt x="110910" y="2006294"/>
                      <a:pt x="295540" y="2230015"/>
                    </a:cubicBezTo>
                    <a:lnTo>
                      <a:pt x="356437" y="2297017"/>
                    </a:lnTo>
                    <a:lnTo>
                      <a:pt x="710474" y="2297017"/>
                    </a:lnTo>
                    <a:lnTo>
                      <a:pt x="710474" y="1997366"/>
                    </a:lnTo>
                    <a:lnTo>
                      <a:pt x="602926" y="1867017"/>
                    </a:lnTo>
                    <a:cubicBezTo>
                      <a:pt x="506481" y="1724259"/>
                      <a:pt x="450165" y="1552161"/>
                      <a:pt x="450165" y="1366911"/>
                    </a:cubicBezTo>
                    <a:lnTo>
                      <a:pt x="450165" y="1334083"/>
                    </a:lnTo>
                    <a:cubicBezTo>
                      <a:pt x="450165" y="1148833"/>
                      <a:pt x="506481" y="976736"/>
                      <a:pt x="602926" y="833978"/>
                    </a:cubicBezTo>
                    <a:lnTo>
                      <a:pt x="647273" y="780229"/>
                    </a:lnTo>
                    <a:lnTo>
                      <a:pt x="297262" y="780229"/>
                    </a:lnTo>
                    <a:close/>
                    <a:moveTo>
                      <a:pt x="7837323" y="462575"/>
                    </a:moveTo>
                    <a:lnTo>
                      <a:pt x="7837323" y="780229"/>
                    </a:lnTo>
                    <a:lnTo>
                      <a:pt x="7493231" y="780229"/>
                    </a:lnTo>
                    <a:lnTo>
                      <a:pt x="7537578" y="833978"/>
                    </a:lnTo>
                    <a:cubicBezTo>
                      <a:pt x="7634023" y="976736"/>
                      <a:pt x="7690339" y="1148833"/>
                      <a:pt x="7690339" y="1334083"/>
                    </a:cubicBezTo>
                    <a:lnTo>
                      <a:pt x="7690339" y="1366911"/>
                    </a:lnTo>
                    <a:cubicBezTo>
                      <a:pt x="7690339" y="1552161"/>
                      <a:pt x="7634023" y="1724259"/>
                      <a:pt x="7537578" y="1867017"/>
                    </a:cubicBezTo>
                    <a:lnTo>
                      <a:pt x="7452249" y="1970436"/>
                    </a:lnTo>
                    <a:lnTo>
                      <a:pt x="7452249" y="2297017"/>
                    </a:lnTo>
                    <a:lnTo>
                      <a:pt x="7784067" y="2297017"/>
                    </a:lnTo>
                    <a:lnTo>
                      <a:pt x="7844964" y="2230015"/>
                    </a:lnTo>
                    <a:cubicBezTo>
                      <a:pt x="8029594" y="2006294"/>
                      <a:pt x="8140504" y="1719479"/>
                      <a:pt x="8140504" y="1406760"/>
                    </a:cubicBezTo>
                    <a:lnTo>
                      <a:pt x="8140504" y="1294236"/>
                    </a:lnTo>
                    <a:cubicBezTo>
                      <a:pt x="8140504" y="981517"/>
                      <a:pt x="8029594" y="694702"/>
                      <a:pt x="7844964" y="470982"/>
                    </a:cubicBezTo>
                    <a:close/>
                    <a:moveTo>
                      <a:pt x="4754694" y="458424"/>
                    </a:moveTo>
                    <a:lnTo>
                      <a:pt x="4866099" y="551904"/>
                    </a:lnTo>
                    <a:lnTo>
                      <a:pt x="4814981" y="612824"/>
                    </a:lnTo>
                    <a:lnTo>
                      <a:pt x="4811919" y="616472"/>
                    </a:lnTo>
                    <a:lnTo>
                      <a:pt x="4802425" y="627788"/>
                    </a:lnTo>
                    <a:lnTo>
                      <a:pt x="4762825" y="611772"/>
                    </a:lnTo>
                    <a:lnTo>
                      <a:pt x="4727103" y="654343"/>
                    </a:lnTo>
                    <a:lnTo>
                      <a:pt x="4749752" y="690560"/>
                    </a:lnTo>
                    <a:lnTo>
                      <a:pt x="4736631" y="706197"/>
                    </a:lnTo>
                    <a:lnTo>
                      <a:pt x="4656742" y="575159"/>
                    </a:lnTo>
                    <a:lnTo>
                      <a:pt x="4672061" y="556903"/>
                    </a:lnTo>
                    <a:lnTo>
                      <a:pt x="4801098" y="607392"/>
                    </a:lnTo>
                    <a:lnTo>
                      <a:pt x="4798751" y="605423"/>
                    </a:lnTo>
                    <a:lnTo>
                      <a:pt x="4840500" y="555669"/>
                    </a:lnTo>
                    <a:lnTo>
                      <a:pt x="4742264" y="473238"/>
                    </a:lnTo>
                    <a:close/>
                    <a:moveTo>
                      <a:pt x="3318935" y="399464"/>
                    </a:moveTo>
                    <a:lnTo>
                      <a:pt x="3331617" y="414577"/>
                    </a:lnTo>
                    <a:lnTo>
                      <a:pt x="3265007" y="522998"/>
                    </a:lnTo>
                    <a:lnTo>
                      <a:pt x="3383348" y="476227"/>
                    </a:lnTo>
                    <a:lnTo>
                      <a:pt x="3396657" y="492089"/>
                    </a:lnTo>
                    <a:lnTo>
                      <a:pt x="3253109" y="547261"/>
                    </a:lnTo>
                    <a:lnTo>
                      <a:pt x="3239674" y="531250"/>
                    </a:lnTo>
                    <a:close/>
                    <a:moveTo>
                      <a:pt x="4812365" y="358264"/>
                    </a:moveTo>
                    <a:lnTo>
                      <a:pt x="4799127" y="374040"/>
                    </a:lnTo>
                    <a:cubicBezTo>
                      <a:pt x="4794123" y="380004"/>
                      <a:pt x="4790356" y="385340"/>
                      <a:pt x="4787826" y="390047"/>
                    </a:cubicBezTo>
                    <a:cubicBezTo>
                      <a:pt x="4785297" y="394755"/>
                      <a:pt x="4783762" y="399450"/>
                      <a:pt x="4783221" y="404132"/>
                    </a:cubicBezTo>
                    <a:cubicBezTo>
                      <a:pt x="4782623" y="409533"/>
                      <a:pt x="4783440" y="414616"/>
                      <a:pt x="4785669" y="419383"/>
                    </a:cubicBezTo>
                    <a:cubicBezTo>
                      <a:pt x="4787898" y="424149"/>
                      <a:pt x="4791482" y="428605"/>
                      <a:pt x="4796420" y="432748"/>
                    </a:cubicBezTo>
                    <a:cubicBezTo>
                      <a:pt x="4800973" y="436569"/>
                      <a:pt x="4805487" y="439264"/>
                      <a:pt x="4809963" y="440833"/>
                    </a:cubicBezTo>
                    <a:cubicBezTo>
                      <a:pt x="4814438" y="442402"/>
                      <a:pt x="4819302" y="442987"/>
                      <a:pt x="4824556" y="442587"/>
                    </a:cubicBezTo>
                    <a:cubicBezTo>
                      <a:pt x="4830399" y="442135"/>
                      <a:pt x="4835937" y="440061"/>
                      <a:pt x="4841169" y="436365"/>
                    </a:cubicBezTo>
                    <a:cubicBezTo>
                      <a:pt x="4846402" y="432668"/>
                      <a:pt x="4852247" y="426972"/>
                      <a:pt x="4858704" y="419277"/>
                    </a:cubicBezTo>
                    <a:lnTo>
                      <a:pt x="4869601" y="406291"/>
                    </a:lnTo>
                    <a:close/>
                    <a:moveTo>
                      <a:pt x="4811994" y="325495"/>
                    </a:moveTo>
                    <a:lnTo>
                      <a:pt x="4955228" y="445683"/>
                    </a:lnTo>
                    <a:lnTo>
                      <a:pt x="4939246" y="464730"/>
                    </a:lnTo>
                    <a:lnTo>
                      <a:pt x="4885858" y="419932"/>
                    </a:lnTo>
                    <a:lnTo>
                      <a:pt x="4872298" y="436093"/>
                    </a:lnTo>
                    <a:cubicBezTo>
                      <a:pt x="4863742" y="446289"/>
                      <a:pt x="4855415" y="453673"/>
                      <a:pt x="4847317" y="458244"/>
                    </a:cubicBezTo>
                    <a:cubicBezTo>
                      <a:pt x="4839220" y="462815"/>
                      <a:pt x="4830662" y="465524"/>
                      <a:pt x="4821645" y="466373"/>
                    </a:cubicBezTo>
                    <a:cubicBezTo>
                      <a:pt x="4814451" y="467002"/>
                      <a:pt x="4807152" y="466096"/>
                      <a:pt x="4799748" y="463654"/>
                    </a:cubicBezTo>
                    <a:cubicBezTo>
                      <a:pt x="4792344" y="461211"/>
                      <a:pt x="4785532" y="457380"/>
                      <a:pt x="4779311" y="452161"/>
                    </a:cubicBezTo>
                    <a:cubicBezTo>
                      <a:pt x="4771359" y="445488"/>
                      <a:pt x="4765842" y="438290"/>
                      <a:pt x="4762760" y="430568"/>
                    </a:cubicBezTo>
                    <a:cubicBezTo>
                      <a:pt x="4759678" y="422845"/>
                      <a:pt x="4758542" y="414789"/>
                      <a:pt x="4759353" y="406399"/>
                    </a:cubicBezTo>
                    <a:cubicBezTo>
                      <a:pt x="4760031" y="399209"/>
                      <a:pt x="4762167" y="392040"/>
                      <a:pt x="4765761" y="384892"/>
                    </a:cubicBezTo>
                    <a:cubicBezTo>
                      <a:pt x="4769354" y="377744"/>
                      <a:pt x="4774703" y="369937"/>
                      <a:pt x="4781806" y="361472"/>
                    </a:cubicBezTo>
                    <a:close/>
                    <a:moveTo>
                      <a:pt x="3248634" y="315681"/>
                    </a:moveTo>
                    <a:lnTo>
                      <a:pt x="3307082" y="385337"/>
                    </a:lnTo>
                    <a:lnTo>
                      <a:pt x="3195677" y="478817"/>
                    </a:lnTo>
                    <a:lnTo>
                      <a:pt x="3137229" y="409161"/>
                    </a:lnTo>
                    <a:lnTo>
                      <a:pt x="3150397" y="398111"/>
                    </a:lnTo>
                    <a:lnTo>
                      <a:pt x="3196415" y="452953"/>
                    </a:lnTo>
                    <a:lnTo>
                      <a:pt x="3237789" y="418236"/>
                    </a:lnTo>
                    <a:lnTo>
                      <a:pt x="3194911" y="367135"/>
                    </a:lnTo>
                    <a:lnTo>
                      <a:pt x="3208079" y="356086"/>
                    </a:lnTo>
                    <a:lnTo>
                      <a:pt x="3250957" y="407187"/>
                    </a:lnTo>
                    <a:lnTo>
                      <a:pt x="3281483" y="381572"/>
                    </a:lnTo>
                    <a:lnTo>
                      <a:pt x="3235465" y="326731"/>
                    </a:lnTo>
                    <a:close/>
                    <a:moveTo>
                      <a:pt x="3166832" y="264310"/>
                    </a:moveTo>
                    <a:cubicBezTo>
                      <a:pt x="3163351" y="265276"/>
                      <a:pt x="3159989" y="267119"/>
                      <a:pt x="3156747" y="269840"/>
                    </a:cubicBezTo>
                    <a:cubicBezTo>
                      <a:pt x="3152856" y="273104"/>
                      <a:pt x="3149893" y="276462"/>
                      <a:pt x="3147858" y="279912"/>
                    </a:cubicBezTo>
                    <a:cubicBezTo>
                      <a:pt x="3145823" y="283362"/>
                      <a:pt x="3144658" y="287038"/>
                      <a:pt x="3144363" y="290941"/>
                    </a:cubicBezTo>
                    <a:cubicBezTo>
                      <a:pt x="3144028" y="295302"/>
                      <a:pt x="3144909" y="299492"/>
                      <a:pt x="3147007" y="303512"/>
                    </a:cubicBezTo>
                    <a:cubicBezTo>
                      <a:pt x="3149105" y="307532"/>
                      <a:pt x="3151932" y="311661"/>
                      <a:pt x="3155490" y="315901"/>
                    </a:cubicBezTo>
                    <a:lnTo>
                      <a:pt x="3166414" y="328919"/>
                    </a:lnTo>
                    <a:lnTo>
                      <a:pt x="3208462" y="293637"/>
                    </a:lnTo>
                    <a:lnTo>
                      <a:pt x="3196157" y="278973"/>
                    </a:lnTo>
                    <a:cubicBezTo>
                      <a:pt x="3192683" y="274833"/>
                      <a:pt x="3189487" y="271607"/>
                      <a:pt x="3186570" y="269295"/>
                    </a:cubicBezTo>
                    <a:cubicBezTo>
                      <a:pt x="3183652" y="266983"/>
                      <a:pt x="3180617" y="265365"/>
                      <a:pt x="3177462" y="264442"/>
                    </a:cubicBezTo>
                    <a:cubicBezTo>
                      <a:pt x="3173857" y="263387"/>
                      <a:pt x="3170314" y="263343"/>
                      <a:pt x="3166832" y="264310"/>
                    </a:cubicBezTo>
                    <a:close/>
                    <a:moveTo>
                      <a:pt x="3162394" y="244510"/>
                    </a:moveTo>
                    <a:cubicBezTo>
                      <a:pt x="3168239" y="243473"/>
                      <a:pt x="3174041" y="243854"/>
                      <a:pt x="3179799" y="245652"/>
                    </a:cubicBezTo>
                    <a:cubicBezTo>
                      <a:pt x="3185608" y="247408"/>
                      <a:pt x="3190671" y="250150"/>
                      <a:pt x="3194990" y="253878"/>
                    </a:cubicBezTo>
                    <a:cubicBezTo>
                      <a:pt x="3199308" y="257607"/>
                      <a:pt x="3204146" y="262664"/>
                      <a:pt x="3209504" y="269048"/>
                    </a:cubicBezTo>
                    <a:lnTo>
                      <a:pt x="3233611" y="297778"/>
                    </a:lnTo>
                    <a:lnTo>
                      <a:pt x="3122207" y="391258"/>
                    </a:lnTo>
                    <a:lnTo>
                      <a:pt x="3109776" y="376444"/>
                    </a:lnTo>
                    <a:lnTo>
                      <a:pt x="3154069" y="339278"/>
                    </a:lnTo>
                    <a:lnTo>
                      <a:pt x="3139880" y="322369"/>
                    </a:lnTo>
                    <a:lnTo>
                      <a:pt x="3065956" y="324221"/>
                    </a:lnTo>
                    <a:lnTo>
                      <a:pt x="3049821" y="304992"/>
                    </a:lnTo>
                    <a:lnTo>
                      <a:pt x="3131577" y="303964"/>
                    </a:lnTo>
                    <a:cubicBezTo>
                      <a:pt x="3128235" y="294614"/>
                      <a:pt x="3127571" y="285566"/>
                      <a:pt x="3129584" y="276822"/>
                    </a:cubicBezTo>
                    <a:cubicBezTo>
                      <a:pt x="3131597" y="268079"/>
                      <a:pt x="3136693" y="260275"/>
                      <a:pt x="3144874" y="253411"/>
                    </a:cubicBezTo>
                    <a:cubicBezTo>
                      <a:pt x="3150709" y="248514"/>
                      <a:pt x="3156550" y="245547"/>
                      <a:pt x="3162394" y="244510"/>
                    </a:cubicBezTo>
                    <a:close/>
                    <a:moveTo>
                      <a:pt x="1680244" y="181977"/>
                    </a:moveTo>
                    <a:lnTo>
                      <a:pt x="1664227" y="181977"/>
                    </a:lnTo>
                    <a:cubicBezTo>
                      <a:pt x="1658171" y="181977"/>
                      <a:pt x="1653109" y="182401"/>
                      <a:pt x="1649039" y="183247"/>
                    </a:cubicBezTo>
                    <a:cubicBezTo>
                      <a:pt x="1644970" y="184094"/>
                      <a:pt x="1641405" y="185526"/>
                      <a:pt x="1638344" y="187545"/>
                    </a:cubicBezTo>
                    <a:cubicBezTo>
                      <a:pt x="1634828" y="189889"/>
                      <a:pt x="1632208" y="192916"/>
                      <a:pt x="1630482" y="196628"/>
                    </a:cubicBezTo>
                    <a:cubicBezTo>
                      <a:pt x="1628757" y="200339"/>
                      <a:pt x="1627894" y="204702"/>
                      <a:pt x="1627894" y="209715"/>
                    </a:cubicBezTo>
                    <a:cubicBezTo>
                      <a:pt x="1627894" y="214338"/>
                      <a:pt x="1628545" y="218375"/>
                      <a:pt x="1629847" y="221826"/>
                    </a:cubicBezTo>
                    <a:cubicBezTo>
                      <a:pt x="1631150" y="225277"/>
                      <a:pt x="1633233" y="228468"/>
                      <a:pt x="1636098" y="231398"/>
                    </a:cubicBezTo>
                    <a:cubicBezTo>
                      <a:pt x="1639289" y="234653"/>
                      <a:pt x="1643293" y="236916"/>
                      <a:pt x="1648111" y="238186"/>
                    </a:cubicBezTo>
                    <a:cubicBezTo>
                      <a:pt x="1652930" y="239455"/>
                      <a:pt x="1659245" y="240090"/>
                      <a:pt x="1667059" y="240090"/>
                    </a:cubicBezTo>
                    <a:lnTo>
                      <a:pt x="1680244" y="240090"/>
                    </a:lnTo>
                    <a:close/>
                    <a:moveTo>
                      <a:pt x="6283827" y="181977"/>
                    </a:moveTo>
                    <a:lnTo>
                      <a:pt x="6267809" y="181977"/>
                    </a:lnTo>
                    <a:cubicBezTo>
                      <a:pt x="6261754" y="181977"/>
                      <a:pt x="6256691" y="182401"/>
                      <a:pt x="6252622" y="183247"/>
                    </a:cubicBezTo>
                    <a:cubicBezTo>
                      <a:pt x="6248552" y="184094"/>
                      <a:pt x="6244987" y="185526"/>
                      <a:pt x="6241927" y="187545"/>
                    </a:cubicBezTo>
                    <a:cubicBezTo>
                      <a:pt x="6238411" y="189889"/>
                      <a:pt x="6235790" y="192916"/>
                      <a:pt x="6234064" y="196628"/>
                    </a:cubicBezTo>
                    <a:cubicBezTo>
                      <a:pt x="6232339" y="200339"/>
                      <a:pt x="6231476" y="204702"/>
                      <a:pt x="6231476" y="209715"/>
                    </a:cubicBezTo>
                    <a:cubicBezTo>
                      <a:pt x="6231476" y="214338"/>
                      <a:pt x="6232127" y="218375"/>
                      <a:pt x="6233430" y="221826"/>
                    </a:cubicBezTo>
                    <a:cubicBezTo>
                      <a:pt x="6234732" y="225277"/>
                      <a:pt x="6236815" y="228468"/>
                      <a:pt x="6239681" y="231398"/>
                    </a:cubicBezTo>
                    <a:cubicBezTo>
                      <a:pt x="6242871" y="234653"/>
                      <a:pt x="6246876" y="236916"/>
                      <a:pt x="6251694" y="238186"/>
                    </a:cubicBezTo>
                    <a:cubicBezTo>
                      <a:pt x="6256512" y="239455"/>
                      <a:pt x="6262828" y="240090"/>
                      <a:pt x="6270642" y="240090"/>
                    </a:cubicBezTo>
                    <a:lnTo>
                      <a:pt x="6283827" y="240090"/>
                    </a:lnTo>
                    <a:close/>
                    <a:moveTo>
                      <a:pt x="1433971" y="179047"/>
                    </a:moveTo>
                    <a:cubicBezTo>
                      <a:pt x="1427199" y="179047"/>
                      <a:pt x="1421095" y="180301"/>
                      <a:pt x="1415658" y="182808"/>
                    </a:cubicBezTo>
                    <a:cubicBezTo>
                      <a:pt x="1410221" y="185314"/>
                      <a:pt x="1405582" y="189075"/>
                      <a:pt x="1401740" y="194088"/>
                    </a:cubicBezTo>
                    <a:cubicBezTo>
                      <a:pt x="1397964" y="198972"/>
                      <a:pt x="1395034" y="205125"/>
                      <a:pt x="1392950" y="212548"/>
                    </a:cubicBezTo>
                    <a:cubicBezTo>
                      <a:pt x="1390866" y="219970"/>
                      <a:pt x="1389825" y="228500"/>
                      <a:pt x="1389825" y="238137"/>
                    </a:cubicBezTo>
                    <a:cubicBezTo>
                      <a:pt x="1389825" y="257215"/>
                      <a:pt x="1393813" y="271816"/>
                      <a:pt x="1401789" y="281941"/>
                    </a:cubicBezTo>
                    <a:cubicBezTo>
                      <a:pt x="1409765" y="292066"/>
                      <a:pt x="1420493" y="297129"/>
                      <a:pt x="1433971" y="297129"/>
                    </a:cubicBezTo>
                    <a:cubicBezTo>
                      <a:pt x="1447449" y="297129"/>
                      <a:pt x="1458193" y="292066"/>
                      <a:pt x="1466201" y="281941"/>
                    </a:cubicBezTo>
                    <a:cubicBezTo>
                      <a:pt x="1474210" y="271816"/>
                      <a:pt x="1478215" y="257215"/>
                      <a:pt x="1478215" y="238137"/>
                    </a:cubicBezTo>
                    <a:cubicBezTo>
                      <a:pt x="1478215" y="228696"/>
                      <a:pt x="1477189" y="220231"/>
                      <a:pt x="1475138" y="212743"/>
                    </a:cubicBezTo>
                    <a:cubicBezTo>
                      <a:pt x="1473087" y="205255"/>
                      <a:pt x="1470141" y="199037"/>
                      <a:pt x="1466299" y="194088"/>
                    </a:cubicBezTo>
                    <a:cubicBezTo>
                      <a:pt x="1462262" y="188944"/>
                      <a:pt x="1457623" y="185152"/>
                      <a:pt x="1452381" y="182710"/>
                    </a:cubicBezTo>
                    <a:cubicBezTo>
                      <a:pt x="1447140" y="180268"/>
                      <a:pt x="1441003" y="179047"/>
                      <a:pt x="1433971" y="179047"/>
                    </a:cubicBezTo>
                    <a:close/>
                    <a:moveTo>
                      <a:pt x="6389979" y="179047"/>
                    </a:moveTo>
                    <a:cubicBezTo>
                      <a:pt x="6383207" y="179047"/>
                      <a:pt x="6377102" y="180301"/>
                      <a:pt x="6371665" y="182808"/>
                    </a:cubicBezTo>
                    <a:cubicBezTo>
                      <a:pt x="6366229" y="185314"/>
                      <a:pt x="6361590" y="189075"/>
                      <a:pt x="6357748" y="194088"/>
                    </a:cubicBezTo>
                    <a:cubicBezTo>
                      <a:pt x="6353971" y="198972"/>
                      <a:pt x="6351041" y="205125"/>
                      <a:pt x="6348958" y="212548"/>
                    </a:cubicBezTo>
                    <a:cubicBezTo>
                      <a:pt x="6346874" y="219970"/>
                      <a:pt x="6345832" y="228500"/>
                      <a:pt x="6345832" y="238137"/>
                    </a:cubicBezTo>
                    <a:cubicBezTo>
                      <a:pt x="6345832" y="257215"/>
                      <a:pt x="6349820" y="271816"/>
                      <a:pt x="6357797" y="281941"/>
                    </a:cubicBezTo>
                    <a:cubicBezTo>
                      <a:pt x="6365773" y="292066"/>
                      <a:pt x="6376500" y="297129"/>
                      <a:pt x="6389979" y="297129"/>
                    </a:cubicBezTo>
                    <a:cubicBezTo>
                      <a:pt x="6403457" y="297129"/>
                      <a:pt x="6414200" y="292066"/>
                      <a:pt x="6422209" y="281941"/>
                    </a:cubicBezTo>
                    <a:cubicBezTo>
                      <a:pt x="6430218" y="271816"/>
                      <a:pt x="6434222" y="257215"/>
                      <a:pt x="6434222" y="238137"/>
                    </a:cubicBezTo>
                    <a:cubicBezTo>
                      <a:pt x="6434222" y="228696"/>
                      <a:pt x="6433197" y="220231"/>
                      <a:pt x="6431146" y="212743"/>
                    </a:cubicBezTo>
                    <a:cubicBezTo>
                      <a:pt x="6429095" y="205255"/>
                      <a:pt x="6426148" y="199037"/>
                      <a:pt x="6422307" y="194088"/>
                    </a:cubicBezTo>
                    <a:cubicBezTo>
                      <a:pt x="6418270" y="188944"/>
                      <a:pt x="6413630" y="185152"/>
                      <a:pt x="6408389" y="182710"/>
                    </a:cubicBezTo>
                    <a:cubicBezTo>
                      <a:pt x="6403147" y="180268"/>
                      <a:pt x="6397010" y="179047"/>
                      <a:pt x="6389979" y="179047"/>
                    </a:cubicBezTo>
                    <a:close/>
                    <a:moveTo>
                      <a:pt x="1362980" y="165374"/>
                    </a:moveTo>
                    <a:lnTo>
                      <a:pt x="1313853" y="248490"/>
                    </a:lnTo>
                    <a:lnTo>
                      <a:pt x="1313853" y="310802"/>
                    </a:lnTo>
                    <a:lnTo>
                      <a:pt x="1294514" y="310802"/>
                    </a:lnTo>
                    <a:lnTo>
                      <a:pt x="1294514" y="246439"/>
                    </a:lnTo>
                    <a:lnTo>
                      <a:pt x="1245387" y="165374"/>
                    </a:lnTo>
                    <a:lnTo>
                      <a:pt x="1265897" y="165374"/>
                    </a:lnTo>
                    <a:lnTo>
                      <a:pt x="1303988" y="229542"/>
                    </a:lnTo>
                    <a:lnTo>
                      <a:pt x="1341493" y="165374"/>
                    </a:lnTo>
                    <a:close/>
                    <a:moveTo>
                      <a:pt x="1585283" y="165374"/>
                    </a:moveTo>
                    <a:lnTo>
                      <a:pt x="1585283" y="310802"/>
                    </a:lnTo>
                    <a:lnTo>
                      <a:pt x="1500995" y="310802"/>
                    </a:lnTo>
                    <a:lnTo>
                      <a:pt x="1500995" y="293612"/>
                    </a:lnTo>
                    <a:lnTo>
                      <a:pt x="1565944" y="293612"/>
                    </a:lnTo>
                    <a:lnTo>
                      <a:pt x="1565944" y="165374"/>
                    </a:lnTo>
                    <a:close/>
                    <a:moveTo>
                      <a:pt x="1699583" y="165374"/>
                    </a:moveTo>
                    <a:lnTo>
                      <a:pt x="1699583" y="310802"/>
                    </a:lnTo>
                    <a:lnTo>
                      <a:pt x="1680244" y="310802"/>
                    </a:lnTo>
                    <a:lnTo>
                      <a:pt x="1680244" y="256596"/>
                    </a:lnTo>
                    <a:lnTo>
                      <a:pt x="1663836" y="256596"/>
                    </a:lnTo>
                    <a:cubicBezTo>
                      <a:pt x="1653483" y="256596"/>
                      <a:pt x="1644921" y="255326"/>
                      <a:pt x="1638149" y="252787"/>
                    </a:cubicBezTo>
                    <a:cubicBezTo>
                      <a:pt x="1631377" y="250248"/>
                      <a:pt x="1625485" y="246504"/>
                      <a:pt x="1620471" y="241555"/>
                    </a:cubicBezTo>
                    <a:cubicBezTo>
                      <a:pt x="1616499" y="237583"/>
                      <a:pt x="1613390" y="232781"/>
                      <a:pt x="1611144" y="227149"/>
                    </a:cubicBezTo>
                    <a:cubicBezTo>
                      <a:pt x="1608897" y="221517"/>
                      <a:pt x="1607774" y="215543"/>
                      <a:pt x="1607774" y="209227"/>
                    </a:cubicBezTo>
                    <a:cubicBezTo>
                      <a:pt x="1607774" y="201153"/>
                      <a:pt x="1609304" y="194267"/>
                      <a:pt x="1612365" y="188570"/>
                    </a:cubicBezTo>
                    <a:cubicBezTo>
                      <a:pt x="1615425" y="182873"/>
                      <a:pt x="1619657" y="178168"/>
                      <a:pt x="1625061" y="174457"/>
                    </a:cubicBezTo>
                    <a:cubicBezTo>
                      <a:pt x="1629685" y="171266"/>
                      <a:pt x="1635024" y="168955"/>
                      <a:pt x="1641079" y="167522"/>
                    </a:cubicBezTo>
                    <a:cubicBezTo>
                      <a:pt x="1647135" y="166090"/>
                      <a:pt x="1654460" y="165374"/>
                      <a:pt x="1663055" y="165374"/>
                    </a:cubicBezTo>
                    <a:close/>
                    <a:moveTo>
                      <a:pt x="1813883" y="165374"/>
                    </a:moveTo>
                    <a:lnTo>
                      <a:pt x="1813883" y="310802"/>
                    </a:lnTo>
                    <a:lnTo>
                      <a:pt x="1722953" y="310802"/>
                    </a:lnTo>
                    <a:lnTo>
                      <a:pt x="1722953" y="293612"/>
                    </a:lnTo>
                    <a:lnTo>
                      <a:pt x="1794544" y="293612"/>
                    </a:lnTo>
                    <a:lnTo>
                      <a:pt x="1794544" y="239602"/>
                    </a:lnTo>
                    <a:lnTo>
                      <a:pt x="1727837" y="239602"/>
                    </a:lnTo>
                    <a:lnTo>
                      <a:pt x="1727837" y="222412"/>
                    </a:lnTo>
                    <a:lnTo>
                      <a:pt x="1794544" y="222412"/>
                    </a:lnTo>
                    <a:lnTo>
                      <a:pt x="1794544" y="182563"/>
                    </a:lnTo>
                    <a:lnTo>
                      <a:pt x="1722953" y="182563"/>
                    </a:lnTo>
                    <a:lnTo>
                      <a:pt x="1722953" y="165374"/>
                    </a:lnTo>
                    <a:close/>
                    <a:moveTo>
                      <a:pt x="6303165" y="165374"/>
                    </a:moveTo>
                    <a:lnTo>
                      <a:pt x="6303165" y="310802"/>
                    </a:lnTo>
                    <a:lnTo>
                      <a:pt x="6283827" y="310802"/>
                    </a:lnTo>
                    <a:lnTo>
                      <a:pt x="6283827" y="256596"/>
                    </a:lnTo>
                    <a:lnTo>
                      <a:pt x="6267419" y="256596"/>
                    </a:lnTo>
                    <a:cubicBezTo>
                      <a:pt x="6257066" y="256596"/>
                      <a:pt x="6248503" y="255326"/>
                      <a:pt x="6241732" y="252787"/>
                    </a:cubicBezTo>
                    <a:cubicBezTo>
                      <a:pt x="6234960" y="250248"/>
                      <a:pt x="6229067" y="246504"/>
                      <a:pt x="6224053" y="241555"/>
                    </a:cubicBezTo>
                    <a:cubicBezTo>
                      <a:pt x="6220082" y="237583"/>
                      <a:pt x="6216973" y="232781"/>
                      <a:pt x="6214726" y="227149"/>
                    </a:cubicBezTo>
                    <a:cubicBezTo>
                      <a:pt x="6212480" y="221517"/>
                      <a:pt x="6211357" y="215543"/>
                      <a:pt x="6211357" y="209227"/>
                    </a:cubicBezTo>
                    <a:cubicBezTo>
                      <a:pt x="6211357" y="201153"/>
                      <a:pt x="6212887" y="194267"/>
                      <a:pt x="6215947" y="188570"/>
                    </a:cubicBezTo>
                    <a:cubicBezTo>
                      <a:pt x="6219007" y="182873"/>
                      <a:pt x="6223240" y="178168"/>
                      <a:pt x="6228644" y="174457"/>
                    </a:cubicBezTo>
                    <a:cubicBezTo>
                      <a:pt x="6233267" y="171266"/>
                      <a:pt x="6238606" y="168955"/>
                      <a:pt x="6244662" y="167522"/>
                    </a:cubicBezTo>
                    <a:cubicBezTo>
                      <a:pt x="6250717" y="166090"/>
                      <a:pt x="6258042" y="165374"/>
                      <a:pt x="6266637" y="165374"/>
                    </a:cubicBezTo>
                    <a:close/>
                    <a:moveTo>
                      <a:pt x="6541290" y="165374"/>
                    </a:moveTo>
                    <a:lnTo>
                      <a:pt x="6541290" y="310802"/>
                    </a:lnTo>
                    <a:lnTo>
                      <a:pt x="6457002" y="310802"/>
                    </a:lnTo>
                    <a:lnTo>
                      <a:pt x="6457002" y="293612"/>
                    </a:lnTo>
                    <a:lnTo>
                      <a:pt x="6521952" y="293612"/>
                    </a:lnTo>
                    <a:lnTo>
                      <a:pt x="6521952" y="165374"/>
                    </a:lnTo>
                    <a:close/>
                    <a:moveTo>
                      <a:pt x="6655590" y="165374"/>
                    </a:moveTo>
                    <a:lnTo>
                      <a:pt x="6655590" y="310802"/>
                    </a:lnTo>
                    <a:lnTo>
                      <a:pt x="6564661" y="310802"/>
                    </a:lnTo>
                    <a:lnTo>
                      <a:pt x="6564661" y="293612"/>
                    </a:lnTo>
                    <a:lnTo>
                      <a:pt x="6636252" y="293612"/>
                    </a:lnTo>
                    <a:lnTo>
                      <a:pt x="6636252" y="239602"/>
                    </a:lnTo>
                    <a:lnTo>
                      <a:pt x="6569544" y="239602"/>
                    </a:lnTo>
                    <a:lnTo>
                      <a:pt x="6569544" y="222412"/>
                    </a:lnTo>
                    <a:lnTo>
                      <a:pt x="6636252" y="222412"/>
                    </a:lnTo>
                    <a:lnTo>
                      <a:pt x="6636252" y="182563"/>
                    </a:lnTo>
                    <a:lnTo>
                      <a:pt x="6564661" y="182563"/>
                    </a:lnTo>
                    <a:lnTo>
                      <a:pt x="6564661" y="165374"/>
                    </a:lnTo>
                    <a:close/>
                    <a:moveTo>
                      <a:pt x="6794944" y="165374"/>
                    </a:moveTo>
                    <a:lnTo>
                      <a:pt x="6744938" y="310802"/>
                    </a:lnTo>
                    <a:lnTo>
                      <a:pt x="6724037" y="310802"/>
                    </a:lnTo>
                    <a:lnTo>
                      <a:pt x="6674031" y="165374"/>
                    </a:lnTo>
                    <a:lnTo>
                      <a:pt x="6693760" y="165374"/>
                    </a:lnTo>
                    <a:lnTo>
                      <a:pt x="6733999" y="286092"/>
                    </a:lnTo>
                    <a:lnTo>
                      <a:pt x="6774239" y="165374"/>
                    </a:lnTo>
                    <a:close/>
                    <a:moveTo>
                      <a:pt x="6893715" y="165374"/>
                    </a:moveTo>
                    <a:lnTo>
                      <a:pt x="6893715" y="310802"/>
                    </a:lnTo>
                    <a:lnTo>
                      <a:pt x="6802786" y="310802"/>
                    </a:lnTo>
                    <a:lnTo>
                      <a:pt x="6802786" y="293612"/>
                    </a:lnTo>
                    <a:lnTo>
                      <a:pt x="6874377" y="293612"/>
                    </a:lnTo>
                    <a:lnTo>
                      <a:pt x="6874377" y="239602"/>
                    </a:lnTo>
                    <a:lnTo>
                      <a:pt x="6807669" y="239602"/>
                    </a:lnTo>
                    <a:lnTo>
                      <a:pt x="6807669" y="222412"/>
                    </a:lnTo>
                    <a:lnTo>
                      <a:pt x="6874377" y="222412"/>
                    </a:lnTo>
                    <a:lnTo>
                      <a:pt x="6874377" y="182563"/>
                    </a:lnTo>
                    <a:lnTo>
                      <a:pt x="6802786" y="182563"/>
                    </a:lnTo>
                    <a:lnTo>
                      <a:pt x="6802786" y="165374"/>
                    </a:lnTo>
                    <a:close/>
                    <a:moveTo>
                      <a:pt x="1434069" y="162346"/>
                    </a:moveTo>
                    <a:cubicBezTo>
                      <a:pt x="1443835" y="162346"/>
                      <a:pt x="1452674" y="164023"/>
                      <a:pt x="1460586" y="167376"/>
                    </a:cubicBezTo>
                    <a:cubicBezTo>
                      <a:pt x="1468497" y="170729"/>
                      <a:pt x="1475252" y="175629"/>
                      <a:pt x="1480852" y="182075"/>
                    </a:cubicBezTo>
                    <a:cubicBezTo>
                      <a:pt x="1486451" y="188717"/>
                      <a:pt x="1490765" y="196660"/>
                      <a:pt x="1493793" y="205906"/>
                    </a:cubicBezTo>
                    <a:cubicBezTo>
                      <a:pt x="1496821" y="215152"/>
                      <a:pt x="1498334" y="225896"/>
                      <a:pt x="1498334" y="238137"/>
                    </a:cubicBezTo>
                    <a:cubicBezTo>
                      <a:pt x="1498334" y="250052"/>
                      <a:pt x="1496837" y="260731"/>
                      <a:pt x="1493842" y="270172"/>
                    </a:cubicBezTo>
                    <a:cubicBezTo>
                      <a:pt x="1490847" y="279613"/>
                      <a:pt x="1486549" y="287557"/>
                      <a:pt x="1480949" y="294003"/>
                    </a:cubicBezTo>
                    <a:cubicBezTo>
                      <a:pt x="1475285" y="300580"/>
                      <a:pt x="1468513" y="305528"/>
                      <a:pt x="1460634" y="308849"/>
                    </a:cubicBezTo>
                    <a:cubicBezTo>
                      <a:pt x="1452756" y="312169"/>
                      <a:pt x="1443901" y="313830"/>
                      <a:pt x="1434069" y="313830"/>
                    </a:cubicBezTo>
                    <a:cubicBezTo>
                      <a:pt x="1424562" y="313830"/>
                      <a:pt x="1415853" y="312218"/>
                      <a:pt x="1407942" y="308995"/>
                    </a:cubicBezTo>
                    <a:cubicBezTo>
                      <a:pt x="1400031" y="305772"/>
                      <a:pt x="1393113" y="300775"/>
                      <a:pt x="1387188" y="294003"/>
                    </a:cubicBezTo>
                    <a:cubicBezTo>
                      <a:pt x="1381523" y="287557"/>
                      <a:pt x="1377193" y="279581"/>
                      <a:pt x="1374198" y="270074"/>
                    </a:cubicBezTo>
                    <a:cubicBezTo>
                      <a:pt x="1371203" y="260568"/>
                      <a:pt x="1369705" y="249922"/>
                      <a:pt x="1369705" y="238137"/>
                    </a:cubicBezTo>
                    <a:cubicBezTo>
                      <a:pt x="1369705" y="226026"/>
                      <a:pt x="1371235" y="215250"/>
                      <a:pt x="1374295" y="205809"/>
                    </a:cubicBezTo>
                    <a:cubicBezTo>
                      <a:pt x="1377356" y="196367"/>
                      <a:pt x="1381653" y="188456"/>
                      <a:pt x="1387188" y="182075"/>
                    </a:cubicBezTo>
                    <a:cubicBezTo>
                      <a:pt x="1392657" y="175824"/>
                      <a:pt x="1399364" y="170973"/>
                      <a:pt x="1407307" y="167522"/>
                    </a:cubicBezTo>
                    <a:cubicBezTo>
                      <a:pt x="1415251" y="164072"/>
                      <a:pt x="1424171" y="162346"/>
                      <a:pt x="1434069" y="162346"/>
                    </a:cubicBezTo>
                    <a:close/>
                    <a:moveTo>
                      <a:pt x="6390076" y="162346"/>
                    </a:moveTo>
                    <a:cubicBezTo>
                      <a:pt x="6399843" y="162346"/>
                      <a:pt x="6408682" y="164023"/>
                      <a:pt x="6416593" y="167376"/>
                    </a:cubicBezTo>
                    <a:cubicBezTo>
                      <a:pt x="6424504" y="170729"/>
                      <a:pt x="6431260" y="175629"/>
                      <a:pt x="6436859" y="182075"/>
                    </a:cubicBezTo>
                    <a:cubicBezTo>
                      <a:pt x="6442459" y="188717"/>
                      <a:pt x="6446772" y="196660"/>
                      <a:pt x="6449800" y="205906"/>
                    </a:cubicBezTo>
                    <a:cubicBezTo>
                      <a:pt x="6452828" y="215152"/>
                      <a:pt x="6454342" y="225896"/>
                      <a:pt x="6454342" y="238137"/>
                    </a:cubicBezTo>
                    <a:cubicBezTo>
                      <a:pt x="6454342" y="250052"/>
                      <a:pt x="6452844" y="260731"/>
                      <a:pt x="6449849" y="270172"/>
                    </a:cubicBezTo>
                    <a:cubicBezTo>
                      <a:pt x="6446854" y="279613"/>
                      <a:pt x="6442556" y="287557"/>
                      <a:pt x="6436957" y="294003"/>
                    </a:cubicBezTo>
                    <a:cubicBezTo>
                      <a:pt x="6431292" y="300580"/>
                      <a:pt x="6424521" y="305528"/>
                      <a:pt x="6416642" y="308849"/>
                    </a:cubicBezTo>
                    <a:cubicBezTo>
                      <a:pt x="6408763" y="312169"/>
                      <a:pt x="6399908" y="313830"/>
                      <a:pt x="6390076" y="313830"/>
                    </a:cubicBezTo>
                    <a:cubicBezTo>
                      <a:pt x="6380569" y="313830"/>
                      <a:pt x="6371861" y="312218"/>
                      <a:pt x="6363950" y="308995"/>
                    </a:cubicBezTo>
                    <a:cubicBezTo>
                      <a:pt x="6356038" y="305772"/>
                      <a:pt x="6349120" y="300775"/>
                      <a:pt x="6343195" y="294003"/>
                    </a:cubicBezTo>
                    <a:cubicBezTo>
                      <a:pt x="6337531" y="287557"/>
                      <a:pt x="6333201" y="279581"/>
                      <a:pt x="6330205" y="270074"/>
                    </a:cubicBezTo>
                    <a:cubicBezTo>
                      <a:pt x="6327210" y="260568"/>
                      <a:pt x="6325712" y="249922"/>
                      <a:pt x="6325712" y="238137"/>
                    </a:cubicBezTo>
                    <a:cubicBezTo>
                      <a:pt x="6325712" y="226026"/>
                      <a:pt x="6327242" y="215250"/>
                      <a:pt x="6330303" y="205809"/>
                    </a:cubicBezTo>
                    <a:cubicBezTo>
                      <a:pt x="6333363" y="196367"/>
                      <a:pt x="6337660" y="188456"/>
                      <a:pt x="6343195" y="182075"/>
                    </a:cubicBezTo>
                    <a:cubicBezTo>
                      <a:pt x="6348664" y="175824"/>
                      <a:pt x="6355371" y="170973"/>
                      <a:pt x="6363315" y="167522"/>
                    </a:cubicBezTo>
                    <a:cubicBezTo>
                      <a:pt x="6371258" y="164072"/>
                      <a:pt x="6380179" y="162346"/>
                      <a:pt x="6390076" y="162346"/>
                    </a:cubicBezTo>
                    <a:close/>
                    <a:moveTo>
                      <a:pt x="1956256" y="145170"/>
                    </a:moveTo>
                    <a:lnTo>
                      <a:pt x="1937294" y="145170"/>
                    </a:lnTo>
                    <a:cubicBezTo>
                      <a:pt x="1926076" y="145170"/>
                      <a:pt x="1916700" y="146049"/>
                      <a:pt x="1909165" y="147807"/>
                    </a:cubicBezTo>
                    <a:cubicBezTo>
                      <a:pt x="1901631" y="149565"/>
                      <a:pt x="1894557" y="152454"/>
                      <a:pt x="1887943" y="156472"/>
                    </a:cubicBezTo>
                    <a:cubicBezTo>
                      <a:pt x="1878567" y="162165"/>
                      <a:pt x="1871493" y="170097"/>
                      <a:pt x="1866721" y="180268"/>
                    </a:cubicBezTo>
                    <a:cubicBezTo>
                      <a:pt x="1861950" y="190440"/>
                      <a:pt x="1859564" y="202725"/>
                      <a:pt x="1859564" y="217124"/>
                    </a:cubicBezTo>
                    <a:cubicBezTo>
                      <a:pt x="1859564" y="231691"/>
                      <a:pt x="1861740" y="243850"/>
                      <a:pt x="1866094" y="253603"/>
                    </a:cubicBezTo>
                    <a:cubicBezTo>
                      <a:pt x="1870447" y="263356"/>
                      <a:pt x="1876935" y="271163"/>
                      <a:pt x="1885557" y="277023"/>
                    </a:cubicBezTo>
                    <a:cubicBezTo>
                      <a:pt x="1892422" y="281795"/>
                      <a:pt x="1899998" y="285060"/>
                      <a:pt x="1908286" y="286818"/>
                    </a:cubicBezTo>
                    <a:cubicBezTo>
                      <a:pt x="1916574" y="288576"/>
                      <a:pt x="1926243" y="289455"/>
                      <a:pt x="1937294" y="289455"/>
                    </a:cubicBezTo>
                    <a:lnTo>
                      <a:pt x="1956256" y="289455"/>
                    </a:lnTo>
                    <a:close/>
                    <a:moveTo>
                      <a:pt x="7036088" y="145170"/>
                    </a:moveTo>
                    <a:lnTo>
                      <a:pt x="7017126" y="145170"/>
                    </a:lnTo>
                    <a:cubicBezTo>
                      <a:pt x="7005908" y="145170"/>
                      <a:pt x="6996532" y="146049"/>
                      <a:pt x="6988997" y="147807"/>
                    </a:cubicBezTo>
                    <a:cubicBezTo>
                      <a:pt x="6981463" y="149565"/>
                      <a:pt x="6974389" y="152454"/>
                      <a:pt x="6967776" y="156472"/>
                    </a:cubicBezTo>
                    <a:cubicBezTo>
                      <a:pt x="6958400" y="162165"/>
                      <a:pt x="6951325" y="170097"/>
                      <a:pt x="6946554" y="180268"/>
                    </a:cubicBezTo>
                    <a:cubicBezTo>
                      <a:pt x="6941782" y="190440"/>
                      <a:pt x="6939396" y="202725"/>
                      <a:pt x="6939396" y="217124"/>
                    </a:cubicBezTo>
                    <a:cubicBezTo>
                      <a:pt x="6939396" y="231691"/>
                      <a:pt x="6941572" y="243850"/>
                      <a:pt x="6945926" y="253603"/>
                    </a:cubicBezTo>
                    <a:cubicBezTo>
                      <a:pt x="6950279" y="263356"/>
                      <a:pt x="6956767" y="271163"/>
                      <a:pt x="6965390" y="277023"/>
                    </a:cubicBezTo>
                    <a:cubicBezTo>
                      <a:pt x="6972254" y="281795"/>
                      <a:pt x="6979831" y="285060"/>
                      <a:pt x="6988118" y="286818"/>
                    </a:cubicBezTo>
                    <a:cubicBezTo>
                      <a:pt x="6996407" y="288576"/>
                      <a:pt x="7006076" y="289455"/>
                      <a:pt x="7017126" y="289455"/>
                    </a:cubicBezTo>
                    <a:lnTo>
                      <a:pt x="7036088" y="289455"/>
                    </a:lnTo>
                    <a:close/>
                    <a:moveTo>
                      <a:pt x="1981119" y="123823"/>
                    </a:moveTo>
                    <a:lnTo>
                      <a:pt x="1981119" y="310802"/>
                    </a:lnTo>
                    <a:lnTo>
                      <a:pt x="1938047" y="310802"/>
                    </a:lnTo>
                    <a:cubicBezTo>
                      <a:pt x="1922895" y="310802"/>
                      <a:pt x="1910442" y="309798"/>
                      <a:pt x="1900689" y="307788"/>
                    </a:cubicBezTo>
                    <a:cubicBezTo>
                      <a:pt x="1890936" y="305779"/>
                      <a:pt x="1881330" y="301803"/>
                      <a:pt x="1871870" y="295859"/>
                    </a:cubicBezTo>
                    <a:cubicBezTo>
                      <a:pt x="1860233" y="288157"/>
                      <a:pt x="1850962" y="277441"/>
                      <a:pt x="1844055" y="263712"/>
                    </a:cubicBezTo>
                    <a:cubicBezTo>
                      <a:pt x="1837149" y="249983"/>
                      <a:pt x="1833696" y="234579"/>
                      <a:pt x="1833696" y="217501"/>
                    </a:cubicBezTo>
                    <a:cubicBezTo>
                      <a:pt x="1833696" y="199251"/>
                      <a:pt x="1837002" y="183533"/>
                      <a:pt x="1843616" y="170348"/>
                    </a:cubicBezTo>
                    <a:cubicBezTo>
                      <a:pt x="1850229" y="157163"/>
                      <a:pt x="1859564" y="146594"/>
                      <a:pt x="1871619" y="138641"/>
                    </a:cubicBezTo>
                    <a:cubicBezTo>
                      <a:pt x="1878651" y="134036"/>
                      <a:pt x="1887169" y="130415"/>
                      <a:pt x="1897173" y="127778"/>
                    </a:cubicBezTo>
                    <a:cubicBezTo>
                      <a:pt x="1907177" y="125141"/>
                      <a:pt x="1920969" y="123823"/>
                      <a:pt x="1938550" y="123823"/>
                    </a:cubicBezTo>
                    <a:close/>
                    <a:moveTo>
                      <a:pt x="7060951" y="123823"/>
                    </a:moveTo>
                    <a:lnTo>
                      <a:pt x="7060951" y="310802"/>
                    </a:lnTo>
                    <a:lnTo>
                      <a:pt x="7017880" y="310802"/>
                    </a:lnTo>
                    <a:cubicBezTo>
                      <a:pt x="7002727" y="310802"/>
                      <a:pt x="6990274" y="309798"/>
                      <a:pt x="6980522" y="307788"/>
                    </a:cubicBezTo>
                    <a:cubicBezTo>
                      <a:pt x="6970769" y="305779"/>
                      <a:pt x="6961162" y="301803"/>
                      <a:pt x="6951702" y="295859"/>
                    </a:cubicBezTo>
                    <a:cubicBezTo>
                      <a:pt x="6940066" y="288157"/>
                      <a:pt x="6930794" y="277441"/>
                      <a:pt x="6923888" y="263712"/>
                    </a:cubicBezTo>
                    <a:cubicBezTo>
                      <a:pt x="6916981" y="249983"/>
                      <a:pt x="6913528" y="234579"/>
                      <a:pt x="6913528" y="217501"/>
                    </a:cubicBezTo>
                    <a:cubicBezTo>
                      <a:pt x="6913528" y="199251"/>
                      <a:pt x="6916835" y="183533"/>
                      <a:pt x="6923448" y="170348"/>
                    </a:cubicBezTo>
                    <a:cubicBezTo>
                      <a:pt x="6930062" y="157163"/>
                      <a:pt x="6939396" y="146594"/>
                      <a:pt x="6951451" y="138641"/>
                    </a:cubicBezTo>
                    <a:cubicBezTo>
                      <a:pt x="6958483" y="134036"/>
                      <a:pt x="6967001" y="130415"/>
                      <a:pt x="6977005" y="127778"/>
                    </a:cubicBezTo>
                    <a:cubicBezTo>
                      <a:pt x="6987010" y="125141"/>
                      <a:pt x="7000802" y="123823"/>
                      <a:pt x="7018382" y="123823"/>
                    </a:cubicBezTo>
                    <a:close/>
                    <a:moveTo>
                      <a:pt x="6846268" y="0"/>
                    </a:moveTo>
                    <a:lnTo>
                      <a:pt x="5619032" y="0"/>
                    </a:lnTo>
                    <a:lnTo>
                      <a:pt x="5695891" y="215939"/>
                    </a:lnTo>
                    <a:lnTo>
                      <a:pt x="5619032" y="431879"/>
                    </a:lnTo>
                    <a:lnTo>
                      <a:pt x="5542173" y="431879"/>
                    </a:lnTo>
                    <a:lnTo>
                      <a:pt x="5619032" y="215939"/>
                    </a:lnTo>
                    <a:lnTo>
                      <a:pt x="5542173" y="0"/>
                    </a:lnTo>
                    <a:lnTo>
                      <a:pt x="4764258" y="0"/>
                    </a:lnTo>
                    <a:lnTo>
                      <a:pt x="4388000" y="439615"/>
                    </a:lnTo>
                    <a:lnTo>
                      <a:pt x="4395845" y="439615"/>
                    </a:lnTo>
                    <a:lnTo>
                      <a:pt x="4073265" y="832209"/>
                    </a:lnTo>
                    <a:lnTo>
                      <a:pt x="3750685" y="439615"/>
                    </a:lnTo>
                    <a:lnTo>
                      <a:pt x="3752503" y="439615"/>
                    </a:lnTo>
                    <a:lnTo>
                      <a:pt x="3376246" y="0"/>
                    </a:lnTo>
                    <a:lnTo>
                      <a:pt x="2650997" y="0"/>
                    </a:lnTo>
                    <a:lnTo>
                      <a:pt x="2574138" y="215939"/>
                    </a:lnTo>
                    <a:lnTo>
                      <a:pt x="2650997" y="431879"/>
                    </a:lnTo>
                    <a:lnTo>
                      <a:pt x="2574138" y="431879"/>
                    </a:lnTo>
                    <a:lnTo>
                      <a:pt x="2497279" y="215939"/>
                    </a:lnTo>
                    <a:lnTo>
                      <a:pt x="2574138" y="0"/>
                    </a:lnTo>
                    <a:lnTo>
                      <a:pt x="1294236" y="0"/>
                    </a:lnTo>
                    <a:cubicBezTo>
                      <a:pt x="936843" y="0"/>
                      <a:pt x="613284" y="144862"/>
                      <a:pt x="379073" y="379073"/>
                    </a:cubicBezTo>
                    <a:lnTo>
                      <a:pt x="371512" y="387392"/>
                    </a:lnTo>
                    <a:lnTo>
                      <a:pt x="371512" y="705023"/>
                    </a:lnTo>
                    <a:lnTo>
                      <a:pt x="709323" y="705023"/>
                    </a:lnTo>
                    <a:lnTo>
                      <a:pt x="712149" y="701599"/>
                    </a:lnTo>
                    <a:cubicBezTo>
                      <a:pt x="874015" y="539732"/>
                      <a:pt x="1097633" y="439615"/>
                      <a:pt x="1344633" y="439615"/>
                    </a:cubicBezTo>
                    <a:lnTo>
                      <a:pt x="2823908" y="439615"/>
                    </a:lnTo>
                    <a:lnTo>
                      <a:pt x="3629166" y="1372697"/>
                    </a:lnTo>
                    <a:lnTo>
                      <a:pt x="2898968" y="2261379"/>
                    </a:lnTo>
                    <a:lnTo>
                      <a:pt x="2656223" y="2261379"/>
                    </a:lnTo>
                    <a:lnTo>
                      <a:pt x="2733060" y="2477259"/>
                    </a:lnTo>
                    <a:lnTo>
                      <a:pt x="2656201" y="2693199"/>
                    </a:lnTo>
                    <a:lnTo>
                      <a:pt x="2579342" y="2693199"/>
                    </a:lnTo>
                    <a:lnTo>
                      <a:pt x="2656201" y="2477259"/>
                    </a:lnTo>
                    <a:lnTo>
                      <a:pt x="2579364" y="2261379"/>
                    </a:lnTo>
                    <a:lnTo>
                      <a:pt x="2369951" y="2261379"/>
                    </a:lnTo>
                    <a:lnTo>
                      <a:pt x="2386305" y="2242980"/>
                    </a:lnTo>
                    <a:cubicBezTo>
                      <a:pt x="2573087" y="2013142"/>
                      <a:pt x="2686927" y="1707824"/>
                      <a:pt x="2686927" y="1372770"/>
                    </a:cubicBezTo>
                    <a:cubicBezTo>
                      <a:pt x="2686927" y="1238749"/>
                      <a:pt x="2668713" y="1109486"/>
                      <a:pt x="2634902" y="987907"/>
                    </a:cubicBezTo>
                    <a:lnTo>
                      <a:pt x="2605700" y="898676"/>
                    </a:lnTo>
                    <a:lnTo>
                      <a:pt x="2566314" y="805880"/>
                    </a:lnTo>
                    <a:cubicBezTo>
                      <a:pt x="2532124" y="734447"/>
                      <a:pt x="2492025" y="667184"/>
                      <a:pt x="2446764" y="604937"/>
                    </a:cubicBezTo>
                    <a:lnTo>
                      <a:pt x="2426516" y="579653"/>
                    </a:lnTo>
                    <a:lnTo>
                      <a:pt x="2150427" y="504561"/>
                    </a:lnTo>
                    <a:lnTo>
                      <a:pt x="2111881" y="840216"/>
                    </a:lnTo>
                    <a:lnTo>
                      <a:pt x="2110488" y="840216"/>
                    </a:lnTo>
                    <a:lnTo>
                      <a:pt x="2111606" y="841867"/>
                    </a:lnTo>
                    <a:lnTo>
                      <a:pt x="2111496" y="841995"/>
                    </a:lnTo>
                    <a:lnTo>
                      <a:pt x="2111677" y="841995"/>
                    </a:lnTo>
                    <a:lnTo>
                      <a:pt x="2111497" y="843558"/>
                    </a:lnTo>
                    <a:lnTo>
                      <a:pt x="2112356" y="842976"/>
                    </a:lnTo>
                    <a:lnTo>
                      <a:pt x="2131465" y="871208"/>
                    </a:lnTo>
                    <a:cubicBezTo>
                      <a:pt x="2210090" y="1012074"/>
                      <a:pt x="2255523" y="1178499"/>
                      <a:pt x="2255523" y="1356791"/>
                    </a:cubicBezTo>
                    <a:cubicBezTo>
                      <a:pt x="2255523" y="1802525"/>
                      <a:pt x="1971563" y="2174084"/>
                      <a:pt x="1594923" y="2257534"/>
                    </a:cubicBezTo>
                    <a:lnTo>
                      <a:pt x="1571913" y="2261379"/>
                    </a:lnTo>
                    <a:lnTo>
                      <a:pt x="1344633" y="2261379"/>
                    </a:lnTo>
                    <a:cubicBezTo>
                      <a:pt x="1159383" y="2261379"/>
                      <a:pt x="987285" y="2205064"/>
                      <a:pt x="844528" y="2108618"/>
                    </a:cubicBezTo>
                    <a:lnTo>
                      <a:pt x="784724" y="2059276"/>
                    </a:lnTo>
                    <a:lnTo>
                      <a:pt x="784724" y="2372223"/>
                    </a:lnTo>
                    <a:lnTo>
                      <a:pt x="434417" y="2372223"/>
                    </a:lnTo>
                    <a:lnTo>
                      <a:pt x="470982" y="2405456"/>
                    </a:lnTo>
                    <a:cubicBezTo>
                      <a:pt x="694702" y="2590086"/>
                      <a:pt x="981517" y="2700996"/>
                      <a:pt x="1294236" y="2700996"/>
                    </a:cubicBezTo>
                    <a:lnTo>
                      <a:pt x="3376245" y="2700996"/>
                    </a:lnTo>
                    <a:lnTo>
                      <a:pt x="3752504" y="2261379"/>
                    </a:lnTo>
                    <a:lnTo>
                      <a:pt x="3750422" y="2261379"/>
                    </a:lnTo>
                    <a:lnTo>
                      <a:pt x="4073265" y="1887290"/>
                    </a:lnTo>
                    <a:lnTo>
                      <a:pt x="4396107" y="2261379"/>
                    </a:lnTo>
                    <a:lnTo>
                      <a:pt x="4388000" y="2261379"/>
                    </a:lnTo>
                    <a:lnTo>
                      <a:pt x="4764259" y="2700996"/>
                    </a:lnTo>
                    <a:lnTo>
                      <a:pt x="6846268" y="2700996"/>
                    </a:lnTo>
                    <a:cubicBezTo>
                      <a:pt x="7158987" y="2700996"/>
                      <a:pt x="7445802" y="2590086"/>
                      <a:pt x="7669522" y="2405456"/>
                    </a:cubicBezTo>
                    <a:lnTo>
                      <a:pt x="7706087" y="2372223"/>
                    </a:lnTo>
                    <a:lnTo>
                      <a:pt x="7377999" y="2372223"/>
                    </a:lnTo>
                    <a:lnTo>
                      <a:pt x="7377999" y="2040943"/>
                    </a:lnTo>
                    <a:lnTo>
                      <a:pt x="7295977" y="2108618"/>
                    </a:lnTo>
                    <a:cubicBezTo>
                      <a:pt x="7153219" y="2205064"/>
                      <a:pt x="6981121" y="2261379"/>
                      <a:pt x="6795871" y="2261379"/>
                    </a:cubicBezTo>
                    <a:lnTo>
                      <a:pt x="6568591" y="2261379"/>
                    </a:lnTo>
                    <a:lnTo>
                      <a:pt x="6545581" y="2257534"/>
                    </a:lnTo>
                    <a:cubicBezTo>
                      <a:pt x="6168942" y="2174084"/>
                      <a:pt x="5884981" y="1802525"/>
                      <a:pt x="5884981" y="1356791"/>
                    </a:cubicBezTo>
                    <a:cubicBezTo>
                      <a:pt x="5884981" y="1178499"/>
                      <a:pt x="5930414" y="1012074"/>
                      <a:pt x="6009039" y="871208"/>
                    </a:cubicBezTo>
                    <a:lnTo>
                      <a:pt x="6028148" y="842976"/>
                    </a:lnTo>
                    <a:lnTo>
                      <a:pt x="6029007" y="843558"/>
                    </a:lnTo>
                    <a:lnTo>
                      <a:pt x="6028827" y="841995"/>
                    </a:lnTo>
                    <a:lnTo>
                      <a:pt x="6029008" y="841995"/>
                    </a:lnTo>
                    <a:lnTo>
                      <a:pt x="6028898" y="841867"/>
                    </a:lnTo>
                    <a:lnTo>
                      <a:pt x="6030016" y="840216"/>
                    </a:lnTo>
                    <a:lnTo>
                      <a:pt x="6028623" y="840216"/>
                    </a:lnTo>
                    <a:lnTo>
                      <a:pt x="5990077" y="504561"/>
                    </a:lnTo>
                    <a:lnTo>
                      <a:pt x="5713988" y="579653"/>
                    </a:lnTo>
                    <a:lnTo>
                      <a:pt x="5693740" y="604937"/>
                    </a:lnTo>
                    <a:cubicBezTo>
                      <a:pt x="5648479" y="667184"/>
                      <a:pt x="5608380" y="734447"/>
                      <a:pt x="5574190" y="805880"/>
                    </a:cubicBezTo>
                    <a:lnTo>
                      <a:pt x="5534804" y="898676"/>
                    </a:lnTo>
                    <a:lnTo>
                      <a:pt x="5505602" y="987907"/>
                    </a:lnTo>
                    <a:cubicBezTo>
                      <a:pt x="5471791" y="1109486"/>
                      <a:pt x="5453577" y="1238749"/>
                      <a:pt x="5453577" y="1372770"/>
                    </a:cubicBezTo>
                    <a:cubicBezTo>
                      <a:pt x="5453577" y="1707824"/>
                      <a:pt x="5567418" y="2013142"/>
                      <a:pt x="5754200" y="2242980"/>
                    </a:cubicBezTo>
                    <a:lnTo>
                      <a:pt x="5770553" y="2261379"/>
                    </a:lnTo>
                    <a:lnTo>
                      <a:pt x="5591124" y="2261379"/>
                    </a:lnTo>
                    <a:lnTo>
                      <a:pt x="5514286" y="2477259"/>
                    </a:lnTo>
                    <a:lnTo>
                      <a:pt x="5591145" y="2693199"/>
                    </a:lnTo>
                    <a:lnTo>
                      <a:pt x="5514286" y="2693199"/>
                    </a:lnTo>
                    <a:lnTo>
                      <a:pt x="5437427" y="2477259"/>
                    </a:lnTo>
                    <a:lnTo>
                      <a:pt x="5514265" y="2261379"/>
                    </a:lnTo>
                    <a:lnTo>
                      <a:pt x="5247561" y="2261379"/>
                    </a:lnTo>
                    <a:lnTo>
                      <a:pt x="4517363" y="1372697"/>
                    </a:lnTo>
                    <a:lnTo>
                      <a:pt x="5322621" y="439615"/>
                    </a:lnTo>
                    <a:lnTo>
                      <a:pt x="6795871" y="439615"/>
                    </a:lnTo>
                    <a:cubicBezTo>
                      <a:pt x="7042871" y="439615"/>
                      <a:pt x="7266488" y="539732"/>
                      <a:pt x="7428355" y="701599"/>
                    </a:cubicBezTo>
                    <a:lnTo>
                      <a:pt x="7431181" y="705023"/>
                    </a:lnTo>
                    <a:lnTo>
                      <a:pt x="7763073" y="705023"/>
                    </a:lnTo>
                    <a:lnTo>
                      <a:pt x="7763073" y="380880"/>
                    </a:lnTo>
                    <a:lnTo>
                      <a:pt x="7761431" y="379073"/>
                    </a:lnTo>
                    <a:cubicBezTo>
                      <a:pt x="7527221" y="144862"/>
                      <a:pt x="7203662" y="0"/>
                      <a:pt x="6846268" y="0"/>
                    </a:cubicBezTo>
                    <a:close/>
                  </a:path>
                </a:pathLst>
              </a:custGeom>
              <a:gradFill flip="none" rotWithShape="1">
                <a:gsLst>
                  <a:gs pos="0">
                    <a:schemeClr val="accent2">
                      <a:lumMod val="20000"/>
                      <a:lumOff val="80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Freeform 54">
              <a:extLst>
                <a:ext uri="{FF2B5EF4-FFF2-40B4-BE49-F238E27FC236}">
                  <a16:creationId xmlns:a16="http://schemas.microsoft.com/office/drawing/2014/main" id="{E2D176BE-8CCF-4DC2-9BFB-7A1133C11264}"/>
                </a:ext>
              </a:extLst>
            </p:cNvPr>
            <p:cNvSpPr/>
            <p:nvPr/>
          </p:nvSpPr>
          <p:spPr>
            <a:xfrm>
              <a:off x="7620115" y="3044091"/>
              <a:ext cx="923733" cy="936608"/>
            </a:xfrm>
            <a:custGeom>
              <a:avLst/>
              <a:gdLst>
                <a:gd name="connsiteX0" fmla="*/ 720318 w 1440636"/>
                <a:gd name="connsiteY0" fmla="*/ 0 h 1460716"/>
                <a:gd name="connsiteX1" fmla="*/ 794993 w 1440636"/>
                <a:gd name="connsiteY1" fmla="*/ 3771 h 1460716"/>
                <a:gd name="connsiteX2" fmla="*/ 815852 w 1440636"/>
                <a:gd name="connsiteY2" fmla="*/ 6954 h 1460716"/>
                <a:gd name="connsiteX3" fmla="*/ 883627 w 1440636"/>
                <a:gd name="connsiteY3" fmla="*/ 250369 h 1460716"/>
                <a:gd name="connsiteX4" fmla="*/ 1079928 w 1440636"/>
                <a:gd name="connsiteY4" fmla="*/ 98278 h 1460716"/>
                <a:gd name="connsiteX5" fmla="*/ 1128668 w 1440636"/>
                <a:gd name="connsiteY5" fmla="*/ 124734 h 1460716"/>
                <a:gd name="connsiteX6" fmla="*/ 1236759 w 1440636"/>
                <a:gd name="connsiteY6" fmla="*/ 213917 h 1460716"/>
                <a:gd name="connsiteX7" fmla="*/ 1236954 w 1440636"/>
                <a:gd name="connsiteY7" fmla="*/ 214153 h 1460716"/>
                <a:gd name="connsiteX8" fmla="*/ 1147865 w 1440636"/>
                <a:gd name="connsiteY8" fmla="*/ 432953 h 1460716"/>
                <a:gd name="connsiteX9" fmla="*/ 1379542 w 1440636"/>
                <a:gd name="connsiteY9" fmla="*/ 420757 h 1460716"/>
                <a:gd name="connsiteX10" fmla="*/ 1393281 w 1440636"/>
                <a:gd name="connsiteY10" fmla="*/ 446070 h 1460716"/>
                <a:gd name="connsiteX11" fmla="*/ 1435838 w 1440636"/>
                <a:gd name="connsiteY11" fmla="*/ 583165 h 1460716"/>
                <a:gd name="connsiteX12" fmla="*/ 1440085 w 1440636"/>
                <a:gd name="connsiteY12" fmla="*/ 610994 h 1460716"/>
                <a:gd name="connsiteX13" fmla="*/ 1248793 w 1440636"/>
                <a:gd name="connsiteY13" fmla="*/ 728383 h 1460716"/>
                <a:gd name="connsiteX14" fmla="*/ 1440636 w 1440636"/>
                <a:gd name="connsiteY14" fmla="*/ 846110 h 1460716"/>
                <a:gd name="connsiteX15" fmla="*/ 1435838 w 1440636"/>
                <a:gd name="connsiteY15" fmla="*/ 877551 h 1460716"/>
                <a:gd name="connsiteX16" fmla="*/ 1393281 w 1440636"/>
                <a:gd name="connsiteY16" fmla="*/ 1014647 h 1460716"/>
                <a:gd name="connsiteX17" fmla="*/ 1381626 w 1440636"/>
                <a:gd name="connsiteY17" fmla="*/ 1036119 h 1460716"/>
                <a:gd name="connsiteX18" fmla="*/ 1147865 w 1440636"/>
                <a:gd name="connsiteY18" fmla="*/ 1023813 h 1460716"/>
                <a:gd name="connsiteX19" fmla="*/ 1238031 w 1440636"/>
                <a:gd name="connsiteY19" fmla="*/ 1245258 h 1460716"/>
                <a:gd name="connsiteX20" fmla="*/ 1236759 w 1440636"/>
                <a:gd name="connsiteY20" fmla="*/ 1246800 h 1460716"/>
                <a:gd name="connsiteX21" fmla="*/ 1128668 w 1440636"/>
                <a:gd name="connsiteY21" fmla="*/ 1335983 h 1460716"/>
                <a:gd name="connsiteX22" fmla="*/ 1082926 w 1440636"/>
                <a:gd name="connsiteY22" fmla="*/ 1360811 h 1460716"/>
                <a:gd name="connsiteX23" fmla="*/ 883627 w 1440636"/>
                <a:gd name="connsiteY23" fmla="*/ 1206397 h 1460716"/>
                <a:gd name="connsiteX24" fmla="*/ 814703 w 1440636"/>
                <a:gd name="connsiteY24" fmla="*/ 1453937 h 1460716"/>
                <a:gd name="connsiteX25" fmla="*/ 794993 w 1440636"/>
                <a:gd name="connsiteY25" fmla="*/ 1456945 h 1460716"/>
                <a:gd name="connsiteX26" fmla="*/ 720318 w 1440636"/>
                <a:gd name="connsiteY26" fmla="*/ 1460716 h 1460716"/>
                <a:gd name="connsiteX27" fmla="*/ 645643 w 1440636"/>
                <a:gd name="connsiteY27" fmla="*/ 1456945 h 1460716"/>
                <a:gd name="connsiteX28" fmla="*/ 625931 w 1440636"/>
                <a:gd name="connsiteY28" fmla="*/ 1453937 h 1460716"/>
                <a:gd name="connsiteX29" fmla="*/ 557007 w 1440636"/>
                <a:gd name="connsiteY29" fmla="*/ 1206397 h 1460716"/>
                <a:gd name="connsiteX30" fmla="*/ 357709 w 1440636"/>
                <a:gd name="connsiteY30" fmla="*/ 1360810 h 1460716"/>
                <a:gd name="connsiteX31" fmla="*/ 311968 w 1440636"/>
                <a:gd name="connsiteY31" fmla="*/ 1335983 h 1460716"/>
                <a:gd name="connsiteX32" fmla="*/ 203877 w 1440636"/>
                <a:gd name="connsiteY32" fmla="*/ 1246800 h 1460716"/>
                <a:gd name="connsiteX33" fmla="*/ 202604 w 1440636"/>
                <a:gd name="connsiteY33" fmla="*/ 1245257 h 1460716"/>
                <a:gd name="connsiteX34" fmla="*/ 292769 w 1440636"/>
                <a:gd name="connsiteY34" fmla="*/ 1023813 h 1460716"/>
                <a:gd name="connsiteX35" fmla="*/ 59010 w 1440636"/>
                <a:gd name="connsiteY35" fmla="*/ 1036119 h 1460716"/>
                <a:gd name="connsiteX36" fmla="*/ 47355 w 1440636"/>
                <a:gd name="connsiteY36" fmla="*/ 1014647 h 1460716"/>
                <a:gd name="connsiteX37" fmla="*/ 4798 w 1440636"/>
                <a:gd name="connsiteY37" fmla="*/ 877551 h 1460716"/>
                <a:gd name="connsiteX38" fmla="*/ 0 w 1440636"/>
                <a:gd name="connsiteY38" fmla="*/ 846109 h 1460716"/>
                <a:gd name="connsiteX39" fmla="*/ 191841 w 1440636"/>
                <a:gd name="connsiteY39" fmla="*/ 728383 h 1460716"/>
                <a:gd name="connsiteX40" fmla="*/ 551 w 1440636"/>
                <a:gd name="connsiteY40" fmla="*/ 610995 h 1460716"/>
                <a:gd name="connsiteX41" fmla="*/ 4798 w 1440636"/>
                <a:gd name="connsiteY41" fmla="*/ 583165 h 1460716"/>
                <a:gd name="connsiteX42" fmla="*/ 47355 w 1440636"/>
                <a:gd name="connsiteY42" fmla="*/ 446070 h 1460716"/>
                <a:gd name="connsiteX43" fmla="*/ 61094 w 1440636"/>
                <a:gd name="connsiteY43" fmla="*/ 420757 h 1460716"/>
                <a:gd name="connsiteX44" fmla="*/ 292769 w 1440636"/>
                <a:gd name="connsiteY44" fmla="*/ 432953 h 1460716"/>
                <a:gd name="connsiteX45" fmla="*/ 203681 w 1440636"/>
                <a:gd name="connsiteY45" fmla="*/ 214154 h 1460716"/>
                <a:gd name="connsiteX46" fmla="*/ 203877 w 1440636"/>
                <a:gd name="connsiteY46" fmla="*/ 213917 h 1460716"/>
                <a:gd name="connsiteX47" fmla="*/ 311968 w 1440636"/>
                <a:gd name="connsiteY47" fmla="*/ 124734 h 1460716"/>
                <a:gd name="connsiteX48" fmla="*/ 360707 w 1440636"/>
                <a:gd name="connsiteY48" fmla="*/ 98279 h 1460716"/>
                <a:gd name="connsiteX49" fmla="*/ 557007 w 1440636"/>
                <a:gd name="connsiteY49" fmla="*/ 250369 h 1460716"/>
                <a:gd name="connsiteX50" fmla="*/ 624782 w 1440636"/>
                <a:gd name="connsiteY50" fmla="*/ 6955 h 1460716"/>
                <a:gd name="connsiteX51" fmla="*/ 645643 w 1440636"/>
                <a:gd name="connsiteY51" fmla="*/ 3771 h 1460716"/>
                <a:gd name="connsiteX52" fmla="*/ 720318 w 1440636"/>
                <a:gd name="connsiteY52" fmla="*/ 0 h 146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0636" h="1460716">
                  <a:moveTo>
                    <a:pt x="720318" y="0"/>
                  </a:moveTo>
                  <a:cubicBezTo>
                    <a:pt x="745528" y="0"/>
                    <a:pt x="770440" y="1277"/>
                    <a:pt x="794993" y="3771"/>
                  </a:cubicBezTo>
                  <a:lnTo>
                    <a:pt x="815852" y="6954"/>
                  </a:lnTo>
                  <a:lnTo>
                    <a:pt x="883627" y="250369"/>
                  </a:lnTo>
                  <a:lnTo>
                    <a:pt x="1079928" y="98278"/>
                  </a:lnTo>
                  <a:lnTo>
                    <a:pt x="1128668" y="124734"/>
                  </a:lnTo>
                  <a:cubicBezTo>
                    <a:pt x="1167524" y="150984"/>
                    <a:pt x="1203717" y="180875"/>
                    <a:pt x="1236759" y="213917"/>
                  </a:cubicBezTo>
                  <a:lnTo>
                    <a:pt x="1236954" y="214153"/>
                  </a:lnTo>
                  <a:lnTo>
                    <a:pt x="1147865" y="432953"/>
                  </a:lnTo>
                  <a:lnTo>
                    <a:pt x="1379542" y="420757"/>
                  </a:lnTo>
                  <a:lnTo>
                    <a:pt x="1393281" y="446070"/>
                  </a:lnTo>
                  <a:cubicBezTo>
                    <a:pt x="1411760" y="489759"/>
                    <a:pt x="1426109" y="535621"/>
                    <a:pt x="1435838" y="583165"/>
                  </a:cubicBezTo>
                  <a:lnTo>
                    <a:pt x="1440085" y="610994"/>
                  </a:lnTo>
                  <a:lnTo>
                    <a:pt x="1248793" y="728383"/>
                  </a:lnTo>
                  <a:lnTo>
                    <a:pt x="1440636" y="846110"/>
                  </a:lnTo>
                  <a:lnTo>
                    <a:pt x="1435838" y="877551"/>
                  </a:lnTo>
                  <a:cubicBezTo>
                    <a:pt x="1426109" y="925095"/>
                    <a:pt x="1411760" y="970957"/>
                    <a:pt x="1393281" y="1014647"/>
                  </a:cubicBezTo>
                  <a:lnTo>
                    <a:pt x="1381626" y="1036119"/>
                  </a:lnTo>
                  <a:lnTo>
                    <a:pt x="1147865" y="1023813"/>
                  </a:lnTo>
                  <a:lnTo>
                    <a:pt x="1238031" y="1245258"/>
                  </a:lnTo>
                  <a:lnTo>
                    <a:pt x="1236759" y="1246800"/>
                  </a:lnTo>
                  <a:cubicBezTo>
                    <a:pt x="1203717" y="1279842"/>
                    <a:pt x="1167524" y="1309733"/>
                    <a:pt x="1128668" y="1335983"/>
                  </a:cubicBezTo>
                  <a:lnTo>
                    <a:pt x="1082926" y="1360811"/>
                  </a:lnTo>
                  <a:lnTo>
                    <a:pt x="883627" y="1206397"/>
                  </a:lnTo>
                  <a:lnTo>
                    <a:pt x="814703" y="1453937"/>
                  </a:lnTo>
                  <a:lnTo>
                    <a:pt x="794993" y="1456945"/>
                  </a:lnTo>
                  <a:cubicBezTo>
                    <a:pt x="770440" y="1459439"/>
                    <a:pt x="745528" y="1460716"/>
                    <a:pt x="720318" y="1460716"/>
                  </a:cubicBezTo>
                  <a:cubicBezTo>
                    <a:pt x="695108" y="1460716"/>
                    <a:pt x="670196" y="1459439"/>
                    <a:pt x="645643" y="1456945"/>
                  </a:cubicBezTo>
                  <a:lnTo>
                    <a:pt x="625931" y="1453937"/>
                  </a:lnTo>
                  <a:lnTo>
                    <a:pt x="557007" y="1206397"/>
                  </a:lnTo>
                  <a:lnTo>
                    <a:pt x="357709" y="1360810"/>
                  </a:lnTo>
                  <a:lnTo>
                    <a:pt x="311968" y="1335983"/>
                  </a:lnTo>
                  <a:cubicBezTo>
                    <a:pt x="273112" y="1309733"/>
                    <a:pt x="236919" y="1279842"/>
                    <a:pt x="203877" y="1246800"/>
                  </a:cubicBezTo>
                  <a:lnTo>
                    <a:pt x="202604" y="1245257"/>
                  </a:lnTo>
                  <a:lnTo>
                    <a:pt x="292769" y="1023813"/>
                  </a:lnTo>
                  <a:lnTo>
                    <a:pt x="59010" y="1036119"/>
                  </a:lnTo>
                  <a:lnTo>
                    <a:pt x="47355" y="1014647"/>
                  </a:lnTo>
                  <a:cubicBezTo>
                    <a:pt x="28876" y="970957"/>
                    <a:pt x="14527" y="925095"/>
                    <a:pt x="4798" y="877551"/>
                  </a:cubicBezTo>
                  <a:lnTo>
                    <a:pt x="0" y="846109"/>
                  </a:lnTo>
                  <a:lnTo>
                    <a:pt x="191841" y="728383"/>
                  </a:lnTo>
                  <a:lnTo>
                    <a:pt x="551" y="610995"/>
                  </a:lnTo>
                  <a:lnTo>
                    <a:pt x="4798" y="583165"/>
                  </a:lnTo>
                  <a:cubicBezTo>
                    <a:pt x="14527" y="535621"/>
                    <a:pt x="28876" y="489759"/>
                    <a:pt x="47355" y="446070"/>
                  </a:cubicBezTo>
                  <a:lnTo>
                    <a:pt x="61094" y="420757"/>
                  </a:lnTo>
                  <a:lnTo>
                    <a:pt x="292769" y="432953"/>
                  </a:lnTo>
                  <a:lnTo>
                    <a:pt x="203681" y="214154"/>
                  </a:lnTo>
                  <a:lnTo>
                    <a:pt x="203877" y="213917"/>
                  </a:lnTo>
                  <a:cubicBezTo>
                    <a:pt x="236919" y="180875"/>
                    <a:pt x="273112" y="150984"/>
                    <a:pt x="311968" y="124734"/>
                  </a:cubicBezTo>
                  <a:lnTo>
                    <a:pt x="360707" y="98279"/>
                  </a:lnTo>
                  <a:lnTo>
                    <a:pt x="557007" y="250369"/>
                  </a:lnTo>
                  <a:lnTo>
                    <a:pt x="624782" y="6955"/>
                  </a:lnTo>
                  <a:lnTo>
                    <a:pt x="645643" y="3771"/>
                  </a:lnTo>
                  <a:cubicBezTo>
                    <a:pt x="670196" y="1277"/>
                    <a:pt x="695108" y="0"/>
                    <a:pt x="720318"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F19369FE-F96D-407A-807D-4B60E4228211}"/>
                </a:ext>
              </a:extLst>
            </p:cNvPr>
            <p:cNvGrpSpPr/>
            <p:nvPr/>
          </p:nvGrpSpPr>
          <p:grpSpPr>
            <a:xfrm>
              <a:off x="7800005" y="3230419"/>
              <a:ext cx="563952" cy="563952"/>
              <a:chOff x="7066571" y="6086678"/>
              <a:chExt cx="563952" cy="563952"/>
            </a:xfrm>
          </p:grpSpPr>
          <p:sp>
            <p:nvSpPr>
              <p:cNvPr id="48" name="Oval 47">
                <a:extLst>
                  <a:ext uri="{FF2B5EF4-FFF2-40B4-BE49-F238E27FC236}">
                    <a16:creationId xmlns:a16="http://schemas.microsoft.com/office/drawing/2014/main" id="{60EBF834-0B31-4A55-9198-2ECDC285EAE0}"/>
                  </a:ext>
                </a:extLst>
              </p:cNvPr>
              <p:cNvSpPr/>
              <p:nvPr/>
            </p:nvSpPr>
            <p:spPr>
              <a:xfrm>
                <a:off x="7066571" y="6086678"/>
                <a:ext cx="563952" cy="5639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73">
                <a:extLst>
                  <a:ext uri="{FF2B5EF4-FFF2-40B4-BE49-F238E27FC236}">
                    <a16:creationId xmlns:a16="http://schemas.microsoft.com/office/drawing/2014/main" id="{E1310C36-FC22-4D78-A56D-DB2659790A5C}"/>
                  </a:ext>
                </a:extLst>
              </p:cNvPr>
              <p:cNvSpPr/>
              <p:nvPr/>
            </p:nvSpPr>
            <p:spPr>
              <a:xfrm>
                <a:off x="7066571" y="6086678"/>
                <a:ext cx="563952" cy="563952"/>
              </a:xfrm>
              <a:custGeom>
                <a:avLst/>
                <a:gdLst/>
                <a:ahLst/>
                <a:cxnLst/>
                <a:rect l="l" t="t" r="r" b="b"/>
                <a:pathLst>
                  <a:path w="563952" h="563952">
                    <a:moveTo>
                      <a:pt x="300884" y="266404"/>
                    </a:moveTo>
                    <a:lnTo>
                      <a:pt x="305567" y="266404"/>
                    </a:lnTo>
                    <a:cubicBezTo>
                      <a:pt x="310457" y="266404"/>
                      <a:pt x="314330" y="266507"/>
                      <a:pt x="317188" y="266713"/>
                    </a:cubicBezTo>
                    <a:cubicBezTo>
                      <a:pt x="320045" y="266920"/>
                      <a:pt x="323034" y="267700"/>
                      <a:pt x="326157" y="269055"/>
                    </a:cubicBezTo>
                    <a:cubicBezTo>
                      <a:pt x="328631" y="270057"/>
                      <a:pt x="330752" y="271898"/>
                      <a:pt x="332519" y="274578"/>
                    </a:cubicBezTo>
                    <a:cubicBezTo>
                      <a:pt x="334286" y="277259"/>
                      <a:pt x="335170" y="280454"/>
                      <a:pt x="335170" y="284166"/>
                    </a:cubicBezTo>
                    <a:cubicBezTo>
                      <a:pt x="335170" y="288172"/>
                      <a:pt x="334772" y="291353"/>
                      <a:pt x="333977" y="293709"/>
                    </a:cubicBezTo>
                    <a:cubicBezTo>
                      <a:pt x="333182" y="296066"/>
                      <a:pt x="331665" y="298334"/>
                      <a:pt x="329426" y="300514"/>
                    </a:cubicBezTo>
                    <a:cubicBezTo>
                      <a:pt x="328366" y="301574"/>
                      <a:pt x="326849" y="302531"/>
                      <a:pt x="324875" y="303386"/>
                    </a:cubicBezTo>
                    <a:cubicBezTo>
                      <a:pt x="322902" y="304240"/>
                      <a:pt x="321031" y="304814"/>
                      <a:pt x="319264" y="305109"/>
                    </a:cubicBezTo>
                    <a:cubicBezTo>
                      <a:pt x="317202" y="305462"/>
                      <a:pt x="314787" y="305668"/>
                      <a:pt x="312018" y="305727"/>
                    </a:cubicBezTo>
                    <a:cubicBezTo>
                      <a:pt x="309249" y="305786"/>
                      <a:pt x="306304" y="305816"/>
                      <a:pt x="303181" y="305816"/>
                    </a:cubicBezTo>
                    <a:lnTo>
                      <a:pt x="300884" y="305816"/>
                    </a:lnTo>
                    <a:close/>
                    <a:moveTo>
                      <a:pt x="267835" y="241838"/>
                    </a:moveTo>
                    <a:lnTo>
                      <a:pt x="267835" y="373416"/>
                    </a:lnTo>
                    <a:lnTo>
                      <a:pt x="300884" y="373416"/>
                    </a:lnTo>
                    <a:lnTo>
                      <a:pt x="300884" y="330382"/>
                    </a:lnTo>
                    <a:lnTo>
                      <a:pt x="318204" y="330382"/>
                    </a:lnTo>
                    <a:cubicBezTo>
                      <a:pt x="322917" y="330382"/>
                      <a:pt x="327173" y="329999"/>
                      <a:pt x="330973" y="329233"/>
                    </a:cubicBezTo>
                    <a:cubicBezTo>
                      <a:pt x="334772" y="328467"/>
                      <a:pt x="338292" y="327407"/>
                      <a:pt x="341533" y="326052"/>
                    </a:cubicBezTo>
                    <a:cubicBezTo>
                      <a:pt x="344773" y="324697"/>
                      <a:pt x="347733" y="323047"/>
                      <a:pt x="350413" y="321103"/>
                    </a:cubicBezTo>
                    <a:cubicBezTo>
                      <a:pt x="353094" y="319159"/>
                      <a:pt x="355553" y="317038"/>
                      <a:pt x="357792" y="314741"/>
                    </a:cubicBezTo>
                    <a:cubicBezTo>
                      <a:pt x="361445" y="311029"/>
                      <a:pt x="364243" y="306405"/>
                      <a:pt x="366187" y="300867"/>
                    </a:cubicBezTo>
                    <a:cubicBezTo>
                      <a:pt x="368131" y="295330"/>
                      <a:pt x="369103" y="289497"/>
                      <a:pt x="369103" y="283371"/>
                    </a:cubicBezTo>
                    <a:cubicBezTo>
                      <a:pt x="369103" y="275771"/>
                      <a:pt x="367748" y="269217"/>
                      <a:pt x="365038" y="263709"/>
                    </a:cubicBezTo>
                    <a:cubicBezTo>
                      <a:pt x="362328" y="258201"/>
                      <a:pt x="358499" y="253797"/>
                      <a:pt x="353550" y="250498"/>
                    </a:cubicBezTo>
                    <a:cubicBezTo>
                      <a:pt x="349073" y="247494"/>
                      <a:pt x="344080" y="245299"/>
                      <a:pt x="338572" y="243915"/>
                    </a:cubicBezTo>
                    <a:cubicBezTo>
                      <a:pt x="333064" y="242530"/>
                      <a:pt x="326510" y="241838"/>
                      <a:pt x="318911" y="241838"/>
                    </a:cubicBezTo>
                    <a:close/>
                    <a:moveTo>
                      <a:pt x="430471" y="239452"/>
                    </a:moveTo>
                    <a:cubicBezTo>
                      <a:pt x="414860" y="239452"/>
                      <a:pt x="401840" y="243267"/>
                      <a:pt x="391413" y="250896"/>
                    </a:cubicBezTo>
                    <a:cubicBezTo>
                      <a:pt x="380986" y="258525"/>
                      <a:pt x="375772" y="268496"/>
                      <a:pt x="375772" y="280808"/>
                    </a:cubicBezTo>
                    <a:cubicBezTo>
                      <a:pt x="375772" y="289939"/>
                      <a:pt x="377981" y="297539"/>
                      <a:pt x="382400" y="303607"/>
                    </a:cubicBezTo>
                    <a:cubicBezTo>
                      <a:pt x="386818" y="309674"/>
                      <a:pt x="394123" y="314505"/>
                      <a:pt x="404315" y="318099"/>
                    </a:cubicBezTo>
                    <a:cubicBezTo>
                      <a:pt x="408733" y="319630"/>
                      <a:pt x="413490" y="320926"/>
                      <a:pt x="418586" y="321987"/>
                    </a:cubicBezTo>
                    <a:cubicBezTo>
                      <a:pt x="423682" y="323047"/>
                      <a:pt x="428468" y="324167"/>
                      <a:pt x="432946" y="325345"/>
                    </a:cubicBezTo>
                    <a:cubicBezTo>
                      <a:pt x="436539" y="326287"/>
                      <a:pt x="439632" y="327790"/>
                      <a:pt x="442224" y="329851"/>
                    </a:cubicBezTo>
                    <a:cubicBezTo>
                      <a:pt x="444816" y="331913"/>
                      <a:pt x="446112" y="334594"/>
                      <a:pt x="446112" y="337893"/>
                    </a:cubicBezTo>
                    <a:cubicBezTo>
                      <a:pt x="446112" y="340838"/>
                      <a:pt x="445317" y="343210"/>
                      <a:pt x="443726" y="345006"/>
                    </a:cubicBezTo>
                    <a:cubicBezTo>
                      <a:pt x="442136" y="346803"/>
                      <a:pt x="440192" y="348202"/>
                      <a:pt x="437894" y="349204"/>
                    </a:cubicBezTo>
                    <a:cubicBezTo>
                      <a:pt x="436009" y="350087"/>
                      <a:pt x="433520" y="350735"/>
                      <a:pt x="430427" y="351148"/>
                    </a:cubicBezTo>
                    <a:cubicBezTo>
                      <a:pt x="427334" y="351560"/>
                      <a:pt x="424845" y="351766"/>
                      <a:pt x="422960" y="351766"/>
                    </a:cubicBezTo>
                    <a:cubicBezTo>
                      <a:pt x="415478" y="351766"/>
                      <a:pt x="407761" y="350264"/>
                      <a:pt x="399808" y="347260"/>
                    </a:cubicBezTo>
                    <a:cubicBezTo>
                      <a:pt x="391855" y="344255"/>
                      <a:pt x="384580" y="339955"/>
                      <a:pt x="377981" y="334358"/>
                    </a:cubicBezTo>
                    <a:lnTo>
                      <a:pt x="374977" y="334358"/>
                    </a:lnTo>
                    <a:lnTo>
                      <a:pt x="374977" y="365640"/>
                    </a:lnTo>
                    <a:cubicBezTo>
                      <a:pt x="381516" y="368527"/>
                      <a:pt x="388600" y="370942"/>
                      <a:pt x="396229" y="372886"/>
                    </a:cubicBezTo>
                    <a:cubicBezTo>
                      <a:pt x="403858" y="374830"/>
                      <a:pt x="412710" y="375802"/>
                      <a:pt x="422783" y="375802"/>
                    </a:cubicBezTo>
                    <a:cubicBezTo>
                      <a:pt x="440280" y="375802"/>
                      <a:pt x="454168" y="371826"/>
                      <a:pt x="464448" y="363873"/>
                    </a:cubicBezTo>
                    <a:cubicBezTo>
                      <a:pt x="474728" y="355920"/>
                      <a:pt x="479868" y="345404"/>
                      <a:pt x="479868" y="332326"/>
                    </a:cubicBezTo>
                    <a:cubicBezTo>
                      <a:pt x="479868" y="323195"/>
                      <a:pt x="477644" y="315845"/>
                      <a:pt x="473197" y="310278"/>
                    </a:cubicBezTo>
                    <a:cubicBezTo>
                      <a:pt x="468749" y="304711"/>
                      <a:pt x="461959" y="300278"/>
                      <a:pt x="452828" y="296979"/>
                    </a:cubicBezTo>
                    <a:cubicBezTo>
                      <a:pt x="448174" y="295330"/>
                      <a:pt x="443800" y="294033"/>
                      <a:pt x="439706" y="293091"/>
                    </a:cubicBezTo>
                    <a:cubicBezTo>
                      <a:pt x="435611" y="292148"/>
                      <a:pt x="431355" y="291176"/>
                      <a:pt x="426937" y="290175"/>
                    </a:cubicBezTo>
                    <a:cubicBezTo>
                      <a:pt x="420103" y="288584"/>
                      <a:pt x="415493" y="286802"/>
                      <a:pt x="413107" y="284829"/>
                    </a:cubicBezTo>
                    <a:cubicBezTo>
                      <a:pt x="410721" y="282855"/>
                      <a:pt x="409528" y="280189"/>
                      <a:pt x="409528" y="276831"/>
                    </a:cubicBezTo>
                    <a:cubicBezTo>
                      <a:pt x="409528" y="274534"/>
                      <a:pt x="410279" y="272457"/>
                      <a:pt x="411782" y="270602"/>
                    </a:cubicBezTo>
                    <a:cubicBezTo>
                      <a:pt x="413284" y="268746"/>
                      <a:pt x="415066" y="267347"/>
                      <a:pt x="417128" y="266404"/>
                    </a:cubicBezTo>
                    <a:cubicBezTo>
                      <a:pt x="419661" y="265226"/>
                      <a:pt x="422076" y="264431"/>
                      <a:pt x="424374" y="264018"/>
                    </a:cubicBezTo>
                    <a:cubicBezTo>
                      <a:pt x="426672" y="263606"/>
                      <a:pt x="429264" y="263400"/>
                      <a:pt x="432150" y="263400"/>
                    </a:cubicBezTo>
                    <a:cubicBezTo>
                      <a:pt x="439573" y="263400"/>
                      <a:pt x="446804" y="264843"/>
                      <a:pt x="453844" y="267730"/>
                    </a:cubicBezTo>
                    <a:cubicBezTo>
                      <a:pt x="460884" y="270616"/>
                      <a:pt x="466849" y="274151"/>
                      <a:pt x="471739" y="278334"/>
                    </a:cubicBezTo>
                    <a:lnTo>
                      <a:pt x="474655" y="278334"/>
                    </a:lnTo>
                    <a:lnTo>
                      <a:pt x="474655" y="248289"/>
                    </a:lnTo>
                    <a:cubicBezTo>
                      <a:pt x="468528" y="245579"/>
                      <a:pt x="461591" y="243429"/>
                      <a:pt x="453844" y="241838"/>
                    </a:cubicBezTo>
                    <a:cubicBezTo>
                      <a:pt x="446097" y="240248"/>
                      <a:pt x="438306" y="239452"/>
                      <a:pt x="430471" y="239452"/>
                    </a:cubicBezTo>
                    <a:close/>
                    <a:moveTo>
                      <a:pt x="170845" y="235118"/>
                    </a:moveTo>
                    <a:cubicBezTo>
                      <a:pt x="175682" y="235118"/>
                      <a:pt x="180352" y="236104"/>
                      <a:pt x="184854" y="238076"/>
                    </a:cubicBezTo>
                    <a:cubicBezTo>
                      <a:pt x="189356" y="240048"/>
                      <a:pt x="193393" y="243303"/>
                      <a:pt x="196965" y="247843"/>
                    </a:cubicBezTo>
                    <a:cubicBezTo>
                      <a:pt x="200388" y="252307"/>
                      <a:pt x="203122" y="258019"/>
                      <a:pt x="205169" y="264976"/>
                    </a:cubicBezTo>
                    <a:cubicBezTo>
                      <a:pt x="207215" y="271934"/>
                      <a:pt x="208238" y="280361"/>
                      <a:pt x="208238" y="290259"/>
                    </a:cubicBezTo>
                    <a:cubicBezTo>
                      <a:pt x="208238" y="300676"/>
                      <a:pt x="207271" y="309104"/>
                      <a:pt x="205336" y="315541"/>
                    </a:cubicBezTo>
                    <a:cubicBezTo>
                      <a:pt x="203401" y="321978"/>
                      <a:pt x="200648" y="327614"/>
                      <a:pt x="197076" y="332451"/>
                    </a:cubicBezTo>
                    <a:cubicBezTo>
                      <a:pt x="193728" y="336916"/>
                      <a:pt x="189746" y="340209"/>
                      <a:pt x="185133" y="342330"/>
                    </a:cubicBezTo>
                    <a:cubicBezTo>
                      <a:pt x="180519" y="344451"/>
                      <a:pt x="175757" y="345511"/>
                      <a:pt x="170845" y="345511"/>
                    </a:cubicBezTo>
                    <a:cubicBezTo>
                      <a:pt x="166008" y="345511"/>
                      <a:pt x="161320" y="344525"/>
                      <a:pt x="156781" y="342553"/>
                    </a:cubicBezTo>
                    <a:cubicBezTo>
                      <a:pt x="152242" y="340581"/>
                      <a:pt x="148186" y="337288"/>
                      <a:pt x="144614" y="332675"/>
                    </a:cubicBezTo>
                    <a:cubicBezTo>
                      <a:pt x="141117" y="328135"/>
                      <a:pt x="138364" y="322498"/>
                      <a:pt x="136354" y="315764"/>
                    </a:cubicBezTo>
                    <a:cubicBezTo>
                      <a:pt x="134345" y="309029"/>
                      <a:pt x="133341" y="300565"/>
                      <a:pt x="133341" y="290370"/>
                    </a:cubicBezTo>
                    <a:cubicBezTo>
                      <a:pt x="133341" y="280473"/>
                      <a:pt x="134401" y="271953"/>
                      <a:pt x="136522" y="264809"/>
                    </a:cubicBezTo>
                    <a:cubicBezTo>
                      <a:pt x="138643" y="257665"/>
                      <a:pt x="141415" y="251935"/>
                      <a:pt x="144838" y="247619"/>
                    </a:cubicBezTo>
                    <a:cubicBezTo>
                      <a:pt x="148707" y="242931"/>
                      <a:pt x="152725" y="239676"/>
                      <a:pt x="156893" y="237852"/>
                    </a:cubicBezTo>
                    <a:cubicBezTo>
                      <a:pt x="161060" y="236029"/>
                      <a:pt x="165711" y="235118"/>
                      <a:pt x="170845" y="235118"/>
                    </a:cubicBezTo>
                    <a:close/>
                    <a:moveTo>
                      <a:pt x="170734" y="203752"/>
                    </a:moveTo>
                    <a:cubicBezTo>
                      <a:pt x="145656" y="203752"/>
                      <a:pt x="125974" y="211510"/>
                      <a:pt x="111686" y="227025"/>
                    </a:cubicBezTo>
                    <a:cubicBezTo>
                      <a:pt x="97399" y="242541"/>
                      <a:pt x="90255" y="263656"/>
                      <a:pt x="90255" y="290370"/>
                    </a:cubicBezTo>
                    <a:cubicBezTo>
                      <a:pt x="90255" y="316862"/>
                      <a:pt x="97399" y="337902"/>
                      <a:pt x="111686" y="353492"/>
                    </a:cubicBezTo>
                    <a:cubicBezTo>
                      <a:pt x="125974" y="369082"/>
                      <a:pt x="145656" y="376876"/>
                      <a:pt x="170734" y="376876"/>
                    </a:cubicBezTo>
                    <a:cubicBezTo>
                      <a:pt x="195737" y="376876"/>
                      <a:pt x="215419" y="369175"/>
                      <a:pt x="229781" y="353771"/>
                    </a:cubicBezTo>
                    <a:cubicBezTo>
                      <a:pt x="244143" y="338367"/>
                      <a:pt x="251324" y="317234"/>
                      <a:pt x="251324" y="290370"/>
                    </a:cubicBezTo>
                    <a:cubicBezTo>
                      <a:pt x="251324" y="263507"/>
                      <a:pt x="244143" y="242354"/>
                      <a:pt x="229781" y="226914"/>
                    </a:cubicBezTo>
                    <a:cubicBezTo>
                      <a:pt x="215419" y="211473"/>
                      <a:pt x="195737" y="203752"/>
                      <a:pt x="170734" y="203752"/>
                    </a:cubicBezTo>
                    <a:close/>
                    <a:moveTo>
                      <a:pt x="281976" y="0"/>
                    </a:moveTo>
                    <a:cubicBezTo>
                      <a:pt x="437707" y="0"/>
                      <a:pt x="563952" y="126245"/>
                      <a:pt x="563952" y="281976"/>
                    </a:cubicBezTo>
                    <a:cubicBezTo>
                      <a:pt x="563952" y="437707"/>
                      <a:pt x="437707" y="563952"/>
                      <a:pt x="281976" y="563952"/>
                    </a:cubicBezTo>
                    <a:cubicBezTo>
                      <a:pt x="126245" y="563952"/>
                      <a:pt x="0" y="437707"/>
                      <a:pt x="0" y="281976"/>
                    </a:cubicBezTo>
                    <a:cubicBezTo>
                      <a:pt x="0" y="126245"/>
                      <a:pt x="126245" y="0"/>
                      <a:pt x="281976"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Freeform 46">
              <a:extLst>
                <a:ext uri="{FF2B5EF4-FFF2-40B4-BE49-F238E27FC236}">
                  <a16:creationId xmlns:a16="http://schemas.microsoft.com/office/drawing/2014/main" id="{A3A5E8D6-8A80-42B0-8A9A-2BF4D07ED557}"/>
                </a:ext>
              </a:extLst>
            </p:cNvPr>
            <p:cNvSpPr/>
            <p:nvPr/>
          </p:nvSpPr>
          <p:spPr>
            <a:xfrm>
              <a:off x="2166584" y="3044091"/>
              <a:ext cx="923733" cy="936608"/>
            </a:xfrm>
            <a:custGeom>
              <a:avLst/>
              <a:gdLst>
                <a:gd name="connsiteX0" fmla="*/ 720318 w 1440636"/>
                <a:gd name="connsiteY0" fmla="*/ 0 h 1460716"/>
                <a:gd name="connsiteX1" fmla="*/ 794993 w 1440636"/>
                <a:gd name="connsiteY1" fmla="*/ 3771 h 1460716"/>
                <a:gd name="connsiteX2" fmla="*/ 815852 w 1440636"/>
                <a:gd name="connsiteY2" fmla="*/ 6954 h 1460716"/>
                <a:gd name="connsiteX3" fmla="*/ 883627 w 1440636"/>
                <a:gd name="connsiteY3" fmla="*/ 250369 h 1460716"/>
                <a:gd name="connsiteX4" fmla="*/ 1079928 w 1440636"/>
                <a:gd name="connsiteY4" fmla="*/ 98278 h 1460716"/>
                <a:gd name="connsiteX5" fmla="*/ 1128668 w 1440636"/>
                <a:gd name="connsiteY5" fmla="*/ 124734 h 1460716"/>
                <a:gd name="connsiteX6" fmla="*/ 1236759 w 1440636"/>
                <a:gd name="connsiteY6" fmla="*/ 213917 h 1460716"/>
                <a:gd name="connsiteX7" fmla="*/ 1236954 w 1440636"/>
                <a:gd name="connsiteY7" fmla="*/ 214153 h 1460716"/>
                <a:gd name="connsiteX8" fmla="*/ 1147865 w 1440636"/>
                <a:gd name="connsiteY8" fmla="*/ 432953 h 1460716"/>
                <a:gd name="connsiteX9" fmla="*/ 1379542 w 1440636"/>
                <a:gd name="connsiteY9" fmla="*/ 420757 h 1460716"/>
                <a:gd name="connsiteX10" fmla="*/ 1393281 w 1440636"/>
                <a:gd name="connsiteY10" fmla="*/ 446070 h 1460716"/>
                <a:gd name="connsiteX11" fmla="*/ 1435838 w 1440636"/>
                <a:gd name="connsiteY11" fmla="*/ 583165 h 1460716"/>
                <a:gd name="connsiteX12" fmla="*/ 1440085 w 1440636"/>
                <a:gd name="connsiteY12" fmla="*/ 610994 h 1460716"/>
                <a:gd name="connsiteX13" fmla="*/ 1248793 w 1440636"/>
                <a:gd name="connsiteY13" fmla="*/ 728383 h 1460716"/>
                <a:gd name="connsiteX14" fmla="*/ 1440636 w 1440636"/>
                <a:gd name="connsiteY14" fmla="*/ 846110 h 1460716"/>
                <a:gd name="connsiteX15" fmla="*/ 1435838 w 1440636"/>
                <a:gd name="connsiteY15" fmla="*/ 877551 h 1460716"/>
                <a:gd name="connsiteX16" fmla="*/ 1393281 w 1440636"/>
                <a:gd name="connsiteY16" fmla="*/ 1014647 h 1460716"/>
                <a:gd name="connsiteX17" fmla="*/ 1381626 w 1440636"/>
                <a:gd name="connsiteY17" fmla="*/ 1036119 h 1460716"/>
                <a:gd name="connsiteX18" fmla="*/ 1147865 w 1440636"/>
                <a:gd name="connsiteY18" fmla="*/ 1023813 h 1460716"/>
                <a:gd name="connsiteX19" fmla="*/ 1238031 w 1440636"/>
                <a:gd name="connsiteY19" fmla="*/ 1245258 h 1460716"/>
                <a:gd name="connsiteX20" fmla="*/ 1236759 w 1440636"/>
                <a:gd name="connsiteY20" fmla="*/ 1246800 h 1460716"/>
                <a:gd name="connsiteX21" fmla="*/ 1128668 w 1440636"/>
                <a:gd name="connsiteY21" fmla="*/ 1335983 h 1460716"/>
                <a:gd name="connsiteX22" fmla="*/ 1082926 w 1440636"/>
                <a:gd name="connsiteY22" fmla="*/ 1360811 h 1460716"/>
                <a:gd name="connsiteX23" fmla="*/ 883627 w 1440636"/>
                <a:gd name="connsiteY23" fmla="*/ 1206397 h 1460716"/>
                <a:gd name="connsiteX24" fmla="*/ 814703 w 1440636"/>
                <a:gd name="connsiteY24" fmla="*/ 1453937 h 1460716"/>
                <a:gd name="connsiteX25" fmla="*/ 794993 w 1440636"/>
                <a:gd name="connsiteY25" fmla="*/ 1456945 h 1460716"/>
                <a:gd name="connsiteX26" fmla="*/ 720318 w 1440636"/>
                <a:gd name="connsiteY26" fmla="*/ 1460716 h 1460716"/>
                <a:gd name="connsiteX27" fmla="*/ 645643 w 1440636"/>
                <a:gd name="connsiteY27" fmla="*/ 1456945 h 1460716"/>
                <a:gd name="connsiteX28" fmla="*/ 625931 w 1440636"/>
                <a:gd name="connsiteY28" fmla="*/ 1453937 h 1460716"/>
                <a:gd name="connsiteX29" fmla="*/ 557007 w 1440636"/>
                <a:gd name="connsiteY29" fmla="*/ 1206397 h 1460716"/>
                <a:gd name="connsiteX30" fmla="*/ 357709 w 1440636"/>
                <a:gd name="connsiteY30" fmla="*/ 1360810 h 1460716"/>
                <a:gd name="connsiteX31" fmla="*/ 311968 w 1440636"/>
                <a:gd name="connsiteY31" fmla="*/ 1335983 h 1460716"/>
                <a:gd name="connsiteX32" fmla="*/ 203877 w 1440636"/>
                <a:gd name="connsiteY32" fmla="*/ 1246800 h 1460716"/>
                <a:gd name="connsiteX33" fmla="*/ 202604 w 1440636"/>
                <a:gd name="connsiteY33" fmla="*/ 1245257 h 1460716"/>
                <a:gd name="connsiteX34" fmla="*/ 292769 w 1440636"/>
                <a:gd name="connsiteY34" fmla="*/ 1023813 h 1460716"/>
                <a:gd name="connsiteX35" fmla="*/ 59010 w 1440636"/>
                <a:gd name="connsiteY35" fmla="*/ 1036119 h 1460716"/>
                <a:gd name="connsiteX36" fmla="*/ 47355 w 1440636"/>
                <a:gd name="connsiteY36" fmla="*/ 1014647 h 1460716"/>
                <a:gd name="connsiteX37" fmla="*/ 4798 w 1440636"/>
                <a:gd name="connsiteY37" fmla="*/ 877551 h 1460716"/>
                <a:gd name="connsiteX38" fmla="*/ 0 w 1440636"/>
                <a:gd name="connsiteY38" fmla="*/ 846109 h 1460716"/>
                <a:gd name="connsiteX39" fmla="*/ 191841 w 1440636"/>
                <a:gd name="connsiteY39" fmla="*/ 728383 h 1460716"/>
                <a:gd name="connsiteX40" fmla="*/ 551 w 1440636"/>
                <a:gd name="connsiteY40" fmla="*/ 610995 h 1460716"/>
                <a:gd name="connsiteX41" fmla="*/ 4798 w 1440636"/>
                <a:gd name="connsiteY41" fmla="*/ 583165 h 1460716"/>
                <a:gd name="connsiteX42" fmla="*/ 47355 w 1440636"/>
                <a:gd name="connsiteY42" fmla="*/ 446070 h 1460716"/>
                <a:gd name="connsiteX43" fmla="*/ 61094 w 1440636"/>
                <a:gd name="connsiteY43" fmla="*/ 420757 h 1460716"/>
                <a:gd name="connsiteX44" fmla="*/ 292769 w 1440636"/>
                <a:gd name="connsiteY44" fmla="*/ 432953 h 1460716"/>
                <a:gd name="connsiteX45" fmla="*/ 203681 w 1440636"/>
                <a:gd name="connsiteY45" fmla="*/ 214154 h 1460716"/>
                <a:gd name="connsiteX46" fmla="*/ 203877 w 1440636"/>
                <a:gd name="connsiteY46" fmla="*/ 213917 h 1460716"/>
                <a:gd name="connsiteX47" fmla="*/ 311968 w 1440636"/>
                <a:gd name="connsiteY47" fmla="*/ 124734 h 1460716"/>
                <a:gd name="connsiteX48" fmla="*/ 360707 w 1440636"/>
                <a:gd name="connsiteY48" fmla="*/ 98279 h 1460716"/>
                <a:gd name="connsiteX49" fmla="*/ 557007 w 1440636"/>
                <a:gd name="connsiteY49" fmla="*/ 250369 h 1460716"/>
                <a:gd name="connsiteX50" fmla="*/ 624782 w 1440636"/>
                <a:gd name="connsiteY50" fmla="*/ 6955 h 1460716"/>
                <a:gd name="connsiteX51" fmla="*/ 645643 w 1440636"/>
                <a:gd name="connsiteY51" fmla="*/ 3771 h 1460716"/>
                <a:gd name="connsiteX52" fmla="*/ 720318 w 1440636"/>
                <a:gd name="connsiteY52" fmla="*/ 0 h 146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0636" h="1460716">
                  <a:moveTo>
                    <a:pt x="720318" y="0"/>
                  </a:moveTo>
                  <a:cubicBezTo>
                    <a:pt x="745528" y="0"/>
                    <a:pt x="770440" y="1277"/>
                    <a:pt x="794993" y="3771"/>
                  </a:cubicBezTo>
                  <a:lnTo>
                    <a:pt x="815852" y="6954"/>
                  </a:lnTo>
                  <a:lnTo>
                    <a:pt x="883627" y="250369"/>
                  </a:lnTo>
                  <a:lnTo>
                    <a:pt x="1079928" y="98278"/>
                  </a:lnTo>
                  <a:lnTo>
                    <a:pt x="1128668" y="124734"/>
                  </a:lnTo>
                  <a:cubicBezTo>
                    <a:pt x="1167524" y="150984"/>
                    <a:pt x="1203717" y="180875"/>
                    <a:pt x="1236759" y="213917"/>
                  </a:cubicBezTo>
                  <a:lnTo>
                    <a:pt x="1236954" y="214153"/>
                  </a:lnTo>
                  <a:lnTo>
                    <a:pt x="1147865" y="432953"/>
                  </a:lnTo>
                  <a:lnTo>
                    <a:pt x="1379542" y="420757"/>
                  </a:lnTo>
                  <a:lnTo>
                    <a:pt x="1393281" y="446070"/>
                  </a:lnTo>
                  <a:cubicBezTo>
                    <a:pt x="1411760" y="489759"/>
                    <a:pt x="1426109" y="535621"/>
                    <a:pt x="1435838" y="583165"/>
                  </a:cubicBezTo>
                  <a:lnTo>
                    <a:pt x="1440085" y="610994"/>
                  </a:lnTo>
                  <a:lnTo>
                    <a:pt x="1248793" y="728383"/>
                  </a:lnTo>
                  <a:lnTo>
                    <a:pt x="1440636" y="846110"/>
                  </a:lnTo>
                  <a:lnTo>
                    <a:pt x="1435838" y="877551"/>
                  </a:lnTo>
                  <a:cubicBezTo>
                    <a:pt x="1426109" y="925095"/>
                    <a:pt x="1411760" y="970957"/>
                    <a:pt x="1393281" y="1014647"/>
                  </a:cubicBezTo>
                  <a:lnTo>
                    <a:pt x="1381626" y="1036119"/>
                  </a:lnTo>
                  <a:lnTo>
                    <a:pt x="1147865" y="1023813"/>
                  </a:lnTo>
                  <a:lnTo>
                    <a:pt x="1238031" y="1245258"/>
                  </a:lnTo>
                  <a:lnTo>
                    <a:pt x="1236759" y="1246800"/>
                  </a:lnTo>
                  <a:cubicBezTo>
                    <a:pt x="1203717" y="1279842"/>
                    <a:pt x="1167524" y="1309733"/>
                    <a:pt x="1128668" y="1335983"/>
                  </a:cubicBezTo>
                  <a:lnTo>
                    <a:pt x="1082926" y="1360811"/>
                  </a:lnTo>
                  <a:lnTo>
                    <a:pt x="883627" y="1206397"/>
                  </a:lnTo>
                  <a:lnTo>
                    <a:pt x="814703" y="1453937"/>
                  </a:lnTo>
                  <a:lnTo>
                    <a:pt x="794993" y="1456945"/>
                  </a:lnTo>
                  <a:cubicBezTo>
                    <a:pt x="770440" y="1459439"/>
                    <a:pt x="745528" y="1460716"/>
                    <a:pt x="720318" y="1460716"/>
                  </a:cubicBezTo>
                  <a:cubicBezTo>
                    <a:pt x="695108" y="1460716"/>
                    <a:pt x="670196" y="1459439"/>
                    <a:pt x="645643" y="1456945"/>
                  </a:cubicBezTo>
                  <a:lnTo>
                    <a:pt x="625931" y="1453937"/>
                  </a:lnTo>
                  <a:lnTo>
                    <a:pt x="557007" y="1206397"/>
                  </a:lnTo>
                  <a:lnTo>
                    <a:pt x="357709" y="1360810"/>
                  </a:lnTo>
                  <a:lnTo>
                    <a:pt x="311968" y="1335983"/>
                  </a:lnTo>
                  <a:cubicBezTo>
                    <a:pt x="273112" y="1309733"/>
                    <a:pt x="236919" y="1279842"/>
                    <a:pt x="203877" y="1246800"/>
                  </a:cubicBezTo>
                  <a:lnTo>
                    <a:pt x="202604" y="1245257"/>
                  </a:lnTo>
                  <a:lnTo>
                    <a:pt x="292769" y="1023813"/>
                  </a:lnTo>
                  <a:lnTo>
                    <a:pt x="59010" y="1036119"/>
                  </a:lnTo>
                  <a:lnTo>
                    <a:pt x="47355" y="1014647"/>
                  </a:lnTo>
                  <a:cubicBezTo>
                    <a:pt x="28876" y="970957"/>
                    <a:pt x="14527" y="925095"/>
                    <a:pt x="4798" y="877551"/>
                  </a:cubicBezTo>
                  <a:lnTo>
                    <a:pt x="0" y="846109"/>
                  </a:lnTo>
                  <a:lnTo>
                    <a:pt x="191841" y="728383"/>
                  </a:lnTo>
                  <a:lnTo>
                    <a:pt x="551" y="610995"/>
                  </a:lnTo>
                  <a:lnTo>
                    <a:pt x="4798" y="583165"/>
                  </a:lnTo>
                  <a:cubicBezTo>
                    <a:pt x="14527" y="535621"/>
                    <a:pt x="28876" y="489759"/>
                    <a:pt x="47355" y="446070"/>
                  </a:cubicBezTo>
                  <a:lnTo>
                    <a:pt x="61094" y="420757"/>
                  </a:lnTo>
                  <a:lnTo>
                    <a:pt x="292769" y="432953"/>
                  </a:lnTo>
                  <a:lnTo>
                    <a:pt x="203681" y="214154"/>
                  </a:lnTo>
                  <a:lnTo>
                    <a:pt x="203877" y="213917"/>
                  </a:lnTo>
                  <a:cubicBezTo>
                    <a:pt x="236919" y="180875"/>
                    <a:pt x="273112" y="150984"/>
                    <a:pt x="311968" y="124734"/>
                  </a:cubicBezTo>
                  <a:lnTo>
                    <a:pt x="360707" y="98279"/>
                  </a:lnTo>
                  <a:lnTo>
                    <a:pt x="557007" y="250369"/>
                  </a:lnTo>
                  <a:lnTo>
                    <a:pt x="624782" y="6955"/>
                  </a:lnTo>
                  <a:lnTo>
                    <a:pt x="645643" y="3771"/>
                  </a:lnTo>
                  <a:cubicBezTo>
                    <a:pt x="670196" y="1277"/>
                    <a:pt x="695108" y="0"/>
                    <a:pt x="720318"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526F18AD-4888-4E8D-87FE-12586A566481}"/>
                </a:ext>
              </a:extLst>
            </p:cNvPr>
            <p:cNvSpPr/>
            <p:nvPr/>
          </p:nvSpPr>
          <p:spPr>
            <a:xfrm>
              <a:off x="2346474" y="3230419"/>
              <a:ext cx="563952" cy="5639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72">
              <a:extLst>
                <a:ext uri="{FF2B5EF4-FFF2-40B4-BE49-F238E27FC236}">
                  <a16:creationId xmlns:a16="http://schemas.microsoft.com/office/drawing/2014/main" id="{B5686E48-810B-49F2-B4FE-5FEFD7F96D53}"/>
                </a:ext>
              </a:extLst>
            </p:cNvPr>
            <p:cNvSpPr/>
            <p:nvPr/>
          </p:nvSpPr>
          <p:spPr>
            <a:xfrm>
              <a:off x="2346474" y="3230419"/>
              <a:ext cx="563952" cy="563952"/>
            </a:xfrm>
            <a:custGeom>
              <a:avLst/>
              <a:gdLst/>
              <a:ahLst/>
              <a:cxnLst/>
              <a:rect l="l" t="t" r="r" b="b"/>
              <a:pathLst>
                <a:path w="563952" h="563952">
                  <a:moveTo>
                    <a:pt x="359175" y="241838"/>
                  </a:moveTo>
                  <a:lnTo>
                    <a:pt x="404419" y="373416"/>
                  </a:lnTo>
                  <a:lnTo>
                    <a:pt x="438882" y="373416"/>
                  </a:lnTo>
                  <a:lnTo>
                    <a:pt x="484126" y="241838"/>
                  </a:lnTo>
                  <a:lnTo>
                    <a:pt x="450723" y="241838"/>
                  </a:lnTo>
                  <a:lnTo>
                    <a:pt x="422092" y="331000"/>
                  </a:lnTo>
                  <a:lnTo>
                    <a:pt x="393462" y="241838"/>
                  </a:lnTo>
                  <a:close/>
                  <a:moveTo>
                    <a:pt x="259898" y="241838"/>
                  </a:moveTo>
                  <a:lnTo>
                    <a:pt x="259898" y="373416"/>
                  </a:lnTo>
                  <a:lnTo>
                    <a:pt x="348883" y="373416"/>
                  </a:lnTo>
                  <a:lnTo>
                    <a:pt x="348883" y="348320"/>
                  </a:lnTo>
                  <a:lnTo>
                    <a:pt x="292770" y="348320"/>
                  </a:lnTo>
                  <a:lnTo>
                    <a:pt x="292770" y="315094"/>
                  </a:lnTo>
                  <a:lnTo>
                    <a:pt x="344465" y="315094"/>
                  </a:lnTo>
                  <a:lnTo>
                    <a:pt x="344465" y="289998"/>
                  </a:lnTo>
                  <a:lnTo>
                    <a:pt x="292770" y="289998"/>
                  </a:lnTo>
                  <a:lnTo>
                    <a:pt x="292770" y="266934"/>
                  </a:lnTo>
                  <a:lnTo>
                    <a:pt x="348883" y="266934"/>
                  </a:lnTo>
                  <a:lnTo>
                    <a:pt x="348883" y="241838"/>
                  </a:lnTo>
                  <a:close/>
                  <a:moveTo>
                    <a:pt x="133775" y="238243"/>
                  </a:moveTo>
                  <a:lnTo>
                    <a:pt x="134557" y="238243"/>
                  </a:lnTo>
                  <a:cubicBezTo>
                    <a:pt x="143189" y="238243"/>
                    <a:pt x="150611" y="238392"/>
                    <a:pt x="156825" y="238690"/>
                  </a:cubicBezTo>
                  <a:cubicBezTo>
                    <a:pt x="163039" y="238987"/>
                    <a:pt x="168973" y="240699"/>
                    <a:pt x="174628" y="243824"/>
                  </a:cubicBezTo>
                  <a:cubicBezTo>
                    <a:pt x="182442" y="248215"/>
                    <a:pt x="188228" y="254298"/>
                    <a:pt x="191986" y="262074"/>
                  </a:cubicBezTo>
                  <a:cubicBezTo>
                    <a:pt x="195743" y="269850"/>
                    <a:pt x="197622" y="279208"/>
                    <a:pt x="197622" y="290147"/>
                  </a:cubicBezTo>
                  <a:cubicBezTo>
                    <a:pt x="197622" y="301086"/>
                    <a:pt x="195837" y="310350"/>
                    <a:pt x="192265" y="317941"/>
                  </a:cubicBezTo>
                  <a:cubicBezTo>
                    <a:pt x="188693" y="325531"/>
                    <a:pt x="183484" y="331484"/>
                    <a:pt x="176638" y="335800"/>
                  </a:cubicBezTo>
                  <a:cubicBezTo>
                    <a:pt x="170833" y="339446"/>
                    <a:pt x="164713" y="341437"/>
                    <a:pt x="158276" y="341772"/>
                  </a:cubicBezTo>
                  <a:cubicBezTo>
                    <a:pt x="151839" y="342107"/>
                    <a:pt x="143933" y="342274"/>
                    <a:pt x="134557" y="342274"/>
                  </a:cubicBezTo>
                  <a:lnTo>
                    <a:pt x="133775" y="342274"/>
                  </a:lnTo>
                  <a:close/>
                  <a:moveTo>
                    <a:pt x="92029" y="207212"/>
                  </a:moveTo>
                  <a:lnTo>
                    <a:pt x="92029" y="373416"/>
                  </a:lnTo>
                  <a:lnTo>
                    <a:pt x="144044" y="373416"/>
                  </a:lnTo>
                  <a:cubicBezTo>
                    <a:pt x="155504" y="373416"/>
                    <a:pt x="166313" y="372616"/>
                    <a:pt x="176470" y="371016"/>
                  </a:cubicBezTo>
                  <a:cubicBezTo>
                    <a:pt x="186628" y="369416"/>
                    <a:pt x="196023" y="365826"/>
                    <a:pt x="204655" y="360245"/>
                  </a:cubicBezTo>
                  <a:cubicBezTo>
                    <a:pt x="214998" y="353697"/>
                    <a:pt x="223556" y="344302"/>
                    <a:pt x="230327" y="332061"/>
                  </a:cubicBezTo>
                  <a:cubicBezTo>
                    <a:pt x="237099" y="319820"/>
                    <a:pt x="240485" y="305960"/>
                    <a:pt x="240485" y="290482"/>
                  </a:cubicBezTo>
                  <a:cubicBezTo>
                    <a:pt x="240485" y="274408"/>
                    <a:pt x="237322" y="260437"/>
                    <a:pt x="230997" y="248568"/>
                  </a:cubicBezTo>
                  <a:cubicBezTo>
                    <a:pt x="224672" y="236699"/>
                    <a:pt x="216040" y="227267"/>
                    <a:pt x="205101" y="220272"/>
                  </a:cubicBezTo>
                  <a:cubicBezTo>
                    <a:pt x="196171" y="214542"/>
                    <a:pt x="186609" y="210933"/>
                    <a:pt x="176414" y="209445"/>
                  </a:cubicBezTo>
                  <a:cubicBezTo>
                    <a:pt x="166220" y="207957"/>
                    <a:pt x="155281" y="207212"/>
                    <a:pt x="143598" y="207212"/>
                  </a:cubicBezTo>
                  <a:close/>
                  <a:moveTo>
                    <a:pt x="281976" y="0"/>
                  </a:moveTo>
                  <a:cubicBezTo>
                    <a:pt x="437707" y="0"/>
                    <a:pt x="563952" y="126245"/>
                    <a:pt x="563952" y="281976"/>
                  </a:cubicBezTo>
                  <a:cubicBezTo>
                    <a:pt x="563952" y="437707"/>
                    <a:pt x="437707" y="563952"/>
                    <a:pt x="281976" y="563952"/>
                  </a:cubicBezTo>
                  <a:cubicBezTo>
                    <a:pt x="126245" y="563952"/>
                    <a:pt x="0" y="437707"/>
                    <a:pt x="0" y="281976"/>
                  </a:cubicBezTo>
                  <a:cubicBezTo>
                    <a:pt x="0" y="126245"/>
                    <a:pt x="126245" y="0"/>
                    <a:pt x="281976"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Outer Band">
              <a:extLst>
                <a:ext uri="{FF2B5EF4-FFF2-40B4-BE49-F238E27FC236}">
                  <a16:creationId xmlns:a16="http://schemas.microsoft.com/office/drawing/2014/main" id="{22E02855-91CC-4DF9-9945-12B55E144037}"/>
                </a:ext>
              </a:extLst>
            </p:cNvPr>
            <p:cNvSpPr/>
            <p:nvPr/>
          </p:nvSpPr>
          <p:spPr>
            <a:xfrm>
              <a:off x="356497" y="1220277"/>
              <a:ext cx="9997439" cy="4552254"/>
            </a:xfrm>
            <a:custGeom>
              <a:avLst/>
              <a:gdLst>
                <a:gd name="connsiteX0" fmla="*/ 4356293 w 9997439"/>
                <a:gd name="connsiteY0" fmla="*/ 830668 h 4552254"/>
                <a:gd name="connsiteX1" fmla="*/ 5641145 w 9997439"/>
                <a:gd name="connsiteY1" fmla="*/ 830668 h 4552254"/>
                <a:gd name="connsiteX2" fmla="*/ 4998719 w 9997439"/>
                <a:gd name="connsiteY2" fmla="*/ 1609079 h 4552254"/>
                <a:gd name="connsiteX3" fmla="*/ 2253183 w 9997439"/>
                <a:gd name="connsiteY3" fmla="*/ 830667 h 4552254"/>
                <a:gd name="connsiteX4" fmla="*/ 829993 w 9997439"/>
                <a:gd name="connsiteY4" fmla="*/ 2253857 h 4552254"/>
                <a:gd name="connsiteX5" fmla="*/ 829993 w 9997439"/>
                <a:gd name="connsiteY5" fmla="*/ 2319494 h 4552254"/>
                <a:gd name="connsiteX6" fmla="*/ 2253183 w 9997439"/>
                <a:gd name="connsiteY6" fmla="*/ 3742684 h 4552254"/>
                <a:gd name="connsiteX7" fmla="*/ 4358224 w 9997439"/>
                <a:gd name="connsiteY7" fmla="*/ 3742684 h 4552254"/>
                <a:gd name="connsiteX8" fmla="*/ 4998719 w 9997439"/>
                <a:gd name="connsiteY8" fmla="*/ 2966612 h 4552254"/>
                <a:gd name="connsiteX9" fmla="*/ 5639215 w 9997439"/>
                <a:gd name="connsiteY9" fmla="*/ 3742684 h 4552254"/>
                <a:gd name="connsiteX10" fmla="*/ 7744257 w 9997439"/>
                <a:gd name="connsiteY10" fmla="*/ 3742684 h 4552254"/>
                <a:gd name="connsiteX11" fmla="*/ 9167447 w 9997439"/>
                <a:gd name="connsiteY11" fmla="*/ 2319494 h 4552254"/>
                <a:gd name="connsiteX12" fmla="*/ 9167447 w 9997439"/>
                <a:gd name="connsiteY12" fmla="*/ 2253857 h 4552254"/>
                <a:gd name="connsiteX13" fmla="*/ 7744257 w 9997439"/>
                <a:gd name="connsiteY13" fmla="*/ 830667 h 4552254"/>
                <a:gd name="connsiteX14" fmla="*/ 2276127 w 9997439"/>
                <a:gd name="connsiteY14" fmla="*/ 0 h 4552254"/>
                <a:gd name="connsiteX15" fmla="*/ 4468367 w 9997439"/>
                <a:gd name="connsiteY15" fmla="*/ 0 h 4552254"/>
                <a:gd name="connsiteX16" fmla="*/ 4998719 w 9997439"/>
                <a:gd name="connsiteY16" fmla="*/ 618978 h 4552254"/>
                <a:gd name="connsiteX17" fmla="*/ 5529071 w 9997439"/>
                <a:gd name="connsiteY17" fmla="*/ 0 h 4552254"/>
                <a:gd name="connsiteX18" fmla="*/ 7721312 w 9997439"/>
                <a:gd name="connsiteY18" fmla="*/ 0 h 4552254"/>
                <a:gd name="connsiteX19" fmla="*/ 9997439 w 9997439"/>
                <a:gd name="connsiteY19" fmla="*/ 2276127 h 4552254"/>
                <a:gd name="connsiteX20" fmla="*/ 7721312 w 9997439"/>
                <a:gd name="connsiteY20" fmla="*/ 4552254 h 4552254"/>
                <a:gd name="connsiteX21" fmla="*/ 5529071 w 9997439"/>
                <a:gd name="connsiteY21" fmla="*/ 4552254 h 4552254"/>
                <a:gd name="connsiteX22" fmla="*/ 4998719 w 9997439"/>
                <a:gd name="connsiteY22" fmla="*/ 3933276 h 4552254"/>
                <a:gd name="connsiteX23" fmla="*/ 4468367 w 9997439"/>
                <a:gd name="connsiteY23" fmla="*/ 4552254 h 4552254"/>
                <a:gd name="connsiteX24" fmla="*/ 2276127 w 9997439"/>
                <a:gd name="connsiteY24" fmla="*/ 4552254 h 4552254"/>
                <a:gd name="connsiteX25" fmla="*/ 0 w 9997439"/>
                <a:gd name="connsiteY25" fmla="*/ 2276127 h 4552254"/>
                <a:gd name="connsiteX26" fmla="*/ 2276127 w 9997439"/>
                <a:gd name="connsiteY26" fmla="*/ 0 h 4552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997439" h="4552254">
                  <a:moveTo>
                    <a:pt x="4356293" y="830668"/>
                  </a:moveTo>
                  <a:lnTo>
                    <a:pt x="5641145" y="830668"/>
                  </a:lnTo>
                  <a:lnTo>
                    <a:pt x="4998719" y="1609079"/>
                  </a:lnTo>
                  <a:close/>
                  <a:moveTo>
                    <a:pt x="2253183" y="830667"/>
                  </a:moveTo>
                  <a:cubicBezTo>
                    <a:pt x="1467177" y="830667"/>
                    <a:pt x="829993" y="1467851"/>
                    <a:pt x="829993" y="2253857"/>
                  </a:cubicBezTo>
                  <a:lnTo>
                    <a:pt x="829993" y="2319494"/>
                  </a:lnTo>
                  <a:cubicBezTo>
                    <a:pt x="829993" y="3105500"/>
                    <a:pt x="1467177" y="3742684"/>
                    <a:pt x="2253183" y="3742684"/>
                  </a:cubicBezTo>
                  <a:lnTo>
                    <a:pt x="4358224" y="3742684"/>
                  </a:lnTo>
                  <a:lnTo>
                    <a:pt x="4998719" y="2966612"/>
                  </a:lnTo>
                  <a:lnTo>
                    <a:pt x="5639215" y="3742684"/>
                  </a:lnTo>
                  <a:lnTo>
                    <a:pt x="7744257" y="3742684"/>
                  </a:lnTo>
                  <a:cubicBezTo>
                    <a:pt x="8530263" y="3742684"/>
                    <a:pt x="9167447" y="3105500"/>
                    <a:pt x="9167447" y="2319494"/>
                  </a:cubicBezTo>
                  <a:lnTo>
                    <a:pt x="9167447" y="2253857"/>
                  </a:lnTo>
                  <a:cubicBezTo>
                    <a:pt x="9167447" y="1467851"/>
                    <a:pt x="8530263" y="830667"/>
                    <a:pt x="7744257" y="830667"/>
                  </a:cubicBezTo>
                  <a:close/>
                  <a:moveTo>
                    <a:pt x="2276127" y="0"/>
                  </a:moveTo>
                  <a:lnTo>
                    <a:pt x="4468367" y="0"/>
                  </a:lnTo>
                  <a:lnTo>
                    <a:pt x="4998719" y="618978"/>
                  </a:lnTo>
                  <a:lnTo>
                    <a:pt x="5529071" y="0"/>
                  </a:lnTo>
                  <a:lnTo>
                    <a:pt x="7721312" y="0"/>
                  </a:lnTo>
                  <a:cubicBezTo>
                    <a:pt x="8978382" y="0"/>
                    <a:pt x="9997439" y="1019057"/>
                    <a:pt x="9997439" y="2276127"/>
                  </a:cubicBezTo>
                  <a:cubicBezTo>
                    <a:pt x="9997439" y="3533197"/>
                    <a:pt x="8978382" y="4552254"/>
                    <a:pt x="7721312" y="4552254"/>
                  </a:cubicBezTo>
                  <a:lnTo>
                    <a:pt x="5529071" y="4552254"/>
                  </a:lnTo>
                  <a:lnTo>
                    <a:pt x="4998719" y="3933276"/>
                  </a:lnTo>
                  <a:lnTo>
                    <a:pt x="4468367" y="4552254"/>
                  </a:lnTo>
                  <a:lnTo>
                    <a:pt x="2276127" y="4552254"/>
                  </a:lnTo>
                  <a:cubicBezTo>
                    <a:pt x="1019057" y="4552254"/>
                    <a:pt x="0" y="3533197"/>
                    <a:pt x="0" y="2276127"/>
                  </a:cubicBezTo>
                  <a:cubicBezTo>
                    <a:pt x="0" y="1019057"/>
                    <a:pt x="1019057" y="0"/>
                    <a:pt x="2276127" y="0"/>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2">
              <a:extLst>
                <a:ext uri="{FF2B5EF4-FFF2-40B4-BE49-F238E27FC236}">
                  <a16:creationId xmlns:a16="http://schemas.microsoft.com/office/drawing/2014/main" id="{740E07AB-F444-4A49-AF19-27EE7E26661E}"/>
                </a:ext>
              </a:extLst>
            </p:cNvPr>
            <p:cNvSpPr/>
            <p:nvPr/>
          </p:nvSpPr>
          <p:spPr>
            <a:xfrm rot="7200000">
              <a:off x="7993704" y="3196853"/>
              <a:ext cx="189551" cy="227231"/>
            </a:xfrm>
            <a:custGeom>
              <a:avLst/>
              <a:gdLst>
                <a:gd name="connsiteX0" fmla="*/ 0 w 1516602"/>
                <a:gd name="connsiteY0" fmla="*/ 532758 h 1818078"/>
                <a:gd name="connsiteX1" fmla="*/ 309000 w 1516602"/>
                <a:gd name="connsiteY1" fmla="*/ 0 h 1818078"/>
                <a:gd name="connsiteX2" fmla="*/ 618000 w 1516602"/>
                <a:gd name="connsiteY2" fmla="*/ 532758 h 1818078"/>
                <a:gd name="connsiteX3" fmla="*/ 368256 w 1516602"/>
                <a:gd name="connsiteY3" fmla="*/ 532758 h 1818078"/>
                <a:gd name="connsiteX4" fmla="*/ 386321 w 1516602"/>
                <a:gd name="connsiteY4" fmla="*/ 737495 h 1818078"/>
                <a:gd name="connsiteX5" fmla="*/ 1292742 w 1516602"/>
                <a:gd name="connsiteY5" fmla="*/ 1666860 h 1818078"/>
                <a:gd name="connsiteX6" fmla="*/ 1516602 w 1516602"/>
                <a:gd name="connsiteY6" fmla="*/ 1689427 h 1818078"/>
                <a:gd name="connsiteX7" fmla="*/ 1516602 w 1516602"/>
                <a:gd name="connsiteY7" fmla="*/ 1818078 h 1818078"/>
                <a:gd name="connsiteX8" fmla="*/ 1266815 w 1516602"/>
                <a:gd name="connsiteY8" fmla="*/ 1792898 h 1818078"/>
                <a:gd name="connsiteX9" fmla="*/ 259676 w 1516602"/>
                <a:gd name="connsiteY9" fmla="*/ 760269 h 1818078"/>
                <a:gd name="connsiteX10" fmla="*/ 239602 w 1516602"/>
                <a:gd name="connsiteY10" fmla="*/ 532758 h 181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6602" h="1818078">
                  <a:moveTo>
                    <a:pt x="0" y="532758"/>
                  </a:moveTo>
                  <a:lnTo>
                    <a:pt x="309000" y="0"/>
                  </a:lnTo>
                  <a:lnTo>
                    <a:pt x="618000" y="532758"/>
                  </a:lnTo>
                  <a:lnTo>
                    <a:pt x="368256" y="532758"/>
                  </a:lnTo>
                  <a:lnTo>
                    <a:pt x="386321" y="737495"/>
                  </a:lnTo>
                  <a:cubicBezTo>
                    <a:pt x="469502" y="1203165"/>
                    <a:pt x="831079" y="1572392"/>
                    <a:pt x="1292742" y="1666860"/>
                  </a:cubicBezTo>
                  <a:lnTo>
                    <a:pt x="1516602" y="1689427"/>
                  </a:lnTo>
                  <a:lnTo>
                    <a:pt x="1516602" y="1818078"/>
                  </a:lnTo>
                  <a:lnTo>
                    <a:pt x="1266815" y="1792898"/>
                  </a:lnTo>
                  <a:cubicBezTo>
                    <a:pt x="753855" y="1687932"/>
                    <a:pt x="352100" y="1277682"/>
                    <a:pt x="259676" y="760269"/>
                  </a:cubicBezTo>
                  <a:lnTo>
                    <a:pt x="239602" y="53275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3">
              <a:extLst>
                <a:ext uri="{FF2B5EF4-FFF2-40B4-BE49-F238E27FC236}">
                  <a16:creationId xmlns:a16="http://schemas.microsoft.com/office/drawing/2014/main" id="{7337B76E-2C30-4877-8718-D1E5E493BED4}"/>
                </a:ext>
              </a:extLst>
            </p:cNvPr>
            <p:cNvSpPr/>
            <p:nvPr/>
          </p:nvSpPr>
          <p:spPr>
            <a:xfrm rot="18900000">
              <a:off x="7951093" y="3581867"/>
              <a:ext cx="189551" cy="227231"/>
            </a:xfrm>
            <a:custGeom>
              <a:avLst/>
              <a:gdLst>
                <a:gd name="connsiteX0" fmla="*/ 0 w 1516602"/>
                <a:gd name="connsiteY0" fmla="*/ 532758 h 1818078"/>
                <a:gd name="connsiteX1" fmla="*/ 309000 w 1516602"/>
                <a:gd name="connsiteY1" fmla="*/ 0 h 1818078"/>
                <a:gd name="connsiteX2" fmla="*/ 618000 w 1516602"/>
                <a:gd name="connsiteY2" fmla="*/ 532758 h 1818078"/>
                <a:gd name="connsiteX3" fmla="*/ 368256 w 1516602"/>
                <a:gd name="connsiteY3" fmla="*/ 532758 h 1818078"/>
                <a:gd name="connsiteX4" fmla="*/ 386321 w 1516602"/>
                <a:gd name="connsiteY4" fmla="*/ 737495 h 1818078"/>
                <a:gd name="connsiteX5" fmla="*/ 1292742 w 1516602"/>
                <a:gd name="connsiteY5" fmla="*/ 1666860 h 1818078"/>
                <a:gd name="connsiteX6" fmla="*/ 1516602 w 1516602"/>
                <a:gd name="connsiteY6" fmla="*/ 1689427 h 1818078"/>
                <a:gd name="connsiteX7" fmla="*/ 1516602 w 1516602"/>
                <a:gd name="connsiteY7" fmla="*/ 1818078 h 1818078"/>
                <a:gd name="connsiteX8" fmla="*/ 1266815 w 1516602"/>
                <a:gd name="connsiteY8" fmla="*/ 1792898 h 1818078"/>
                <a:gd name="connsiteX9" fmla="*/ 259676 w 1516602"/>
                <a:gd name="connsiteY9" fmla="*/ 760269 h 1818078"/>
                <a:gd name="connsiteX10" fmla="*/ 239602 w 1516602"/>
                <a:gd name="connsiteY10" fmla="*/ 532758 h 181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6602" h="1818078">
                  <a:moveTo>
                    <a:pt x="0" y="532758"/>
                  </a:moveTo>
                  <a:lnTo>
                    <a:pt x="309000" y="0"/>
                  </a:lnTo>
                  <a:lnTo>
                    <a:pt x="618000" y="532758"/>
                  </a:lnTo>
                  <a:lnTo>
                    <a:pt x="368256" y="532758"/>
                  </a:lnTo>
                  <a:lnTo>
                    <a:pt x="386321" y="737495"/>
                  </a:lnTo>
                  <a:cubicBezTo>
                    <a:pt x="469502" y="1203165"/>
                    <a:pt x="831079" y="1572392"/>
                    <a:pt x="1292742" y="1666860"/>
                  </a:cubicBezTo>
                  <a:lnTo>
                    <a:pt x="1516602" y="1689427"/>
                  </a:lnTo>
                  <a:lnTo>
                    <a:pt x="1516602" y="1818078"/>
                  </a:lnTo>
                  <a:lnTo>
                    <a:pt x="1266815" y="1792898"/>
                  </a:lnTo>
                  <a:cubicBezTo>
                    <a:pt x="753855" y="1687932"/>
                    <a:pt x="352100" y="1277682"/>
                    <a:pt x="259676" y="760269"/>
                  </a:cubicBezTo>
                  <a:lnTo>
                    <a:pt x="239602" y="53275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93">
              <a:extLst>
                <a:ext uri="{FF2B5EF4-FFF2-40B4-BE49-F238E27FC236}">
                  <a16:creationId xmlns:a16="http://schemas.microsoft.com/office/drawing/2014/main" id="{348B5ED9-A444-47C3-A138-AAF838E313F4}"/>
                </a:ext>
              </a:extLst>
            </p:cNvPr>
            <p:cNvSpPr/>
            <p:nvPr/>
          </p:nvSpPr>
          <p:spPr>
            <a:xfrm>
              <a:off x="4895670" y="3040342"/>
              <a:ext cx="919092" cy="944106"/>
            </a:xfrm>
            <a:custGeom>
              <a:avLst/>
              <a:gdLst>
                <a:gd name="connsiteX0" fmla="*/ 198055 w 825306"/>
                <a:gd name="connsiteY0" fmla="*/ 0 h 847768"/>
                <a:gd name="connsiteX1" fmla="*/ 622565 w 825306"/>
                <a:gd name="connsiteY1" fmla="*/ 0 h 847768"/>
                <a:gd name="connsiteX2" fmla="*/ 639407 w 825306"/>
                <a:gd name="connsiteY2" fmla="*/ 35035 h 847768"/>
                <a:gd name="connsiteX3" fmla="*/ 776605 w 825306"/>
                <a:gd name="connsiteY3" fmla="*/ 148014 h 847768"/>
                <a:gd name="connsiteX4" fmla="*/ 815464 w 825306"/>
                <a:gd name="connsiteY4" fmla="*/ 160076 h 847768"/>
                <a:gd name="connsiteX5" fmla="*/ 818866 w 825306"/>
                <a:gd name="connsiteY5" fmla="*/ 176011 h 847768"/>
                <a:gd name="connsiteX6" fmla="*/ 825306 w 825306"/>
                <a:gd name="connsiteY6" fmla="*/ 267902 h 847768"/>
                <a:gd name="connsiteX7" fmla="*/ 483933 w 825306"/>
                <a:gd name="connsiteY7" fmla="*/ 823882 h 847768"/>
                <a:gd name="connsiteX8" fmla="*/ 412654 w 825306"/>
                <a:gd name="connsiteY8" fmla="*/ 847768 h 847768"/>
                <a:gd name="connsiteX9" fmla="*/ 341373 w 825306"/>
                <a:gd name="connsiteY9" fmla="*/ 823882 h 847768"/>
                <a:gd name="connsiteX10" fmla="*/ 0 w 825306"/>
                <a:gd name="connsiteY10" fmla="*/ 267902 h 847768"/>
                <a:gd name="connsiteX11" fmla="*/ 6441 w 825306"/>
                <a:gd name="connsiteY11" fmla="*/ 176011 h 847768"/>
                <a:gd name="connsiteX12" fmla="*/ 10175 w 825306"/>
                <a:gd name="connsiteY12" fmla="*/ 158518 h 847768"/>
                <a:gd name="connsiteX13" fmla="*/ 44015 w 825306"/>
                <a:gd name="connsiteY13" fmla="*/ 148014 h 847768"/>
                <a:gd name="connsiteX14" fmla="*/ 181213 w 825306"/>
                <a:gd name="connsiteY14" fmla="*/ 35035 h 84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5306" h="847768">
                  <a:moveTo>
                    <a:pt x="198055" y="0"/>
                  </a:moveTo>
                  <a:lnTo>
                    <a:pt x="622565" y="0"/>
                  </a:lnTo>
                  <a:lnTo>
                    <a:pt x="639407" y="35035"/>
                  </a:lnTo>
                  <a:cubicBezTo>
                    <a:pt x="673030" y="84804"/>
                    <a:pt x="720644" y="124345"/>
                    <a:pt x="776605" y="148014"/>
                  </a:cubicBezTo>
                  <a:lnTo>
                    <a:pt x="815464" y="160076"/>
                  </a:lnTo>
                  <a:lnTo>
                    <a:pt x="818866" y="176011"/>
                  </a:lnTo>
                  <a:cubicBezTo>
                    <a:pt x="823107" y="205973"/>
                    <a:pt x="825306" y="236660"/>
                    <a:pt x="825306" y="267902"/>
                  </a:cubicBezTo>
                  <a:cubicBezTo>
                    <a:pt x="825306" y="517840"/>
                    <a:pt x="684543" y="732282"/>
                    <a:pt x="483933" y="823882"/>
                  </a:cubicBezTo>
                  <a:lnTo>
                    <a:pt x="412654" y="847768"/>
                  </a:lnTo>
                  <a:lnTo>
                    <a:pt x="341373" y="823882"/>
                  </a:lnTo>
                  <a:cubicBezTo>
                    <a:pt x="140763" y="732282"/>
                    <a:pt x="0" y="517840"/>
                    <a:pt x="0" y="267902"/>
                  </a:cubicBezTo>
                  <a:cubicBezTo>
                    <a:pt x="0" y="236660"/>
                    <a:pt x="2200" y="205973"/>
                    <a:pt x="6441" y="176011"/>
                  </a:cubicBezTo>
                  <a:lnTo>
                    <a:pt x="10175" y="158518"/>
                  </a:lnTo>
                  <a:lnTo>
                    <a:pt x="44015" y="148014"/>
                  </a:lnTo>
                  <a:cubicBezTo>
                    <a:pt x="99976" y="124345"/>
                    <a:pt x="147590" y="84804"/>
                    <a:pt x="181213" y="35035"/>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94">
              <a:extLst>
                <a:ext uri="{FF2B5EF4-FFF2-40B4-BE49-F238E27FC236}">
                  <a16:creationId xmlns:a16="http://schemas.microsoft.com/office/drawing/2014/main" id="{BF8EFF80-231E-4A2C-9632-91D16EFBE9BB}"/>
                </a:ext>
              </a:extLst>
            </p:cNvPr>
            <p:cNvSpPr/>
            <p:nvPr/>
          </p:nvSpPr>
          <p:spPr>
            <a:xfrm>
              <a:off x="4956922" y="3103261"/>
              <a:ext cx="796588" cy="818268"/>
            </a:xfrm>
            <a:custGeom>
              <a:avLst/>
              <a:gdLst>
                <a:gd name="connsiteX0" fmla="*/ 198055 w 825306"/>
                <a:gd name="connsiteY0" fmla="*/ 0 h 847768"/>
                <a:gd name="connsiteX1" fmla="*/ 622565 w 825306"/>
                <a:gd name="connsiteY1" fmla="*/ 0 h 847768"/>
                <a:gd name="connsiteX2" fmla="*/ 639407 w 825306"/>
                <a:gd name="connsiteY2" fmla="*/ 35035 h 847768"/>
                <a:gd name="connsiteX3" fmla="*/ 776605 w 825306"/>
                <a:gd name="connsiteY3" fmla="*/ 148014 h 847768"/>
                <a:gd name="connsiteX4" fmla="*/ 815464 w 825306"/>
                <a:gd name="connsiteY4" fmla="*/ 160076 h 847768"/>
                <a:gd name="connsiteX5" fmla="*/ 818866 w 825306"/>
                <a:gd name="connsiteY5" fmla="*/ 176011 h 847768"/>
                <a:gd name="connsiteX6" fmla="*/ 825306 w 825306"/>
                <a:gd name="connsiteY6" fmla="*/ 267902 h 847768"/>
                <a:gd name="connsiteX7" fmla="*/ 483933 w 825306"/>
                <a:gd name="connsiteY7" fmla="*/ 823882 h 847768"/>
                <a:gd name="connsiteX8" fmla="*/ 412654 w 825306"/>
                <a:gd name="connsiteY8" fmla="*/ 847768 h 847768"/>
                <a:gd name="connsiteX9" fmla="*/ 341373 w 825306"/>
                <a:gd name="connsiteY9" fmla="*/ 823882 h 847768"/>
                <a:gd name="connsiteX10" fmla="*/ 0 w 825306"/>
                <a:gd name="connsiteY10" fmla="*/ 267902 h 847768"/>
                <a:gd name="connsiteX11" fmla="*/ 6441 w 825306"/>
                <a:gd name="connsiteY11" fmla="*/ 176011 h 847768"/>
                <a:gd name="connsiteX12" fmla="*/ 10175 w 825306"/>
                <a:gd name="connsiteY12" fmla="*/ 158518 h 847768"/>
                <a:gd name="connsiteX13" fmla="*/ 44015 w 825306"/>
                <a:gd name="connsiteY13" fmla="*/ 148014 h 847768"/>
                <a:gd name="connsiteX14" fmla="*/ 181213 w 825306"/>
                <a:gd name="connsiteY14" fmla="*/ 35035 h 84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5306" h="847768">
                  <a:moveTo>
                    <a:pt x="198055" y="0"/>
                  </a:moveTo>
                  <a:lnTo>
                    <a:pt x="622565" y="0"/>
                  </a:lnTo>
                  <a:lnTo>
                    <a:pt x="639407" y="35035"/>
                  </a:lnTo>
                  <a:cubicBezTo>
                    <a:pt x="673030" y="84804"/>
                    <a:pt x="720644" y="124345"/>
                    <a:pt x="776605" y="148014"/>
                  </a:cubicBezTo>
                  <a:lnTo>
                    <a:pt x="815464" y="160076"/>
                  </a:lnTo>
                  <a:lnTo>
                    <a:pt x="818866" y="176011"/>
                  </a:lnTo>
                  <a:cubicBezTo>
                    <a:pt x="823107" y="205973"/>
                    <a:pt x="825306" y="236660"/>
                    <a:pt x="825306" y="267902"/>
                  </a:cubicBezTo>
                  <a:cubicBezTo>
                    <a:pt x="825306" y="517840"/>
                    <a:pt x="684543" y="732282"/>
                    <a:pt x="483933" y="823882"/>
                  </a:cubicBezTo>
                  <a:lnTo>
                    <a:pt x="412654" y="847768"/>
                  </a:lnTo>
                  <a:lnTo>
                    <a:pt x="341373" y="823882"/>
                  </a:lnTo>
                  <a:cubicBezTo>
                    <a:pt x="140763" y="732282"/>
                    <a:pt x="0" y="517840"/>
                    <a:pt x="0" y="267902"/>
                  </a:cubicBezTo>
                  <a:cubicBezTo>
                    <a:pt x="0" y="236660"/>
                    <a:pt x="2200" y="205973"/>
                    <a:pt x="6441" y="176011"/>
                  </a:cubicBezTo>
                  <a:lnTo>
                    <a:pt x="10175" y="158518"/>
                  </a:lnTo>
                  <a:lnTo>
                    <a:pt x="44015" y="148014"/>
                  </a:lnTo>
                  <a:cubicBezTo>
                    <a:pt x="99976" y="124345"/>
                    <a:pt x="147590" y="84804"/>
                    <a:pt x="181213" y="3503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44">
              <a:extLst>
                <a:ext uri="{FF2B5EF4-FFF2-40B4-BE49-F238E27FC236}">
                  <a16:creationId xmlns:a16="http://schemas.microsoft.com/office/drawing/2014/main" id="{02F40962-FE98-492C-82AB-CD2987ADA069}"/>
                </a:ext>
              </a:extLst>
            </p:cNvPr>
            <p:cNvSpPr/>
            <p:nvPr/>
          </p:nvSpPr>
          <p:spPr>
            <a:xfrm rot="7200000">
              <a:off x="2540173" y="3196853"/>
              <a:ext cx="189551" cy="227231"/>
            </a:xfrm>
            <a:custGeom>
              <a:avLst/>
              <a:gdLst>
                <a:gd name="connsiteX0" fmla="*/ 0 w 1516602"/>
                <a:gd name="connsiteY0" fmla="*/ 532758 h 1818078"/>
                <a:gd name="connsiteX1" fmla="*/ 309000 w 1516602"/>
                <a:gd name="connsiteY1" fmla="*/ 0 h 1818078"/>
                <a:gd name="connsiteX2" fmla="*/ 618000 w 1516602"/>
                <a:gd name="connsiteY2" fmla="*/ 532758 h 1818078"/>
                <a:gd name="connsiteX3" fmla="*/ 368256 w 1516602"/>
                <a:gd name="connsiteY3" fmla="*/ 532758 h 1818078"/>
                <a:gd name="connsiteX4" fmla="*/ 386321 w 1516602"/>
                <a:gd name="connsiteY4" fmla="*/ 737495 h 1818078"/>
                <a:gd name="connsiteX5" fmla="*/ 1292742 w 1516602"/>
                <a:gd name="connsiteY5" fmla="*/ 1666860 h 1818078"/>
                <a:gd name="connsiteX6" fmla="*/ 1516602 w 1516602"/>
                <a:gd name="connsiteY6" fmla="*/ 1689427 h 1818078"/>
                <a:gd name="connsiteX7" fmla="*/ 1516602 w 1516602"/>
                <a:gd name="connsiteY7" fmla="*/ 1818078 h 1818078"/>
                <a:gd name="connsiteX8" fmla="*/ 1266815 w 1516602"/>
                <a:gd name="connsiteY8" fmla="*/ 1792898 h 1818078"/>
                <a:gd name="connsiteX9" fmla="*/ 259676 w 1516602"/>
                <a:gd name="connsiteY9" fmla="*/ 760269 h 1818078"/>
                <a:gd name="connsiteX10" fmla="*/ 239602 w 1516602"/>
                <a:gd name="connsiteY10" fmla="*/ 532758 h 181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6602" h="1818078">
                  <a:moveTo>
                    <a:pt x="0" y="532758"/>
                  </a:moveTo>
                  <a:lnTo>
                    <a:pt x="309000" y="0"/>
                  </a:lnTo>
                  <a:lnTo>
                    <a:pt x="618000" y="532758"/>
                  </a:lnTo>
                  <a:lnTo>
                    <a:pt x="368256" y="532758"/>
                  </a:lnTo>
                  <a:lnTo>
                    <a:pt x="386321" y="737495"/>
                  </a:lnTo>
                  <a:cubicBezTo>
                    <a:pt x="469502" y="1203165"/>
                    <a:pt x="831079" y="1572392"/>
                    <a:pt x="1292742" y="1666860"/>
                  </a:cubicBezTo>
                  <a:lnTo>
                    <a:pt x="1516602" y="1689427"/>
                  </a:lnTo>
                  <a:lnTo>
                    <a:pt x="1516602" y="1818078"/>
                  </a:lnTo>
                  <a:lnTo>
                    <a:pt x="1266815" y="1792898"/>
                  </a:lnTo>
                  <a:cubicBezTo>
                    <a:pt x="753855" y="1687932"/>
                    <a:pt x="352100" y="1277682"/>
                    <a:pt x="259676" y="760269"/>
                  </a:cubicBezTo>
                  <a:lnTo>
                    <a:pt x="239602" y="53275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5">
              <a:extLst>
                <a:ext uri="{FF2B5EF4-FFF2-40B4-BE49-F238E27FC236}">
                  <a16:creationId xmlns:a16="http://schemas.microsoft.com/office/drawing/2014/main" id="{CCFD55CE-8DC1-440B-B77C-AB322DC8D060}"/>
                </a:ext>
              </a:extLst>
            </p:cNvPr>
            <p:cNvSpPr/>
            <p:nvPr/>
          </p:nvSpPr>
          <p:spPr>
            <a:xfrm rot="18900000">
              <a:off x="2497562" y="3581867"/>
              <a:ext cx="189551" cy="227231"/>
            </a:xfrm>
            <a:custGeom>
              <a:avLst/>
              <a:gdLst>
                <a:gd name="connsiteX0" fmla="*/ 0 w 1516602"/>
                <a:gd name="connsiteY0" fmla="*/ 532758 h 1818078"/>
                <a:gd name="connsiteX1" fmla="*/ 309000 w 1516602"/>
                <a:gd name="connsiteY1" fmla="*/ 0 h 1818078"/>
                <a:gd name="connsiteX2" fmla="*/ 618000 w 1516602"/>
                <a:gd name="connsiteY2" fmla="*/ 532758 h 1818078"/>
                <a:gd name="connsiteX3" fmla="*/ 368256 w 1516602"/>
                <a:gd name="connsiteY3" fmla="*/ 532758 h 1818078"/>
                <a:gd name="connsiteX4" fmla="*/ 386321 w 1516602"/>
                <a:gd name="connsiteY4" fmla="*/ 737495 h 1818078"/>
                <a:gd name="connsiteX5" fmla="*/ 1292742 w 1516602"/>
                <a:gd name="connsiteY5" fmla="*/ 1666860 h 1818078"/>
                <a:gd name="connsiteX6" fmla="*/ 1516602 w 1516602"/>
                <a:gd name="connsiteY6" fmla="*/ 1689427 h 1818078"/>
                <a:gd name="connsiteX7" fmla="*/ 1516602 w 1516602"/>
                <a:gd name="connsiteY7" fmla="*/ 1818078 h 1818078"/>
                <a:gd name="connsiteX8" fmla="*/ 1266815 w 1516602"/>
                <a:gd name="connsiteY8" fmla="*/ 1792898 h 1818078"/>
                <a:gd name="connsiteX9" fmla="*/ 259676 w 1516602"/>
                <a:gd name="connsiteY9" fmla="*/ 760269 h 1818078"/>
                <a:gd name="connsiteX10" fmla="*/ 239602 w 1516602"/>
                <a:gd name="connsiteY10" fmla="*/ 532758 h 181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6602" h="1818078">
                  <a:moveTo>
                    <a:pt x="0" y="532758"/>
                  </a:moveTo>
                  <a:lnTo>
                    <a:pt x="309000" y="0"/>
                  </a:lnTo>
                  <a:lnTo>
                    <a:pt x="618000" y="532758"/>
                  </a:lnTo>
                  <a:lnTo>
                    <a:pt x="368256" y="532758"/>
                  </a:lnTo>
                  <a:lnTo>
                    <a:pt x="386321" y="737495"/>
                  </a:lnTo>
                  <a:cubicBezTo>
                    <a:pt x="469502" y="1203165"/>
                    <a:pt x="831079" y="1572392"/>
                    <a:pt x="1292742" y="1666860"/>
                  </a:cubicBezTo>
                  <a:lnTo>
                    <a:pt x="1516602" y="1689427"/>
                  </a:lnTo>
                  <a:lnTo>
                    <a:pt x="1516602" y="1818078"/>
                  </a:lnTo>
                  <a:lnTo>
                    <a:pt x="1266815" y="1792898"/>
                  </a:lnTo>
                  <a:cubicBezTo>
                    <a:pt x="753855" y="1687932"/>
                    <a:pt x="352100" y="1277682"/>
                    <a:pt x="259676" y="760269"/>
                  </a:cubicBezTo>
                  <a:lnTo>
                    <a:pt x="239602" y="53275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66">
              <a:extLst>
                <a:ext uri="{FF2B5EF4-FFF2-40B4-BE49-F238E27FC236}">
                  <a16:creationId xmlns:a16="http://schemas.microsoft.com/office/drawing/2014/main" id="{A532A02E-1B1E-460F-A213-0DA0C09B1156}"/>
                </a:ext>
              </a:extLst>
            </p:cNvPr>
            <p:cNvSpPr/>
            <p:nvPr/>
          </p:nvSpPr>
          <p:spPr>
            <a:xfrm>
              <a:off x="4956922" y="3103261"/>
              <a:ext cx="796588" cy="818268"/>
            </a:xfrm>
            <a:custGeom>
              <a:avLst/>
              <a:gdLst/>
              <a:ahLst/>
              <a:cxnLst/>
              <a:rect l="l" t="t" r="r" b="b"/>
              <a:pathLst>
                <a:path w="796588" h="818268">
                  <a:moveTo>
                    <a:pt x="362722" y="359471"/>
                  </a:moveTo>
                  <a:lnTo>
                    <a:pt x="362722" y="491049"/>
                  </a:lnTo>
                  <a:lnTo>
                    <a:pt x="451707" y="491049"/>
                  </a:lnTo>
                  <a:lnTo>
                    <a:pt x="451707" y="465953"/>
                  </a:lnTo>
                  <a:lnTo>
                    <a:pt x="395594" y="465953"/>
                  </a:lnTo>
                  <a:lnTo>
                    <a:pt x="395594" y="432727"/>
                  </a:lnTo>
                  <a:lnTo>
                    <a:pt x="447289" y="432727"/>
                  </a:lnTo>
                  <a:lnTo>
                    <a:pt x="447289" y="407631"/>
                  </a:lnTo>
                  <a:lnTo>
                    <a:pt x="395594" y="407631"/>
                  </a:lnTo>
                  <a:lnTo>
                    <a:pt x="395594" y="384567"/>
                  </a:lnTo>
                  <a:lnTo>
                    <a:pt x="451707" y="384567"/>
                  </a:lnTo>
                  <a:lnTo>
                    <a:pt x="451707" y="359471"/>
                  </a:lnTo>
                  <a:close/>
                  <a:moveTo>
                    <a:pt x="533841" y="356908"/>
                  </a:moveTo>
                  <a:cubicBezTo>
                    <a:pt x="514106" y="356908"/>
                    <a:pt x="498421" y="363109"/>
                    <a:pt x="486786" y="375510"/>
                  </a:cubicBezTo>
                  <a:cubicBezTo>
                    <a:pt x="475151" y="387910"/>
                    <a:pt x="469334" y="404538"/>
                    <a:pt x="469334" y="425393"/>
                  </a:cubicBezTo>
                  <a:cubicBezTo>
                    <a:pt x="469334" y="447013"/>
                    <a:pt x="475137" y="463788"/>
                    <a:pt x="486742" y="475718"/>
                  </a:cubicBezTo>
                  <a:cubicBezTo>
                    <a:pt x="498348" y="487647"/>
                    <a:pt x="514018" y="493612"/>
                    <a:pt x="533753" y="493612"/>
                  </a:cubicBezTo>
                  <a:cubicBezTo>
                    <a:pt x="540057" y="493612"/>
                    <a:pt x="545005" y="493288"/>
                    <a:pt x="548599" y="492640"/>
                  </a:cubicBezTo>
                  <a:cubicBezTo>
                    <a:pt x="552192" y="491992"/>
                    <a:pt x="556051" y="491049"/>
                    <a:pt x="560175" y="489812"/>
                  </a:cubicBezTo>
                  <a:cubicBezTo>
                    <a:pt x="563533" y="488811"/>
                    <a:pt x="566802" y="487588"/>
                    <a:pt x="569983" y="486145"/>
                  </a:cubicBezTo>
                  <a:cubicBezTo>
                    <a:pt x="573165" y="484701"/>
                    <a:pt x="575963" y="483420"/>
                    <a:pt x="578378" y="482301"/>
                  </a:cubicBezTo>
                  <a:lnTo>
                    <a:pt x="578378" y="451372"/>
                  </a:lnTo>
                  <a:lnTo>
                    <a:pt x="575374" y="451372"/>
                  </a:lnTo>
                  <a:cubicBezTo>
                    <a:pt x="573724" y="452845"/>
                    <a:pt x="571780" y="454524"/>
                    <a:pt x="569542" y="456409"/>
                  </a:cubicBezTo>
                  <a:cubicBezTo>
                    <a:pt x="567303" y="458295"/>
                    <a:pt x="564711" y="460150"/>
                    <a:pt x="561765" y="461976"/>
                  </a:cubicBezTo>
                  <a:cubicBezTo>
                    <a:pt x="559055" y="463744"/>
                    <a:pt x="555727" y="465349"/>
                    <a:pt x="551780" y="466792"/>
                  </a:cubicBezTo>
                  <a:cubicBezTo>
                    <a:pt x="547833" y="468236"/>
                    <a:pt x="543680" y="468957"/>
                    <a:pt x="539320" y="468957"/>
                  </a:cubicBezTo>
                  <a:cubicBezTo>
                    <a:pt x="535138" y="468957"/>
                    <a:pt x="530940" y="468221"/>
                    <a:pt x="526728" y="466748"/>
                  </a:cubicBezTo>
                  <a:cubicBezTo>
                    <a:pt x="522516" y="465276"/>
                    <a:pt x="518701" y="462890"/>
                    <a:pt x="515284" y="459591"/>
                  </a:cubicBezTo>
                  <a:cubicBezTo>
                    <a:pt x="511750" y="456174"/>
                    <a:pt x="508893" y="451682"/>
                    <a:pt x="506713" y="446115"/>
                  </a:cubicBezTo>
                  <a:cubicBezTo>
                    <a:pt x="504533" y="440548"/>
                    <a:pt x="503443" y="433670"/>
                    <a:pt x="503443" y="425481"/>
                  </a:cubicBezTo>
                  <a:cubicBezTo>
                    <a:pt x="503443" y="417705"/>
                    <a:pt x="504489" y="410959"/>
                    <a:pt x="506580" y="405245"/>
                  </a:cubicBezTo>
                  <a:cubicBezTo>
                    <a:pt x="508672" y="399531"/>
                    <a:pt x="511367" y="394995"/>
                    <a:pt x="514666" y="391637"/>
                  </a:cubicBezTo>
                  <a:cubicBezTo>
                    <a:pt x="518259" y="387925"/>
                    <a:pt x="522045" y="385318"/>
                    <a:pt x="526021" y="383816"/>
                  </a:cubicBezTo>
                  <a:cubicBezTo>
                    <a:pt x="529998" y="382314"/>
                    <a:pt x="534372" y="381563"/>
                    <a:pt x="539143" y="381563"/>
                  </a:cubicBezTo>
                  <a:cubicBezTo>
                    <a:pt x="543149" y="381563"/>
                    <a:pt x="546993" y="382226"/>
                    <a:pt x="550675" y="383551"/>
                  </a:cubicBezTo>
                  <a:cubicBezTo>
                    <a:pt x="554357" y="384877"/>
                    <a:pt x="557730" y="386482"/>
                    <a:pt x="560793" y="388367"/>
                  </a:cubicBezTo>
                  <a:cubicBezTo>
                    <a:pt x="563857" y="390252"/>
                    <a:pt x="566596" y="392182"/>
                    <a:pt x="569011" y="394155"/>
                  </a:cubicBezTo>
                  <a:cubicBezTo>
                    <a:pt x="571427" y="396129"/>
                    <a:pt x="573430" y="397822"/>
                    <a:pt x="575020" y="399236"/>
                  </a:cubicBezTo>
                  <a:lnTo>
                    <a:pt x="578378" y="399236"/>
                  </a:lnTo>
                  <a:lnTo>
                    <a:pt x="578378" y="367866"/>
                  </a:lnTo>
                  <a:cubicBezTo>
                    <a:pt x="576199" y="366747"/>
                    <a:pt x="573341" y="365421"/>
                    <a:pt x="569807" y="363889"/>
                  </a:cubicBezTo>
                  <a:cubicBezTo>
                    <a:pt x="566272" y="362358"/>
                    <a:pt x="563003" y="361150"/>
                    <a:pt x="559998" y="360266"/>
                  </a:cubicBezTo>
                  <a:cubicBezTo>
                    <a:pt x="556169" y="359206"/>
                    <a:pt x="552163" y="358381"/>
                    <a:pt x="547980" y="357792"/>
                  </a:cubicBezTo>
                  <a:cubicBezTo>
                    <a:pt x="543797" y="357203"/>
                    <a:pt x="539085" y="356908"/>
                    <a:pt x="533841" y="356908"/>
                  </a:cubicBezTo>
                  <a:close/>
                  <a:moveTo>
                    <a:pt x="284485" y="321832"/>
                  </a:moveTo>
                  <a:cubicBezTo>
                    <a:pt x="264765" y="321832"/>
                    <a:pt x="248319" y="326650"/>
                    <a:pt x="235148" y="336286"/>
                  </a:cubicBezTo>
                  <a:cubicBezTo>
                    <a:pt x="221977" y="345923"/>
                    <a:pt x="215391" y="358518"/>
                    <a:pt x="215391" y="374070"/>
                  </a:cubicBezTo>
                  <a:cubicBezTo>
                    <a:pt x="215391" y="385604"/>
                    <a:pt x="218182" y="395204"/>
                    <a:pt x="223763" y="402868"/>
                  </a:cubicBezTo>
                  <a:cubicBezTo>
                    <a:pt x="229344" y="410533"/>
                    <a:pt x="238571" y="416635"/>
                    <a:pt x="251445" y="421174"/>
                  </a:cubicBezTo>
                  <a:cubicBezTo>
                    <a:pt x="257026" y="423109"/>
                    <a:pt x="263035" y="424746"/>
                    <a:pt x="269472" y="426086"/>
                  </a:cubicBezTo>
                  <a:cubicBezTo>
                    <a:pt x="275908" y="427425"/>
                    <a:pt x="281955" y="428839"/>
                    <a:pt x="287610" y="430327"/>
                  </a:cubicBezTo>
                  <a:cubicBezTo>
                    <a:pt x="292149" y="431518"/>
                    <a:pt x="296056" y="433415"/>
                    <a:pt x="299330" y="436020"/>
                  </a:cubicBezTo>
                  <a:cubicBezTo>
                    <a:pt x="302604" y="438624"/>
                    <a:pt x="304242" y="442010"/>
                    <a:pt x="304242" y="446177"/>
                  </a:cubicBezTo>
                  <a:cubicBezTo>
                    <a:pt x="304242" y="449898"/>
                    <a:pt x="303237" y="452893"/>
                    <a:pt x="301228" y="455163"/>
                  </a:cubicBezTo>
                  <a:cubicBezTo>
                    <a:pt x="299219" y="457433"/>
                    <a:pt x="296763" y="459200"/>
                    <a:pt x="293861" y="460465"/>
                  </a:cubicBezTo>
                  <a:cubicBezTo>
                    <a:pt x="291480" y="461581"/>
                    <a:pt x="288336" y="462400"/>
                    <a:pt x="284429" y="462921"/>
                  </a:cubicBezTo>
                  <a:cubicBezTo>
                    <a:pt x="280522" y="463442"/>
                    <a:pt x="277378" y="463702"/>
                    <a:pt x="274997" y="463702"/>
                  </a:cubicBezTo>
                  <a:cubicBezTo>
                    <a:pt x="265546" y="463702"/>
                    <a:pt x="255798" y="461804"/>
                    <a:pt x="245752" y="458009"/>
                  </a:cubicBezTo>
                  <a:cubicBezTo>
                    <a:pt x="235706" y="454214"/>
                    <a:pt x="226516" y="448782"/>
                    <a:pt x="218182" y="441713"/>
                  </a:cubicBezTo>
                  <a:lnTo>
                    <a:pt x="214387" y="441713"/>
                  </a:lnTo>
                  <a:lnTo>
                    <a:pt x="214387" y="481226"/>
                  </a:lnTo>
                  <a:cubicBezTo>
                    <a:pt x="222647" y="484873"/>
                    <a:pt x="231595" y="487924"/>
                    <a:pt x="241231" y="490379"/>
                  </a:cubicBezTo>
                  <a:cubicBezTo>
                    <a:pt x="250868" y="492835"/>
                    <a:pt x="262049" y="494063"/>
                    <a:pt x="274774" y="494063"/>
                  </a:cubicBezTo>
                  <a:cubicBezTo>
                    <a:pt x="296875" y="494063"/>
                    <a:pt x="314418" y="489040"/>
                    <a:pt x="327403" y="478994"/>
                  </a:cubicBezTo>
                  <a:cubicBezTo>
                    <a:pt x="340388" y="468948"/>
                    <a:pt x="346881" y="455665"/>
                    <a:pt x="346881" y="439145"/>
                  </a:cubicBezTo>
                  <a:cubicBezTo>
                    <a:pt x="346881" y="427611"/>
                    <a:pt x="344072" y="418328"/>
                    <a:pt x="338453" y="411296"/>
                  </a:cubicBezTo>
                  <a:cubicBezTo>
                    <a:pt x="332835" y="404264"/>
                    <a:pt x="324259" y="398664"/>
                    <a:pt x="312725" y="394497"/>
                  </a:cubicBezTo>
                  <a:cubicBezTo>
                    <a:pt x="306846" y="392413"/>
                    <a:pt x="301321" y="390776"/>
                    <a:pt x="296149" y="389586"/>
                  </a:cubicBezTo>
                  <a:cubicBezTo>
                    <a:pt x="290977" y="388395"/>
                    <a:pt x="285601" y="387167"/>
                    <a:pt x="280020" y="385902"/>
                  </a:cubicBezTo>
                  <a:cubicBezTo>
                    <a:pt x="271388" y="383893"/>
                    <a:pt x="265565" y="381642"/>
                    <a:pt x="262551" y="379149"/>
                  </a:cubicBezTo>
                  <a:cubicBezTo>
                    <a:pt x="259537" y="376656"/>
                    <a:pt x="258030" y="373289"/>
                    <a:pt x="258030" y="369047"/>
                  </a:cubicBezTo>
                  <a:cubicBezTo>
                    <a:pt x="258030" y="366145"/>
                    <a:pt x="258979" y="363522"/>
                    <a:pt x="260877" y="361178"/>
                  </a:cubicBezTo>
                  <a:cubicBezTo>
                    <a:pt x="262774" y="358834"/>
                    <a:pt x="265025" y="357067"/>
                    <a:pt x="267630" y="355876"/>
                  </a:cubicBezTo>
                  <a:cubicBezTo>
                    <a:pt x="270830" y="354388"/>
                    <a:pt x="273881" y="353383"/>
                    <a:pt x="276783" y="352862"/>
                  </a:cubicBezTo>
                  <a:cubicBezTo>
                    <a:pt x="279685" y="352341"/>
                    <a:pt x="282959" y="352081"/>
                    <a:pt x="286605" y="352081"/>
                  </a:cubicBezTo>
                  <a:cubicBezTo>
                    <a:pt x="295982" y="352081"/>
                    <a:pt x="305116" y="353904"/>
                    <a:pt x="314008" y="357550"/>
                  </a:cubicBezTo>
                  <a:cubicBezTo>
                    <a:pt x="322901" y="361197"/>
                    <a:pt x="330435" y="365661"/>
                    <a:pt x="336612" y="370945"/>
                  </a:cubicBezTo>
                  <a:lnTo>
                    <a:pt x="340295" y="370945"/>
                  </a:lnTo>
                  <a:lnTo>
                    <a:pt x="340295" y="332994"/>
                  </a:lnTo>
                  <a:cubicBezTo>
                    <a:pt x="332556" y="329571"/>
                    <a:pt x="323794" y="326855"/>
                    <a:pt x="314008" y="324845"/>
                  </a:cubicBezTo>
                  <a:cubicBezTo>
                    <a:pt x="304223" y="322836"/>
                    <a:pt x="294382" y="321832"/>
                    <a:pt x="284485" y="321832"/>
                  </a:cubicBezTo>
                  <a:close/>
                  <a:moveTo>
                    <a:pt x="191164" y="0"/>
                  </a:moveTo>
                  <a:lnTo>
                    <a:pt x="600902" y="0"/>
                  </a:lnTo>
                  <a:lnTo>
                    <a:pt x="617158" y="33816"/>
                  </a:lnTo>
                  <a:cubicBezTo>
                    <a:pt x="649611" y="81853"/>
                    <a:pt x="695568" y="120018"/>
                    <a:pt x="749582" y="142864"/>
                  </a:cubicBezTo>
                  <a:lnTo>
                    <a:pt x="787089" y="154506"/>
                  </a:lnTo>
                  <a:lnTo>
                    <a:pt x="790372" y="169886"/>
                  </a:lnTo>
                  <a:cubicBezTo>
                    <a:pt x="794466" y="198806"/>
                    <a:pt x="796588" y="228425"/>
                    <a:pt x="796588" y="258580"/>
                  </a:cubicBezTo>
                  <a:cubicBezTo>
                    <a:pt x="796588" y="499821"/>
                    <a:pt x="660723" y="706801"/>
                    <a:pt x="467094" y="795213"/>
                  </a:cubicBezTo>
                  <a:lnTo>
                    <a:pt x="398295" y="818268"/>
                  </a:lnTo>
                  <a:lnTo>
                    <a:pt x="329495" y="795213"/>
                  </a:lnTo>
                  <a:cubicBezTo>
                    <a:pt x="135865" y="706801"/>
                    <a:pt x="0" y="499821"/>
                    <a:pt x="0" y="258580"/>
                  </a:cubicBezTo>
                  <a:cubicBezTo>
                    <a:pt x="0" y="228425"/>
                    <a:pt x="2124" y="198806"/>
                    <a:pt x="6217" y="169886"/>
                  </a:cubicBezTo>
                  <a:lnTo>
                    <a:pt x="9821" y="153002"/>
                  </a:lnTo>
                  <a:lnTo>
                    <a:pt x="42484" y="142864"/>
                  </a:lnTo>
                  <a:cubicBezTo>
                    <a:pt x="96497" y="120018"/>
                    <a:pt x="142455" y="81853"/>
                    <a:pt x="174908" y="33816"/>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1" name="Group 60">
              <a:extLst>
                <a:ext uri="{FF2B5EF4-FFF2-40B4-BE49-F238E27FC236}">
                  <a16:creationId xmlns:a16="http://schemas.microsoft.com/office/drawing/2014/main" id="{60C9FD55-E323-47D4-9FBC-BED18ECAFD8B}"/>
                </a:ext>
              </a:extLst>
            </p:cNvPr>
            <p:cNvGrpSpPr>
              <a:grpSpLocks noChangeAspect="1"/>
            </p:cNvGrpSpPr>
            <p:nvPr/>
          </p:nvGrpSpPr>
          <p:grpSpPr>
            <a:xfrm>
              <a:off x="1147532" y="4658798"/>
              <a:ext cx="667630" cy="685800"/>
              <a:chOff x="5195586" y="4968613"/>
              <a:chExt cx="1218233" cy="1251388"/>
            </a:xfrm>
          </p:grpSpPr>
          <p:sp>
            <p:nvSpPr>
              <p:cNvPr id="62" name="Freeform 82">
                <a:extLst>
                  <a:ext uri="{FF2B5EF4-FFF2-40B4-BE49-F238E27FC236}">
                    <a16:creationId xmlns:a16="http://schemas.microsoft.com/office/drawing/2014/main" id="{54C45A8C-858D-4A66-B600-DC3FA77C9BB0}"/>
                  </a:ext>
                </a:extLst>
              </p:cNvPr>
              <p:cNvSpPr/>
              <p:nvPr/>
            </p:nvSpPr>
            <p:spPr>
              <a:xfrm>
                <a:off x="5195586" y="4968613"/>
                <a:ext cx="1218233" cy="1251388"/>
              </a:xfrm>
              <a:custGeom>
                <a:avLst/>
                <a:gdLst>
                  <a:gd name="connsiteX0" fmla="*/ 198055 w 825306"/>
                  <a:gd name="connsiteY0" fmla="*/ 0 h 847768"/>
                  <a:gd name="connsiteX1" fmla="*/ 622565 w 825306"/>
                  <a:gd name="connsiteY1" fmla="*/ 0 h 847768"/>
                  <a:gd name="connsiteX2" fmla="*/ 639407 w 825306"/>
                  <a:gd name="connsiteY2" fmla="*/ 35035 h 847768"/>
                  <a:gd name="connsiteX3" fmla="*/ 776605 w 825306"/>
                  <a:gd name="connsiteY3" fmla="*/ 148014 h 847768"/>
                  <a:gd name="connsiteX4" fmla="*/ 815464 w 825306"/>
                  <a:gd name="connsiteY4" fmla="*/ 160076 h 847768"/>
                  <a:gd name="connsiteX5" fmla="*/ 818866 w 825306"/>
                  <a:gd name="connsiteY5" fmla="*/ 176011 h 847768"/>
                  <a:gd name="connsiteX6" fmla="*/ 825306 w 825306"/>
                  <a:gd name="connsiteY6" fmla="*/ 267902 h 847768"/>
                  <a:gd name="connsiteX7" fmla="*/ 483933 w 825306"/>
                  <a:gd name="connsiteY7" fmla="*/ 823882 h 847768"/>
                  <a:gd name="connsiteX8" fmla="*/ 412654 w 825306"/>
                  <a:gd name="connsiteY8" fmla="*/ 847768 h 847768"/>
                  <a:gd name="connsiteX9" fmla="*/ 341373 w 825306"/>
                  <a:gd name="connsiteY9" fmla="*/ 823882 h 847768"/>
                  <a:gd name="connsiteX10" fmla="*/ 0 w 825306"/>
                  <a:gd name="connsiteY10" fmla="*/ 267902 h 847768"/>
                  <a:gd name="connsiteX11" fmla="*/ 6441 w 825306"/>
                  <a:gd name="connsiteY11" fmla="*/ 176011 h 847768"/>
                  <a:gd name="connsiteX12" fmla="*/ 10175 w 825306"/>
                  <a:gd name="connsiteY12" fmla="*/ 158518 h 847768"/>
                  <a:gd name="connsiteX13" fmla="*/ 44015 w 825306"/>
                  <a:gd name="connsiteY13" fmla="*/ 148014 h 847768"/>
                  <a:gd name="connsiteX14" fmla="*/ 181213 w 825306"/>
                  <a:gd name="connsiteY14" fmla="*/ 35035 h 84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5306" h="847768">
                    <a:moveTo>
                      <a:pt x="198055" y="0"/>
                    </a:moveTo>
                    <a:lnTo>
                      <a:pt x="622565" y="0"/>
                    </a:lnTo>
                    <a:lnTo>
                      <a:pt x="639407" y="35035"/>
                    </a:lnTo>
                    <a:cubicBezTo>
                      <a:pt x="673030" y="84804"/>
                      <a:pt x="720644" y="124345"/>
                      <a:pt x="776605" y="148014"/>
                    </a:cubicBezTo>
                    <a:lnTo>
                      <a:pt x="815464" y="160076"/>
                    </a:lnTo>
                    <a:lnTo>
                      <a:pt x="818866" y="176011"/>
                    </a:lnTo>
                    <a:cubicBezTo>
                      <a:pt x="823107" y="205973"/>
                      <a:pt x="825306" y="236660"/>
                      <a:pt x="825306" y="267902"/>
                    </a:cubicBezTo>
                    <a:cubicBezTo>
                      <a:pt x="825306" y="517840"/>
                      <a:pt x="684543" y="732282"/>
                      <a:pt x="483933" y="823882"/>
                    </a:cubicBezTo>
                    <a:lnTo>
                      <a:pt x="412654" y="847768"/>
                    </a:lnTo>
                    <a:lnTo>
                      <a:pt x="341373" y="823882"/>
                    </a:lnTo>
                    <a:cubicBezTo>
                      <a:pt x="140763" y="732282"/>
                      <a:pt x="0" y="517840"/>
                      <a:pt x="0" y="267902"/>
                    </a:cubicBezTo>
                    <a:cubicBezTo>
                      <a:pt x="0" y="236660"/>
                      <a:pt x="2200" y="205973"/>
                      <a:pt x="6441" y="176011"/>
                    </a:cubicBezTo>
                    <a:lnTo>
                      <a:pt x="10175" y="158518"/>
                    </a:lnTo>
                    <a:lnTo>
                      <a:pt x="44015" y="148014"/>
                    </a:lnTo>
                    <a:cubicBezTo>
                      <a:pt x="99976" y="124345"/>
                      <a:pt x="147590" y="84804"/>
                      <a:pt x="181213" y="35035"/>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3" name="Freeform 83">
                <a:extLst>
                  <a:ext uri="{FF2B5EF4-FFF2-40B4-BE49-F238E27FC236}">
                    <a16:creationId xmlns:a16="http://schemas.microsoft.com/office/drawing/2014/main" id="{B6F7079A-5647-4F9C-BF0E-2DD89A6D4705}"/>
                  </a:ext>
                </a:extLst>
              </p:cNvPr>
              <p:cNvSpPr/>
              <p:nvPr/>
            </p:nvSpPr>
            <p:spPr>
              <a:xfrm>
                <a:off x="5276774" y="5052011"/>
                <a:ext cx="1055857" cy="1084593"/>
              </a:xfrm>
              <a:custGeom>
                <a:avLst/>
                <a:gdLst>
                  <a:gd name="connsiteX0" fmla="*/ 198055 w 825306"/>
                  <a:gd name="connsiteY0" fmla="*/ 0 h 847768"/>
                  <a:gd name="connsiteX1" fmla="*/ 622565 w 825306"/>
                  <a:gd name="connsiteY1" fmla="*/ 0 h 847768"/>
                  <a:gd name="connsiteX2" fmla="*/ 639407 w 825306"/>
                  <a:gd name="connsiteY2" fmla="*/ 35035 h 847768"/>
                  <a:gd name="connsiteX3" fmla="*/ 776605 w 825306"/>
                  <a:gd name="connsiteY3" fmla="*/ 148014 h 847768"/>
                  <a:gd name="connsiteX4" fmla="*/ 815464 w 825306"/>
                  <a:gd name="connsiteY4" fmla="*/ 160076 h 847768"/>
                  <a:gd name="connsiteX5" fmla="*/ 818866 w 825306"/>
                  <a:gd name="connsiteY5" fmla="*/ 176011 h 847768"/>
                  <a:gd name="connsiteX6" fmla="*/ 825306 w 825306"/>
                  <a:gd name="connsiteY6" fmla="*/ 267902 h 847768"/>
                  <a:gd name="connsiteX7" fmla="*/ 483933 w 825306"/>
                  <a:gd name="connsiteY7" fmla="*/ 823882 h 847768"/>
                  <a:gd name="connsiteX8" fmla="*/ 412654 w 825306"/>
                  <a:gd name="connsiteY8" fmla="*/ 847768 h 847768"/>
                  <a:gd name="connsiteX9" fmla="*/ 341373 w 825306"/>
                  <a:gd name="connsiteY9" fmla="*/ 823882 h 847768"/>
                  <a:gd name="connsiteX10" fmla="*/ 0 w 825306"/>
                  <a:gd name="connsiteY10" fmla="*/ 267902 h 847768"/>
                  <a:gd name="connsiteX11" fmla="*/ 6441 w 825306"/>
                  <a:gd name="connsiteY11" fmla="*/ 176011 h 847768"/>
                  <a:gd name="connsiteX12" fmla="*/ 10175 w 825306"/>
                  <a:gd name="connsiteY12" fmla="*/ 158518 h 847768"/>
                  <a:gd name="connsiteX13" fmla="*/ 44015 w 825306"/>
                  <a:gd name="connsiteY13" fmla="*/ 148014 h 847768"/>
                  <a:gd name="connsiteX14" fmla="*/ 181213 w 825306"/>
                  <a:gd name="connsiteY14" fmla="*/ 35035 h 84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5306" h="847768">
                    <a:moveTo>
                      <a:pt x="198055" y="0"/>
                    </a:moveTo>
                    <a:lnTo>
                      <a:pt x="622565" y="0"/>
                    </a:lnTo>
                    <a:lnTo>
                      <a:pt x="639407" y="35035"/>
                    </a:lnTo>
                    <a:cubicBezTo>
                      <a:pt x="673030" y="84804"/>
                      <a:pt x="720644" y="124345"/>
                      <a:pt x="776605" y="148014"/>
                    </a:cubicBezTo>
                    <a:lnTo>
                      <a:pt x="815464" y="160076"/>
                    </a:lnTo>
                    <a:lnTo>
                      <a:pt x="818866" y="176011"/>
                    </a:lnTo>
                    <a:cubicBezTo>
                      <a:pt x="823107" y="205973"/>
                      <a:pt x="825306" y="236660"/>
                      <a:pt x="825306" y="267902"/>
                    </a:cubicBezTo>
                    <a:cubicBezTo>
                      <a:pt x="825306" y="517840"/>
                      <a:pt x="684543" y="732282"/>
                      <a:pt x="483933" y="823882"/>
                    </a:cubicBezTo>
                    <a:lnTo>
                      <a:pt x="412654" y="847768"/>
                    </a:lnTo>
                    <a:lnTo>
                      <a:pt x="341373" y="823882"/>
                    </a:lnTo>
                    <a:cubicBezTo>
                      <a:pt x="140763" y="732282"/>
                      <a:pt x="0" y="517840"/>
                      <a:pt x="0" y="267902"/>
                    </a:cubicBezTo>
                    <a:cubicBezTo>
                      <a:pt x="0" y="236660"/>
                      <a:pt x="2200" y="205973"/>
                      <a:pt x="6441" y="176011"/>
                    </a:cubicBezTo>
                    <a:lnTo>
                      <a:pt x="10175" y="158518"/>
                    </a:lnTo>
                    <a:lnTo>
                      <a:pt x="44015" y="148014"/>
                    </a:lnTo>
                    <a:cubicBezTo>
                      <a:pt x="99976" y="124345"/>
                      <a:pt x="147590" y="84804"/>
                      <a:pt x="181213" y="350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4" name="Freeform 84">
                <a:extLst>
                  <a:ext uri="{FF2B5EF4-FFF2-40B4-BE49-F238E27FC236}">
                    <a16:creationId xmlns:a16="http://schemas.microsoft.com/office/drawing/2014/main" id="{2547C7FE-13F7-42D1-9084-F2E40CABDC8E}"/>
                  </a:ext>
                </a:extLst>
              </p:cNvPr>
              <p:cNvSpPr/>
              <p:nvPr/>
            </p:nvSpPr>
            <p:spPr>
              <a:xfrm>
                <a:off x="5276774" y="5052011"/>
                <a:ext cx="1055857" cy="1084593"/>
              </a:xfrm>
              <a:custGeom>
                <a:avLst/>
                <a:gdLst/>
                <a:ahLst/>
                <a:cxnLst/>
                <a:rect l="l" t="t" r="r" b="b"/>
                <a:pathLst>
                  <a:path w="1055857" h="1084593">
                    <a:moveTo>
                      <a:pt x="479896" y="463186"/>
                    </a:moveTo>
                    <a:lnTo>
                      <a:pt x="493328" y="506574"/>
                    </a:lnTo>
                    <a:lnTo>
                      <a:pt x="466465" y="506574"/>
                    </a:lnTo>
                    <a:close/>
                    <a:moveTo>
                      <a:pt x="331701" y="450285"/>
                    </a:moveTo>
                    <a:lnTo>
                      <a:pt x="332319" y="450285"/>
                    </a:lnTo>
                    <a:cubicBezTo>
                      <a:pt x="339153" y="450285"/>
                      <a:pt x="345030" y="450402"/>
                      <a:pt x="349949" y="450638"/>
                    </a:cubicBezTo>
                    <a:cubicBezTo>
                      <a:pt x="354868" y="450874"/>
                      <a:pt x="359566" y="452229"/>
                      <a:pt x="364043" y="454703"/>
                    </a:cubicBezTo>
                    <a:cubicBezTo>
                      <a:pt x="370229" y="458179"/>
                      <a:pt x="374809" y="462995"/>
                      <a:pt x="377784" y="469151"/>
                    </a:cubicBezTo>
                    <a:cubicBezTo>
                      <a:pt x="380759" y="475307"/>
                      <a:pt x="382247" y="482715"/>
                      <a:pt x="382247" y="491375"/>
                    </a:cubicBezTo>
                    <a:cubicBezTo>
                      <a:pt x="382247" y="500035"/>
                      <a:pt x="380833" y="507370"/>
                      <a:pt x="378005" y="513378"/>
                    </a:cubicBezTo>
                    <a:cubicBezTo>
                      <a:pt x="375177" y="519387"/>
                      <a:pt x="371053" y="524100"/>
                      <a:pt x="365634" y="527517"/>
                    </a:cubicBezTo>
                    <a:cubicBezTo>
                      <a:pt x="361039" y="530404"/>
                      <a:pt x="356193" y="531980"/>
                      <a:pt x="351097" y="532245"/>
                    </a:cubicBezTo>
                    <a:cubicBezTo>
                      <a:pt x="346002" y="532510"/>
                      <a:pt x="339742" y="532642"/>
                      <a:pt x="332319" y="532642"/>
                    </a:cubicBezTo>
                    <a:lnTo>
                      <a:pt x="331701" y="532642"/>
                    </a:lnTo>
                    <a:close/>
                    <a:moveTo>
                      <a:pt x="656518" y="425719"/>
                    </a:moveTo>
                    <a:lnTo>
                      <a:pt x="656518" y="450815"/>
                    </a:lnTo>
                    <a:lnTo>
                      <a:pt x="695400" y="450815"/>
                    </a:lnTo>
                    <a:lnTo>
                      <a:pt x="695400" y="557297"/>
                    </a:lnTo>
                    <a:lnTo>
                      <a:pt x="728449" y="557297"/>
                    </a:lnTo>
                    <a:lnTo>
                      <a:pt x="728449" y="450815"/>
                    </a:lnTo>
                    <a:lnTo>
                      <a:pt x="767330" y="450815"/>
                    </a:lnTo>
                    <a:lnTo>
                      <a:pt x="767330" y="425719"/>
                    </a:lnTo>
                    <a:close/>
                    <a:moveTo>
                      <a:pt x="462311" y="425719"/>
                    </a:moveTo>
                    <a:lnTo>
                      <a:pt x="417863" y="557297"/>
                    </a:lnTo>
                    <a:lnTo>
                      <a:pt x="451001" y="557297"/>
                    </a:lnTo>
                    <a:lnTo>
                      <a:pt x="459219" y="530433"/>
                    </a:lnTo>
                    <a:lnTo>
                      <a:pt x="500574" y="530433"/>
                    </a:lnTo>
                    <a:lnTo>
                      <a:pt x="508792" y="557297"/>
                    </a:lnTo>
                    <a:lnTo>
                      <a:pt x="542814" y="557297"/>
                    </a:lnTo>
                    <a:lnTo>
                      <a:pt x="498365" y="425719"/>
                    </a:lnTo>
                    <a:close/>
                    <a:moveTo>
                      <a:pt x="298652" y="425719"/>
                    </a:moveTo>
                    <a:lnTo>
                      <a:pt x="298652" y="557297"/>
                    </a:lnTo>
                    <a:lnTo>
                      <a:pt x="339831" y="557297"/>
                    </a:lnTo>
                    <a:cubicBezTo>
                      <a:pt x="348903" y="557297"/>
                      <a:pt x="357460" y="556663"/>
                      <a:pt x="365501" y="555397"/>
                    </a:cubicBezTo>
                    <a:cubicBezTo>
                      <a:pt x="373542" y="554130"/>
                      <a:pt x="380980" y="551288"/>
                      <a:pt x="387814" y="546869"/>
                    </a:cubicBezTo>
                    <a:cubicBezTo>
                      <a:pt x="396002" y="541685"/>
                      <a:pt x="402777" y="534248"/>
                      <a:pt x="408138" y="524557"/>
                    </a:cubicBezTo>
                    <a:cubicBezTo>
                      <a:pt x="413499" y="514866"/>
                      <a:pt x="416179" y="503894"/>
                      <a:pt x="416179" y="491640"/>
                    </a:cubicBezTo>
                    <a:cubicBezTo>
                      <a:pt x="416179" y="478915"/>
                      <a:pt x="413676" y="467855"/>
                      <a:pt x="408668" y="458459"/>
                    </a:cubicBezTo>
                    <a:cubicBezTo>
                      <a:pt x="403661" y="449062"/>
                      <a:pt x="396827" y="441595"/>
                      <a:pt x="388167" y="436058"/>
                    </a:cubicBezTo>
                    <a:cubicBezTo>
                      <a:pt x="381098" y="431521"/>
                      <a:pt x="373528" y="428664"/>
                      <a:pt x="365457" y="427486"/>
                    </a:cubicBezTo>
                    <a:cubicBezTo>
                      <a:pt x="357386" y="426308"/>
                      <a:pt x="348726" y="425719"/>
                      <a:pt x="339477" y="425719"/>
                    </a:cubicBezTo>
                    <a:close/>
                    <a:moveTo>
                      <a:pt x="604163" y="423333"/>
                    </a:moveTo>
                    <a:cubicBezTo>
                      <a:pt x="588552" y="423333"/>
                      <a:pt x="575532" y="427147"/>
                      <a:pt x="565105" y="434776"/>
                    </a:cubicBezTo>
                    <a:cubicBezTo>
                      <a:pt x="554678" y="442405"/>
                      <a:pt x="549464" y="452376"/>
                      <a:pt x="549464" y="464688"/>
                    </a:cubicBezTo>
                    <a:cubicBezTo>
                      <a:pt x="549464" y="473820"/>
                      <a:pt x="551673" y="481419"/>
                      <a:pt x="556092" y="487487"/>
                    </a:cubicBezTo>
                    <a:cubicBezTo>
                      <a:pt x="560510" y="493555"/>
                      <a:pt x="567815" y="498386"/>
                      <a:pt x="578007" y="501979"/>
                    </a:cubicBezTo>
                    <a:cubicBezTo>
                      <a:pt x="582425" y="503511"/>
                      <a:pt x="587182" y="504807"/>
                      <a:pt x="592278" y="505867"/>
                    </a:cubicBezTo>
                    <a:cubicBezTo>
                      <a:pt x="597374" y="506928"/>
                      <a:pt x="602160" y="508047"/>
                      <a:pt x="606638" y="509225"/>
                    </a:cubicBezTo>
                    <a:cubicBezTo>
                      <a:pt x="610231" y="510168"/>
                      <a:pt x="613324" y="511670"/>
                      <a:pt x="615916" y="513732"/>
                    </a:cubicBezTo>
                    <a:cubicBezTo>
                      <a:pt x="618508" y="515794"/>
                      <a:pt x="619804" y="518474"/>
                      <a:pt x="619804" y="521773"/>
                    </a:cubicBezTo>
                    <a:cubicBezTo>
                      <a:pt x="619804" y="524719"/>
                      <a:pt x="619009" y="527090"/>
                      <a:pt x="617418" y="528887"/>
                    </a:cubicBezTo>
                    <a:cubicBezTo>
                      <a:pt x="615828" y="530684"/>
                      <a:pt x="613884" y="532083"/>
                      <a:pt x="611586" y="533084"/>
                    </a:cubicBezTo>
                    <a:cubicBezTo>
                      <a:pt x="609701" y="533968"/>
                      <a:pt x="607212" y="534616"/>
                      <a:pt x="604119" y="535028"/>
                    </a:cubicBezTo>
                    <a:cubicBezTo>
                      <a:pt x="601026" y="535441"/>
                      <a:pt x="598537" y="535647"/>
                      <a:pt x="596652" y="535647"/>
                    </a:cubicBezTo>
                    <a:cubicBezTo>
                      <a:pt x="589170" y="535647"/>
                      <a:pt x="581453" y="534145"/>
                      <a:pt x="573500" y="531140"/>
                    </a:cubicBezTo>
                    <a:cubicBezTo>
                      <a:pt x="565547" y="528136"/>
                      <a:pt x="558272" y="523835"/>
                      <a:pt x="551673" y="518239"/>
                    </a:cubicBezTo>
                    <a:lnTo>
                      <a:pt x="548669" y="518239"/>
                    </a:lnTo>
                    <a:lnTo>
                      <a:pt x="548669" y="549520"/>
                    </a:lnTo>
                    <a:cubicBezTo>
                      <a:pt x="555208" y="552407"/>
                      <a:pt x="562292" y="554822"/>
                      <a:pt x="569921" y="556767"/>
                    </a:cubicBezTo>
                    <a:cubicBezTo>
                      <a:pt x="577550" y="558711"/>
                      <a:pt x="586402" y="559683"/>
                      <a:pt x="596475" y="559683"/>
                    </a:cubicBezTo>
                    <a:cubicBezTo>
                      <a:pt x="613972" y="559683"/>
                      <a:pt x="627860" y="555706"/>
                      <a:pt x="638140" y="547753"/>
                    </a:cubicBezTo>
                    <a:cubicBezTo>
                      <a:pt x="648420" y="539800"/>
                      <a:pt x="653560" y="529284"/>
                      <a:pt x="653560" y="516206"/>
                    </a:cubicBezTo>
                    <a:cubicBezTo>
                      <a:pt x="653560" y="507075"/>
                      <a:pt x="651336" y="499726"/>
                      <a:pt x="646889" y="494159"/>
                    </a:cubicBezTo>
                    <a:cubicBezTo>
                      <a:pt x="642441" y="488592"/>
                      <a:pt x="635651" y="484159"/>
                      <a:pt x="626520" y="480860"/>
                    </a:cubicBezTo>
                    <a:cubicBezTo>
                      <a:pt x="621866" y="479210"/>
                      <a:pt x="617492" y="477914"/>
                      <a:pt x="613398" y="476971"/>
                    </a:cubicBezTo>
                    <a:cubicBezTo>
                      <a:pt x="609303" y="476029"/>
                      <a:pt x="605047" y="475057"/>
                      <a:pt x="600629" y="474055"/>
                    </a:cubicBezTo>
                    <a:cubicBezTo>
                      <a:pt x="593795" y="472465"/>
                      <a:pt x="589185" y="470683"/>
                      <a:pt x="586799" y="468709"/>
                    </a:cubicBezTo>
                    <a:cubicBezTo>
                      <a:pt x="584413" y="466736"/>
                      <a:pt x="583220" y="464070"/>
                      <a:pt x="583220" y="460712"/>
                    </a:cubicBezTo>
                    <a:cubicBezTo>
                      <a:pt x="583220" y="458414"/>
                      <a:pt x="583971" y="456338"/>
                      <a:pt x="585474" y="454482"/>
                    </a:cubicBezTo>
                    <a:cubicBezTo>
                      <a:pt x="586976" y="452626"/>
                      <a:pt x="588758" y="451227"/>
                      <a:pt x="590820" y="450285"/>
                    </a:cubicBezTo>
                    <a:cubicBezTo>
                      <a:pt x="593353" y="449106"/>
                      <a:pt x="595768" y="448311"/>
                      <a:pt x="598066" y="447899"/>
                    </a:cubicBezTo>
                    <a:cubicBezTo>
                      <a:pt x="600364" y="447486"/>
                      <a:pt x="602956" y="447280"/>
                      <a:pt x="605842" y="447280"/>
                    </a:cubicBezTo>
                    <a:cubicBezTo>
                      <a:pt x="613265" y="447280"/>
                      <a:pt x="620496" y="448724"/>
                      <a:pt x="627536" y="451610"/>
                    </a:cubicBezTo>
                    <a:cubicBezTo>
                      <a:pt x="634576" y="454497"/>
                      <a:pt x="640541" y="458031"/>
                      <a:pt x="645431" y="462214"/>
                    </a:cubicBezTo>
                    <a:lnTo>
                      <a:pt x="648347" y="462214"/>
                    </a:lnTo>
                    <a:lnTo>
                      <a:pt x="648347" y="432170"/>
                    </a:lnTo>
                    <a:cubicBezTo>
                      <a:pt x="642220" y="429460"/>
                      <a:pt x="635283" y="427309"/>
                      <a:pt x="627536" y="425719"/>
                    </a:cubicBezTo>
                    <a:cubicBezTo>
                      <a:pt x="619789" y="424128"/>
                      <a:pt x="611998" y="423333"/>
                      <a:pt x="604163" y="423333"/>
                    </a:cubicBezTo>
                    <a:close/>
                    <a:moveTo>
                      <a:pt x="253382" y="0"/>
                    </a:moveTo>
                    <a:lnTo>
                      <a:pt x="796480" y="0"/>
                    </a:lnTo>
                    <a:lnTo>
                      <a:pt x="818027" y="44822"/>
                    </a:lnTo>
                    <a:cubicBezTo>
                      <a:pt x="861043" y="108494"/>
                      <a:pt x="921958" y="159081"/>
                      <a:pt x="993551" y="189362"/>
                    </a:cubicBezTo>
                    <a:lnTo>
                      <a:pt x="1043266" y="204794"/>
                    </a:lnTo>
                    <a:lnTo>
                      <a:pt x="1047618" y="225180"/>
                    </a:lnTo>
                    <a:cubicBezTo>
                      <a:pt x="1053044" y="263512"/>
                      <a:pt x="1055857" y="302771"/>
                      <a:pt x="1055857" y="342741"/>
                    </a:cubicBezTo>
                    <a:cubicBezTo>
                      <a:pt x="1055857" y="662499"/>
                      <a:pt x="875772" y="936846"/>
                      <a:pt x="619121" y="1054035"/>
                    </a:cubicBezTo>
                    <a:lnTo>
                      <a:pt x="527930" y="1084593"/>
                    </a:lnTo>
                    <a:lnTo>
                      <a:pt x="436737" y="1054035"/>
                    </a:lnTo>
                    <a:cubicBezTo>
                      <a:pt x="180086" y="936846"/>
                      <a:pt x="0" y="662499"/>
                      <a:pt x="0" y="342741"/>
                    </a:cubicBezTo>
                    <a:cubicBezTo>
                      <a:pt x="0" y="302771"/>
                      <a:pt x="2815" y="263512"/>
                      <a:pt x="8241" y="225180"/>
                    </a:cubicBezTo>
                    <a:lnTo>
                      <a:pt x="13018" y="202800"/>
                    </a:lnTo>
                    <a:lnTo>
                      <a:pt x="56311" y="189362"/>
                    </a:lnTo>
                    <a:cubicBezTo>
                      <a:pt x="127905" y="159081"/>
                      <a:pt x="188820" y="108494"/>
                      <a:pt x="231835" y="44822"/>
                    </a:cubicBezTo>
                    <a:close/>
                  </a:path>
                </a:pathLst>
              </a:custGeom>
              <a:pattFill prst="wdUpDiag">
                <a:fgClr>
                  <a:schemeClr val="bg2"/>
                </a:fgClr>
                <a:bgClr>
                  <a:schemeClr val="accent3"/>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p>
            </p:txBody>
          </p:sp>
        </p:grpSp>
        <p:grpSp>
          <p:nvGrpSpPr>
            <p:cNvPr id="65" name="Group 64">
              <a:extLst>
                <a:ext uri="{FF2B5EF4-FFF2-40B4-BE49-F238E27FC236}">
                  <a16:creationId xmlns:a16="http://schemas.microsoft.com/office/drawing/2014/main" id="{B54D1DBC-B88E-406F-BED1-369611ABFA67}"/>
                </a:ext>
              </a:extLst>
            </p:cNvPr>
            <p:cNvGrpSpPr>
              <a:grpSpLocks noChangeAspect="1"/>
            </p:cNvGrpSpPr>
            <p:nvPr/>
          </p:nvGrpSpPr>
          <p:grpSpPr>
            <a:xfrm>
              <a:off x="450372" y="3153504"/>
              <a:ext cx="667630" cy="685800"/>
              <a:chOff x="5195586" y="4968613"/>
              <a:chExt cx="1218233" cy="1251388"/>
            </a:xfrm>
          </p:grpSpPr>
          <p:sp>
            <p:nvSpPr>
              <p:cNvPr id="66" name="Freeform 90">
                <a:extLst>
                  <a:ext uri="{FF2B5EF4-FFF2-40B4-BE49-F238E27FC236}">
                    <a16:creationId xmlns:a16="http://schemas.microsoft.com/office/drawing/2014/main" id="{C5883B0D-30B5-4298-B6A1-6ED79FF016A5}"/>
                  </a:ext>
                </a:extLst>
              </p:cNvPr>
              <p:cNvSpPr/>
              <p:nvPr/>
            </p:nvSpPr>
            <p:spPr>
              <a:xfrm>
                <a:off x="5195586" y="4968613"/>
                <a:ext cx="1218233" cy="1251388"/>
              </a:xfrm>
              <a:custGeom>
                <a:avLst/>
                <a:gdLst>
                  <a:gd name="connsiteX0" fmla="*/ 198055 w 825306"/>
                  <a:gd name="connsiteY0" fmla="*/ 0 h 847768"/>
                  <a:gd name="connsiteX1" fmla="*/ 622565 w 825306"/>
                  <a:gd name="connsiteY1" fmla="*/ 0 h 847768"/>
                  <a:gd name="connsiteX2" fmla="*/ 639407 w 825306"/>
                  <a:gd name="connsiteY2" fmla="*/ 35035 h 847768"/>
                  <a:gd name="connsiteX3" fmla="*/ 776605 w 825306"/>
                  <a:gd name="connsiteY3" fmla="*/ 148014 h 847768"/>
                  <a:gd name="connsiteX4" fmla="*/ 815464 w 825306"/>
                  <a:gd name="connsiteY4" fmla="*/ 160076 h 847768"/>
                  <a:gd name="connsiteX5" fmla="*/ 818866 w 825306"/>
                  <a:gd name="connsiteY5" fmla="*/ 176011 h 847768"/>
                  <a:gd name="connsiteX6" fmla="*/ 825306 w 825306"/>
                  <a:gd name="connsiteY6" fmla="*/ 267902 h 847768"/>
                  <a:gd name="connsiteX7" fmla="*/ 483933 w 825306"/>
                  <a:gd name="connsiteY7" fmla="*/ 823882 h 847768"/>
                  <a:gd name="connsiteX8" fmla="*/ 412654 w 825306"/>
                  <a:gd name="connsiteY8" fmla="*/ 847768 h 847768"/>
                  <a:gd name="connsiteX9" fmla="*/ 341373 w 825306"/>
                  <a:gd name="connsiteY9" fmla="*/ 823882 h 847768"/>
                  <a:gd name="connsiteX10" fmla="*/ 0 w 825306"/>
                  <a:gd name="connsiteY10" fmla="*/ 267902 h 847768"/>
                  <a:gd name="connsiteX11" fmla="*/ 6441 w 825306"/>
                  <a:gd name="connsiteY11" fmla="*/ 176011 h 847768"/>
                  <a:gd name="connsiteX12" fmla="*/ 10175 w 825306"/>
                  <a:gd name="connsiteY12" fmla="*/ 158518 h 847768"/>
                  <a:gd name="connsiteX13" fmla="*/ 44015 w 825306"/>
                  <a:gd name="connsiteY13" fmla="*/ 148014 h 847768"/>
                  <a:gd name="connsiteX14" fmla="*/ 181213 w 825306"/>
                  <a:gd name="connsiteY14" fmla="*/ 35035 h 84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5306" h="847768">
                    <a:moveTo>
                      <a:pt x="198055" y="0"/>
                    </a:moveTo>
                    <a:lnTo>
                      <a:pt x="622565" y="0"/>
                    </a:lnTo>
                    <a:lnTo>
                      <a:pt x="639407" y="35035"/>
                    </a:lnTo>
                    <a:cubicBezTo>
                      <a:pt x="673030" y="84804"/>
                      <a:pt x="720644" y="124345"/>
                      <a:pt x="776605" y="148014"/>
                    </a:cubicBezTo>
                    <a:lnTo>
                      <a:pt x="815464" y="160076"/>
                    </a:lnTo>
                    <a:lnTo>
                      <a:pt x="818866" y="176011"/>
                    </a:lnTo>
                    <a:cubicBezTo>
                      <a:pt x="823107" y="205973"/>
                      <a:pt x="825306" y="236660"/>
                      <a:pt x="825306" y="267902"/>
                    </a:cubicBezTo>
                    <a:cubicBezTo>
                      <a:pt x="825306" y="517840"/>
                      <a:pt x="684543" y="732282"/>
                      <a:pt x="483933" y="823882"/>
                    </a:cubicBezTo>
                    <a:lnTo>
                      <a:pt x="412654" y="847768"/>
                    </a:lnTo>
                    <a:lnTo>
                      <a:pt x="341373" y="823882"/>
                    </a:lnTo>
                    <a:cubicBezTo>
                      <a:pt x="140763" y="732282"/>
                      <a:pt x="0" y="517840"/>
                      <a:pt x="0" y="267902"/>
                    </a:cubicBezTo>
                    <a:cubicBezTo>
                      <a:pt x="0" y="236660"/>
                      <a:pt x="2200" y="205973"/>
                      <a:pt x="6441" y="176011"/>
                    </a:cubicBezTo>
                    <a:lnTo>
                      <a:pt x="10175" y="158518"/>
                    </a:lnTo>
                    <a:lnTo>
                      <a:pt x="44015" y="148014"/>
                    </a:lnTo>
                    <a:cubicBezTo>
                      <a:pt x="99976" y="124345"/>
                      <a:pt x="147590" y="84804"/>
                      <a:pt x="181213" y="35035"/>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7" name="Freeform 91">
                <a:extLst>
                  <a:ext uri="{FF2B5EF4-FFF2-40B4-BE49-F238E27FC236}">
                    <a16:creationId xmlns:a16="http://schemas.microsoft.com/office/drawing/2014/main" id="{51D362A6-1467-4678-9FC2-ACF6A6A57AA0}"/>
                  </a:ext>
                </a:extLst>
              </p:cNvPr>
              <p:cNvSpPr/>
              <p:nvPr/>
            </p:nvSpPr>
            <p:spPr>
              <a:xfrm>
                <a:off x="5276774" y="5052011"/>
                <a:ext cx="1055857" cy="1084593"/>
              </a:xfrm>
              <a:custGeom>
                <a:avLst/>
                <a:gdLst>
                  <a:gd name="connsiteX0" fmla="*/ 198055 w 825306"/>
                  <a:gd name="connsiteY0" fmla="*/ 0 h 847768"/>
                  <a:gd name="connsiteX1" fmla="*/ 622565 w 825306"/>
                  <a:gd name="connsiteY1" fmla="*/ 0 h 847768"/>
                  <a:gd name="connsiteX2" fmla="*/ 639407 w 825306"/>
                  <a:gd name="connsiteY2" fmla="*/ 35035 h 847768"/>
                  <a:gd name="connsiteX3" fmla="*/ 776605 w 825306"/>
                  <a:gd name="connsiteY3" fmla="*/ 148014 h 847768"/>
                  <a:gd name="connsiteX4" fmla="*/ 815464 w 825306"/>
                  <a:gd name="connsiteY4" fmla="*/ 160076 h 847768"/>
                  <a:gd name="connsiteX5" fmla="*/ 818866 w 825306"/>
                  <a:gd name="connsiteY5" fmla="*/ 176011 h 847768"/>
                  <a:gd name="connsiteX6" fmla="*/ 825306 w 825306"/>
                  <a:gd name="connsiteY6" fmla="*/ 267902 h 847768"/>
                  <a:gd name="connsiteX7" fmla="*/ 483933 w 825306"/>
                  <a:gd name="connsiteY7" fmla="*/ 823882 h 847768"/>
                  <a:gd name="connsiteX8" fmla="*/ 412654 w 825306"/>
                  <a:gd name="connsiteY8" fmla="*/ 847768 h 847768"/>
                  <a:gd name="connsiteX9" fmla="*/ 341373 w 825306"/>
                  <a:gd name="connsiteY9" fmla="*/ 823882 h 847768"/>
                  <a:gd name="connsiteX10" fmla="*/ 0 w 825306"/>
                  <a:gd name="connsiteY10" fmla="*/ 267902 h 847768"/>
                  <a:gd name="connsiteX11" fmla="*/ 6441 w 825306"/>
                  <a:gd name="connsiteY11" fmla="*/ 176011 h 847768"/>
                  <a:gd name="connsiteX12" fmla="*/ 10175 w 825306"/>
                  <a:gd name="connsiteY12" fmla="*/ 158518 h 847768"/>
                  <a:gd name="connsiteX13" fmla="*/ 44015 w 825306"/>
                  <a:gd name="connsiteY13" fmla="*/ 148014 h 847768"/>
                  <a:gd name="connsiteX14" fmla="*/ 181213 w 825306"/>
                  <a:gd name="connsiteY14" fmla="*/ 35035 h 84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5306" h="847768">
                    <a:moveTo>
                      <a:pt x="198055" y="0"/>
                    </a:moveTo>
                    <a:lnTo>
                      <a:pt x="622565" y="0"/>
                    </a:lnTo>
                    <a:lnTo>
                      <a:pt x="639407" y="35035"/>
                    </a:lnTo>
                    <a:cubicBezTo>
                      <a:pt x="673030" y="84804"/>
                      <a:pt x="720644" y="124345"/>
                      <a:pt x="776605" y="148014"/>
                    </a:cubicBezTo>
                    <a:lnTo>
                      <a:pt x="815464" y="160076"/>
                    </a:lnTo>
                    <a:lnTo>
                      <a:pt x="818866" y="176011"/>
                    </a:lnTo>
                    <a:cubicBezTo>
                      <a:pt x="823107" y="205973"/>
                      <a:pt x="825306" y="236660"/>
                      <a:pt x="825306" y="267902"/>
                    </a:cubicBezTo>
                    <a:cubicBezTo>
                      <a:pt x="825306" y="517840"/>
                      <a:pt x="684543" y="732282"/>
                      <a:pt x="483933" y="823882"/>
                    </a:cubicBezTo>
                    <a:lnTo>
                      <a:pt x="412654" y="847768"/>
                    </a:lnTo>
                    <a:lnTo>
                      <a:pt x="341373" y="823882"/>
                    </a:lnTo>
                    <a:cubicBezTo>
                      <a:pt x="140763" y="732282"/>
                      <a:pt x="0" y="517840"/>
                      <a:pt x="0" y="267902"/>
                    </a:cubicBezTo>
                    <a:cubicBezTo>
                      <a:pt x="0" y="236660"/>
                      <a:pt x="2200" y="205973"/>
                      <a:pt x="6441" y="176011"/>
                    </a:cubicBezTo>
                    <a:lnTo>
                      <a:pt x="10175" y="158518"/>
                    </a:lnTo>
                    <a:lnTo>
                      <a:pt x="44015" y="148014"/>
                    </a:lnTo>
                    <a:cubicBezTo>
                      <a:pt x="99976" y="124345"/>
                      <a:pt x="147590" y="84804"/>
                      <a:pt x="181213" y="350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3" name="Freeform 92">
                <a:extLst>
                  <a:ext uri="{FF2B5EF4-FFF2-40B4-BE49-F238E27FC236}">
                    <a16:creationId xmlns:a16="http://schemas.microsoft.com/office/drawing/2014/main" id="{7252F816-8516-43D8-9B34-040F6A253D8F}"/>
                  </a:ext>
                </a:extLst>
              </p:cNvPr>
              <p:cNvSpPr/>
              <p:nvPr/>
            </p:nvSpPr>
            <p:spPr>
              <a:xfrm>
                <a:off x="5276774" y="5052011"/>
                <a:ext cx="1055857" cy="1084593"/>
              </a:xfrm>
              <a:custGeom>
                <a:avLst/>
                <a:gdLst/>
                <a:ahLst/>
                <a:cxnLst/>
                <a:rect l="l" t="t" r="r" b="b"/>
                <a:pathLst>
                  <a:path w="1055857" h="1084593">
                    <a:moveTo>
                      <a:pt x="472784" y="463186"/>
                    </a:moveTo>
                    <a:lnTo>
                      <a:pt x="486216" y="506574"/>
                    </a:lnTo>
                    <a:lnTo>
                      <a:pt x="459352" y="506574"/>
                    </a:lnTo>
                    <a:close/>
                    <a:moveTo>
                      <a:pt x="649406" y="425719"/>
                    </a:moveTo>
                    <a:lnTo>
                      <a:pt x="649406" y="450815"/>
                    </a:lnTo>
                    <a:lnTo>
                      <a:pt x="688287" y="450815"/>
                    </a:lnTo>
                    <a:lnTo>
                      <a:pt x="688287" y="557297"/>
                    </a:lnTo>
                    <a:lnTo>
                      <a:pt x="721336" y="557297"/>
                    </a:lnTo>
                    <a:lnTo>
                      <a:pt x="721336" y="450815"/>
                    </a:lnTo>
                    <a:lnTo>
                      <a:pt x="760218" y="450815"/>
                    </a:lnTo>
                    <a:lnTo>
                      <a:pt x="760218" y="425719"/>
                    </a:lnTo>
                    <a:close/>
                    <a:moveTo>
                      <a:pt x="455199" y="425719"/>
                    </a:moveTo>
                    <a:lnTo>
                      <a:pt x="410751" y="557297"/>
                    </a:lnTo>
                    <a:lnTo>
                      <a:pt x="443888" y="557297"/>
                    </a:lnTo>
                    <a:lnTo>
                      <a:pt x="452106" y="530433"/>
                    </a:lnTo>
                    <a:lnTo>
                      <a:pt x="493462" y="530433"/>
                    </a:lnTo>
                    <a:lnTo>
                      <a:pt x="501680" y="557297"/>
                    </a:lnTo>
                    <a:lnTo>
                      <a:pt x="535701" y="557297"/>
                    </a:lnTo>
                    <a:lnTo>
                      <a:pt x="491253" y="425719"/>
                    </a:lnTo>
                    <a:close/>
                    <a:moveTo>
                      <a:pt x="597051" y="423333"/>
                    </a:moveTo>
                    <a:cubicBezTo>
                      <a:pt x="581439" y="423333"/>
                      <a:pt x="568420" y="427147"/>
                      <a:pt x="557993" y="434776"/>
                    </a:cubicBezTo>
                    <a:cubicBezTo>
                      <a:pt x="547565" y="442405"/>
                      <a:pt x="542352" y="452376"/>
                      <a:pt x="542352" y="464688"/>
                    </a:cubicBezTo>
                    <a:cubicBezTo>
                      <a:pt x="542352" y="473820"/>
                      <a:pt x="544561" y="481419"/>
                      <a:pt x="548979" y="487487"/>
                    </a:cubicBezTo>
                    <a:cubicBezTo>
                      <a:pt x="553398" y="493555"/>
                      <a:pt x="560703" y="498386"/>
                      <a:pt x="570894" y="501979"/>
                    </a:cubicBezTo>
                    <a:cubicBezTo>
                      <a:pt x="575313" y="503511"/>
                      <a:pt x="580070" y="504807"/>
                      <a:pt x="585165" y="505867"/>
                    </a:cubicBezTo>
                    <a:cubicBezTo>
                      <a:pt x="590261" y="506928"/>
                      <a:pt x="595048" y="508047"/>
                      <a:pt x="599525" y="509225"/>
                    </a:cubicBezTo>
                    <a:cubicBezTo>
                      <a:pt x="603119" y="510168"/>
                      <a:pt x="606211" y="511670"/>
                      <a:pt x="608804" y="513732"/>
                    </a:cubicBezTo>
                    <a:cubicBezTo>
                      <a:pt x="611396" y="515794"/>
                      <a:pt x="612692" y="518474"/>
                      <a:pt x="612692" y="521773"/>
                    </a:cubicBezTo>
                    <a:cubicBezTo>
                      <a:pt x="612692" y="524719"/>
                      <a:pt x="611896" y="527090"/>
                      <a:pt x="610306" y="528887"/>
                    </a:cubicBezTo>
                    <a:cubicBezTo>
                      <a:pt x="608715" y="530684"/>
                      <a:pt x="606771" y="532083"/>
                      <a:pt x="604474" y="533084"/>
                    </a:cubicBezTo>
                    <a:cubicBezTo>
                      <a:pt x="602588" y="533968"/>
                      <a:pt x="600099" y="534616"/>
                      <a:pt x="597007" y="535028"/>
                    </a:cubicBezTo>
                    <a:cubicBezTo>
                      <a:pt x="593914" y="535441"/>
                      <a:pt x="591425" y="535647"/>
                      <a:pt x="589540" y="535647"/>
                    </a:cubicBezTo>
                    <a:cubicBezTo>
                      <a:pt x="582058" y="535647"/>
                      <a:pt x="574341" y="534145"/>
                      <a:pt x="566388" y="531140"/>
                    </a:cubicBezTo>
                    <a:cubicBezTo>
                      <a:pt x="558435" y="528136"/>
                      <a:pt x="551159" y="523835"/>
                      <a:pt x="544561" y="518239"/>
                    </a:cubicBezTo>
                    <a:lnTo>
                      <a:pt x="541557" y="518239"/>
                    </a:lnTo>
                    <a:lnTo>
                      <a:pt x="541557" y="549520"/>
                    </a:lnTo>
                    <a:cubicBezTo>
                      <a:pt x="548096" y="552407"/>
                      <a:pt x="555180" y="554822"/>
                      <a:pt x="562809" y="556767"/>
                    </a:cubicBezTo>
                    <a:cubicBezTo>
                      <a:pt x="570438" y="558711"/>
                      <a:pt x="579289" y="559683"/>
                      <a:pt x="589363" y="559683"/>
                    </a:cubicBezTo>
                    <a:cubicBezTo>
                      <a:pt x="606859" y="559683"/>
                      <a:pt x="620748" y="555706"/>
                      <a:pt x="631028" y="547753"/>
                    </a:cubicBezTo>
                    <a:cubicBezTo>
                      <a:pt x="641308" y="539800"/>
                      <a:pt x="646448" y="529284"/>
                      <a:pt x="646448" y="516206"/>
                    </a:cubicBezTo>
                    <a:cubicBezTo>
                      <a:pt x="646448" y="507075"/>
                      <a:pt x="644224" y="499726"/>
                      <a:pt x="639776" y="494159"/>
                    </a:cubicBezTo>
                    <a:cubicBezTo>
                      <a:pt x="635328" y="488592"/>
                      <a:pt x="628539" y="484159"/>
                      <a:pt x="619408" y="480860"/>
                    </a:cubicBezTo>
                    <a:cubicBezTo>
                      <a:pt x="614754" y="479210"/>
                      <a:pt x="610379" y="477914"/>
                      <a:pt x="606285" y="476971"/>
                    </a:cubicBezTo>
                    <a:cubicBezTo>
                      <a:pt x="602191" y="476029"/>
                      <a:pt x="597934" y="475057"/>
                      <a:pt x="593516" y="474055"/>
                    </a:cubicBezTo>
                    <a:cubicBezTo>
                      <a:pt x="586682" y="472465"/>
                      <a:pt x="582073" y="470683"/>
                      <a:pt x="579687" y="468709"/>
                    </a:cubicBezTo>
                    <a:cubicBezTo>
                      <a:pt x="577301" y="466736"/>
                      <a:pt x="576108" y="464070"/>
                      <a:pt x="576108" y="460712"/>
                    </a:cubicBezTo>
                    <a:cubicBezTo>
                      <a:pt x="576108" y="458414"/>
                      <a:pt x="576859" y="456338"/>
                      <a:pt x="578361" y="454482"/>
                    </a:cubicBezTo>
                    <a:cubicBezTo>
                      <a:pt x="579863" y="452626"/>
                      <a:pt x="581646" y="451227"/>
                      <a:pt x="583707" y="450285"/>
                    </a:cubicBezTo>
                    <a:cubicBezTo>
                      <a:pt x="586241" y="449106"/>
                      <a:pt x="588656" y="448311"/>
                      <a:pt x="590953" y="447899"/>
                    </a:cubicBezTo>
                    <a:cubicBezTo>
                      <a:pt x="593251" y="447486"/>
                      <a:pt x="595843" y="447280"/>
                      <a:pt x="598730" y="447280"/>
                    </a:cubicBezTo>
                    <a:cubicBezTo>
                      <a:pt x="606153" y="447280"/>
                      <a:pt x="613384" y="448724"/>
                      <a:pt x="620424" y="451610"/>
                    </a:cubicBezTo>
                    <a:cubicBezTo>
                      <a:pt x="627464" y="454497"/>
                      <a:pt x="633428" y="458031"/>
                      <a:pt x="638318" y="462214"/>
                    </a:cubicBezTo>
                    <a:lnTo>
                      <a:pt x="641234" y="462214"/>
                    </a:lnTo>
                    <a:lnTo>
                      <a:pt x="641234" y="432170"/>
                    </a:lnTo>
                    <a:cubicBezTo>
                      <a:pt x="635107" y="429460"/>
                      <a:pt x="628171" y="427309"/>
                      <a:pt x="620424" y="425719"/>
                    </a:cubicBezTo>
                    <a:cubicBezTo>
                      <a:pt x="612677" y="424128"/>
                      <a:pt x="604886" y="423333"/>
                      <a:pt x="597051" y="423333"/>
                    </a:cubicBezTo>
                    <a:close/>
                    <a:moveTo>
                      <a:pt x="358926" y="423333"/>
                    </a:moveTo>
                    <a:cubicBezTo>
                      <a:pt x="343314" y="423333"/>
                      <a:pt x="330295" y="427147"/>
                      <a:pt x="319868" y="434776"/>
                    </a:cubicBezTo>
                    <a:cubicBezTo>
                      <a:pt x="309440" y="442405"/>
                      <a:pt x="304227" y="452376"/>
                      <a:pt x="304227" y="464688"/>
                    </a:cubicBezTo>
                    <a:cubicBezTo>
                      <a:pt x="304227" y="473820"/>
                      <a:pt x="306436" y="481419"/>
                      <a:pt x="310854" y="487487"/>
                    </a:cubicBezTo>
                    <a:cubicBezTo>
                      <a:pt x="315273" y="493555"/>
                      <a:pt x="322578" y="498386"/>
                      <a:pt x="332769" y="501979"/>
                    </a:cubicBezTo>
                    <a:cubicBezTo>
                      <a:pt x="337188" y="503511"/>
                      <a:pt x="341945" y="504807"/>
                      <a:pt x="347040" y="505867"/>
                    </a:cubicBezTo>
                    <a:cubicBezTo>
                      <a:pt x="352136" y="506928"/>
                      <a:pt x="356923" y="508047"/>
                      <a:pt x="361400" y="509225"/>
                    </a:cubicBezTo>
                    <a:cubicBezTo>
                      <a:pt x="364994" y="510168"/>
                      <a:pt x="368086" y="511670"/>
                      <a:pt x="370679" y="513732"/>
                    </a:cubicBezTo>
                    <a:cubicBezTo>
                      <a:pt x="373271" y="515794"/>
                      <a:pt x="374567" y="518474"/>
                      <a:pt x="374567" y="521773"/>
                    </a:cubicBezTo>
                    <a:cubicBezTo>
                      <a:pt x="374567" y="524719"/>
                      <a:pt x="373771" y="527090"/>
                      <a:pt x="372181" y="528887"/>
                    </a:cubicBezTo>
                    <a:cubicBezTo>
                      <a:pt x="370590" y="530684"/>
                      <a:pt x="368646" y="532083"/>
                      <a:pt x="366349" y="533084"/>
                    </a:cubicBezTo>
                    <a:cubicBezTo>
                      <a:pt x="364463" y="533968"/>
                      <a:pt x="361974" y="534616"/>
                      <a:pt x="358882" y="535028"/>
                    </a:cubicBezTo>
                    <a:cubicBezTo>
                      <a:pt x="355789" y="535441"/>
                      <a:pt x="353300" y="535647"/>
                      <a:pt x="351415" y="535647"/>
                    </a:cubicBezTo>
                    <a:cubicBezTo>
                      <a:pt x="343933" y="535647"/>
                      <a:pt x="336216" y="534145"/>
                      <a:pt x="328263" y="531140"/>
                    </a:cubicBezTo>
                    <a:cubicBezTo>
                      <a:pt x="320310" y="528136"/>
                      <a:pt x="313034" y="523835"/>
                      <a:pt x="306436" y="518239"/>
                    </a:cubicBezTo>
                    <a:lnTo>
                      <a:pt x="303432" y="518239"/>
                    </a:lnTo>
                    <a:lnTo>
                      <a:pt x="303432" y="549520"/>
                    </a:lnTo>
                    <a:cubicBezTo>
                      <a:pt x="309971" y="552407"/>
                      <a:pt x="317055" y="554822"/>
                      <a:pt x="324684" y="556767"/>
                    </a:cubicBezTo>
                    <a:cubicBezTo>
                      <a:pt x="332313" y="558711"/>
                      <a:pt x="341164" y="559683"/>
                      <a:pt x="351238" y="559683"/>
                    </a:cubicBezTo>
                    <a:cubicBezTo>
                      <a:pt x="368735" y="559683"/>
                      <a:pt x="382623" y="555706"/>
                      <a:pt x="392903" y="547753"/>
                    </a:cubicBezTo>
                    <a:cubicBezTo>
                      <a:pt x="403183" y="539800"/>
                      <a:pt x="408323" y="529284"/>
                      <a:pt x="408323" y="516206"/>
                    </a:cubicBezTo>
                    <a:cubicBezTo>
                      <a:pt x="408323" y="507075"/>
                      <a:pt x="406099" y="499726"/>
                      <a:pt x="401651" y="494159"/>
                    </a:cubicBezTo>
                    <a:cubicBezTo>
                      <a:pt x="397203" y="488592"/>
                      <a:pt x="390414" y="484159"/>
                      <a:pt x="381283" y="480860"/>
                    </a:cubicBezTo>
                    <a:cubicBezTo>
                      <a:pt x="376629" y="479210"/>
                      <a:pt x="372254" y="477914"/>
                      <a:pt x="368160" y="476971"/>
                    </a:cubicBezTo>
                    <a:cubicBezTo>
                      <a:pt x="364066" y="476029"/>
                      <a:pt x="359809" y="475057"/>
                      <a:pt x="355391" y="474055"/>
                    </a:cubicBezTo>
                    <a:cubicBezTo>
                      <a:pt x="348557" y="472465"/>
                      <a:pt x="343948" y="470683"/>
                      <a:pt x="341562" y="468709"/>
                    </a:cubicBezTo>
                    <a:cubicBezTo>
                      <a:pt x="339176" y="466736"/>
                      <a:pt x="337983" y="464070"/>
                      <a:pt x="337983" y="460712"/>
                    </a:cubicBezTo>
                    <a:cubicBezTo>
                      <a:pt x="337983" y="458414"/>
                      <a:pt x="338734" y="456338"/>
                      <a:pt x="340236" y="454482"/>
                    </a:cubicBezTo>
                    <a:cubicBezTo>
                      <a:pt x="341738" y="452626"/>
                      <a:pt x="343521" y="451227"/>
                      <a:pt x="345582" y="450285"/>
                    </a:cubicBezTo>
                    <a:cubicBezTo>
                      <a:pt x="348116" y="449106"/>
                      <a:pt x="350531" y="448311"/>
                      <a:pt x="352828" y="447899"/>
                    </a:cubicBezTo>
                    <a:cubicBezTo>
                      <a:pt x="355126" y="447486"/>
                      <a:pt x="357718" y="447280"/>
                      <a:pt x="360605" y="447280"/>
                    </a:cubicBezTo>
                    <a:cubicBezTo>
                      <a:pt x="368028" y="447280"/>
                      <a:pt x="375259" y="448724"/>
                      <a:pt x="382299" y="451610"/>
                    </a:cubicBezTo>
                    <a:cubicBezTo>
                      <a:pt x="389339" y="454497"/>
                      <a:pt x="395303" y="458031"/>
                      <a:pt x="400193" y="462214"/>
                    </a:cubicBezTo>
                    <a:lnTo>
                      <a:pt x="403109" y="462214"/>
                    </a:lnTo>
                    <a:lnTo>
                      <a:pt x="403109" y="432170"/>
                    </a:lnTo>
                    <a:cubicBezTo>
                      <a:pt x="396982" y="429460"/>
                      <a:pt x="390046" y="427309"/>
                      <a:pt x="382299" y="425719"/>
                    </a:cubicBezTo>
                    <a:cubicBezTo>
                      <a:pt x="374552" y="424128"/>
                      <a:pt x="366761" y="423333"/>
                      <a:pt x="358926" y="423333"/>
                    </a:cubicBezTo>
                    <a:close/>
                    <a:moveTo>
                      <a:pt x="253382" y="0"/>
                    </a:moveTo>
                    <a:lnTo>
                      <a:pt x="796480" y="0"/>
                    </a:lnTo>
                    <a:lnTo>
                      <a:pt x="818027" y="44822"/>
                    </a:lnTo>
                    <a:cubicBezTo>
                      <a:pt x="861043" y="108494"/>
                      <a:pt x="921958" y="159081"/>
                      <a:pt x="993551" y="189362"/>
                    </a:cubicBezTo>
                    <a:lnTo>
                      <a:pt x="1043266" y="204794"/>
                    </a:lnTo>
                    <a:lnTo>
                      <a:pt x="1047618" y="225180"/>
                    </a:lnTo>
                    <a:cubicBezTo>
                      <a:pt x="1053044" y="263512"/>
                      <a:pt x="1055857" y="302771"/>
                      <a:pt x="1055857" y="342741"/>
                    </a:cubicBezTo>
                    <a:cubicBezTo>
                      <a:pt x="1055857" y="662499"/>
                      <a:pt x="875772" y="936846"/>
                      <a:pt x="619121" y="1054035"/>
                    </a:cubicBezTo>
                    <a:lnTo>
                      <a:pt x="527930" y="1084593"/>
                    </a:lnTo>
                    <a:lnTo>
                      <a:pt x="436737" y="1054035"/>
                    </a:lnTo>
                    <a:cubicBezTo>
                      <a:pt x="180086" y="936846"/>
                      <a:pt x="0" y="662499"/>
                      <a:pt x="0" y="342741"/>
                    </a:cubicBezTo>
                    <a:cubicBezTo>
                      <a:pt x="0" y="302771"/>
                      <a:pt x="2815" y="263512"/>
                      <a:pt x="8241" y="225180"/>
                    </a:cubicBezTo>
                    <a:lnTo>
                      <a:pt x="13018" y="202800"/>
                    </a:lnTo>
                    <a:lnTo>
                      <a:pt x="56311" y="189362"/>
                    </a:lnTo>
                    <a:cubicBezTo>
                      <a:pt x="127905" y="159081"/>
                      <a:pt x="188820" y="108494"/>
                      <a:pt x="231835" y="44822"/>
                    </a:cubicBezTo>
                    <a:close/>
                  </a:path>
                </a:pathLst>
              </a:custGeom>
              <a:pattFill prst="wdUpDiag">
                <a:fgClr>
                  <a:schemeClr val="bg2"/>
                </a:fgClr>
                <a:bgClr>
                  <a:schemeClr val="accent3"/>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p>
            </p:txBody>
          </p:sp>
        </p:grpSp>
        <p:grpSp>
          <p:nvGrpSpPr>
            <p:cNvPr id="74" name="Group 73">
              <a:extLst>
                <a:ext uri="{FF2B5EF4-FFF2-40B4-BE49-F238E27FC236}">
                  <a16:creationId xmlns:a16="http://schemas.microsoft.com/office/drawing/2014/main" id="{3FEA0B15-7EB5-459F-AA2F-DFBA96F38D1F}"/>
                </a:ext>
              </a:extLst>
            </p:cNvPr>
            <p:cNvGrpSpPr>
              <a:grpSpLocks noChangeAspect="1"/>
            </p:cNvGrpSpPr>
            <p:nvPr/>
          </p:nvGrpSpPr>
          <p:grpSpPr>
            <a:xfrm>
              <a:off x="1145574" y="1716234"/>
              <a:ext cx="667630" cy="685800"/>
              <a:chOff x="5195586" y="4968613"/>
              <a:chExt cx="1218233" cy="1251388"/>
            </a:xfrm>
          </p:grpSpPr>
          <p:sp>
            <p:nvSpPr>
              <p:cNvPr id="75" name="Freeform 101">
                <a:extLst>
                  <a:ext uri="{FF2B5EF4-FFF2-40B4-BE49-F238E27FC236}">
                    <a16:creationId xmlns:a16="http://schemas.microsoft.com/office/drawing/2014/main" id="{9A6116C9-09BA-4478-91FB-C9569BF161CA}"/>
                  </a:ext>
                </a:extLst>
              </p:cNvPr>
              <p:cNvSpPr/>
              <p:nvPr/>
            </p:nvSpPr>
            <p:spPr>
              <a:xfrm>
                <a:off x="5195586" y="4968613"/>
                <a:ext cx="1218233" cy="1251388"/>
              </a:xfrm>
              <a:custGeom>
                <a:avLst/>
                <a:gdLst>
                  <a:gd name="connsiteX0" fmla="*/ 198055 w 825306"/>
                  <a:gd name="connsiteY0" fmla="*/ 0 h 847768"/>
                  <a:gd name="connsiteX1" fmla="*/ 622565 w 825306"/>
                  <a:gd name="connsiteY1" fmla="*/ 0 h 847768"/>
                  <a:gd name="connsiteX2" fmla="*/ 639407 w 825306"/>
                  <a:gd name="connsiteY2" fmla="*/ 35035 h 847768"/>
                  <a:gd name="connsiteX3" fmla="*/ 776605 w 825306"/>
                  <a:gd name="connsiteY3" fmla="*/ 148014 h 847768"/>
                  <a:gd name="connsiteX4" fmla="*/ 815464 w 825306"/>
                  <a:gd name="connsiteY4" fmla="*/ 160076 h 847768"/>
                  <a:gd name="connsiteX5" fmla="*/ 818866 w 825306"/>
                  <a:gd name="connsiteY5" fmla="*/ 176011 h 847768"/>
                  <a:gd name="connsiteX6" fmla="*/ 825306 w 825306"/>
                  <a:gd name="connsiteY6" fmla="*/ 267902 h 847768"/>
                  <a:gd name="connsiteX7" fmla="*/ 483933 w 825306"/>
                  <a:gd name="connsiteY7" fmla="*/ 823882 h 847768"/>
                  <a:gd name="connsiteX8" fmla="*/ 412654 w 825306"/>
                  <a:gd name="connsiteY8" fmla="*/ 847768 h 847768"/>
                  <a:gd name="connsiteX9" fmla="*/ 341373 w 825306"/>
                  <a:gd name="connsiteY9" fmla="*/ 823882 h 847768"/>
                  <a:gd name="connsiteX10" fmla="*/ 0 w 825306"/>
                  <a:gd name="connsiteY10" fmla="*/ 267902 h 847768"/>
                  <a:gd name="connsiteX11" fmla="*/ 6441 w 825306"/>
                  <a:gd name="connsiteY11" fmla="*/ 176011 h 847768"/>
                  <a:gd name="connsiteX12" fmla="*/ 10175 w 825306"/>
                  <a:gd name="connsiteY12" fmla="*/ 158518 h 847768"/>
                  <a:gd name="connsiteX13" fmla="*/ 44015 w 825306"/>
                  <a:gd name="connsiteY13" fmla="*/ 148014 h 847768"/>
                  <a:gd name="connsiteX14" fmla="*/ 181213 w 825306"/>
                  <a:gd name="connsiteY14" fmla="*/ 35035 h 84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5306" h="847768">
                    <a:moveTo>
                      <a:pt x="198055" y="0"/>
                    </a:moveTo>
                    <a:lnTo>
                      <a:pt x="622565" y="0"/>
                    </a:lnTo>
                    <a:lnTo>
                      <a:pt x="639407" y="35035"/>
                    </a:lnTo>
                    <a:cubicBezTo>
                      <a:pt x="673030" y="84804"/>
                      <a:pt x="720644" y="124345"/>
                      <a:pt x="776605" y="148014"/>
                    </a:cubicBezTo>
                    <a:lnTo>
                      <a:pt x="815464" y="160076"/>
                    </a:lnTo>
                    <a:lnTo>
                      <a:pt x="818866" y="176011"/>
                    </a:lnTo>
                    <a:cubicBezTo>
                      <a:pt x="823107" y="205973"/>
                      <a:pt x="825306" y="236660"/>
                      <a:pt x="825306" y="267902"/>
                    </a:cubicBezTo>
                    <a:cubicBezTo>
                      <a:pt x="825306" y="517840"/>
                      <a:pt x="684543" y="732282"/>
                      <a:pt x="483933" y="823882"/>
                    </a:cubicBezTo>
                    <a:lnTo>
                      <a:pt x="412654" y="847768"/>
                    </a:lnTo>
                    <a:lnTo>
                      <a:pt x="341373" y="823882"/>
                    </a:lnTo>
                    <a:cubicBezTo>
                      <a:pt x="140763" y="732282"/>
                      <a:pt x="0" y="517840"/>
                      <a:pt x="0" y="267902"/>
                    </a:cubicBezTo>
                    <a:cubicBezTo>
                      <a:pt x="0" y="236660"/>
                      <a:pt x="2200" y="205973"/>
                      <a:pt x="6441" y="176011"/>
                    </a:cubicBezTo>
                    <a:lnTo>
                      <a:pt x="10175" y="158518"/>
                    </a:lnTo>
                    <a:lnTo>
                      <a:pt x="44015" y="148014"/>
                    </a:lnTo>
                    <a:cubicBezTo>
                      <a:pt x="99976" y="124345"/>
                      <a:pt x="147590" y="84804"/>
                      <a:pt x="181213" y="35035"/>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6" name="Freeform 102">
                <a:extLst>
                  <a:ext uri="{FF2B5EF4-FFF2-40B4-BE49-F238E27FC236}">
                    <a16:creationId xmlns:a16="http://schemas.microsoft.com/office/drawing/2014/main" id="{68AEF71F-83E2-412B-8E93-2228792EA678}"/>
                  </a:ext>
                </a:extLst>
              </p:cNvPr>
              <p:cNvSpPr/>
              <p:nvPr/>
            </p:nvSpPr>
            <p:spPr>
              <a:xfrm>
                <a:off x="5276774" y="5052011"/>
                <a:ext cx="1055857" cy="1084593"/>
              </a:xfrm>
              <a:custGeom>
                <a:avLst/>
                <a:gdLst>
                  <a:gd name="connsiteX0" fmla="*/ 198055 w 825306"/>
                  <a:gd name="connsiteY0" fmla="*/ 0 h 847768"/>
                  <a:gd name="connsiteX1" fmla="*/ 622565 w 825306"/>
                  <a:gd name="connsiteY1" fmla="*/ 0 h 847768"/>
                  <a:gd name="connsiteX2" fmla="*/ 639407 w 825306"/>
                  <a:gd name="connsiteY2" fmla="*/ 35035 h 847768"/>
                  <a:gd name="connsiteX3" fmla="*/ 776605 w 825306"/>
                  <a:gd name="connsiteY3" fmla="*/ 148014 h 847768"/>
                  <a:gd name="connsiteX4" fmla="*/ 815464 w 825306"/>
                  <a:gd name="connsiteY4" fmla="*/ 160076 h 847768"/>
                  <a:gd name="connsiteX5" fmla="*/ 818866 w 825306"/>
                  <a:gd name="connsiteY5" fmla="*/ 176011 h 847768"/>
                  <a:gd name="connsiteX6" fmla="*/ 825306 w 825306"/>
                  <a:gd name="connsiteY6" fmla="*/ 267902 h 847768"/>
                  <a:gd name="connsiteX7" fmla="*/ 483933 w 825306"/>
                  <a:gd name="connsiteY7" fmla="*/ 823882 h 847768"/>
                  <a:gd name="connsiteX8" fmla="*/ 412654 w 825306"/>
                  <a:gd name="connsiteY8" fmla="*/ 847768 h 847768"/>
                  <a:gd name="connsiteX9" fmla="*/ 341373 w 825306"/>
                  <a:gd name="connsiteY9" fmla="*/ 823882 h 847768"/>
                  <a:gd name="connsiteX10" fmla="*/ 0 w 825306"/>
                  <a:gd name="connsiteY10" fmla="*/ 267902 h 847768"/>
                  <a:gd name="connsiteX11" fmla="*/ 6441 w 825306"/>
                  <a:gd name="connsiteY11" fmla="*/ 176011 h 847768"/>
                  <a:gd name="connsiteX12" fmla="*/ 10175 w 825306"/>
                  <a:gd name="connsiteY12" fmla="*/ 158518 h 847768"/>
                  <a:gd name="connsiteX13" fmla="*/ 44015 w 825306"/>
                  <a:gd name="connsiteY13" fmla="*/ 148014 h 847768"/>
                  <a:gd name="connsiteX14" fmla="*/ 181213 w 825306"/>
                  <a:gd name="connsiteY14" fmla="*/ 35035 h 84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5306" h="847768">
                    <a:moveTo>
                      <a:pt x="198055" y="0"/>
                    </a:moveTo>
                    <a:lnTo>
                      <a:pt x="622565" y="0"/>
                    </a:lnTo>
                    <a:lnTo>
                      <a:pt x="639407" y="35035"/>
                    </a:lnTo>
                    <a:cubicBezTo>
                      <a:pt x="673030" y="84804"/>
                      <a:pt x="720644" y="124345"/>
                      <a:pt x="776605" y="148014"/>
                    </a:cubicBezTo>
                    <a:lnTo>
                      <a:pt x="815464" y="160076"/>
                    </a:lnTo>
                    <a:lnTo>
                      <a:pt x="818866" y="176011"/>
                    </a:lnTo>
                    <a:cubicBezTo>
                      <a:pt x="823107" y="205973"/>
                      <a:pt x="825306" y="236660"/>
                      <a:pt x="825306" y="267902"/>
                    </a:cubicBezTo>
                    <a:cubicBezTo>
                      <a:pt x="825306" y="517840"/>
                      <a:pt x="684543" y="732282"/>
                      <a:pt x="483933" y="823882"/>
                    </a:cubicBezTo>
                    <a:lnTo>
                      <a:pt x="412654" y="847768"/>
                    </a:lnTo>
                    <a:lnTo>
                      <a:pt x="341373" y="823882"/>
                    </a:lnTo>
                    <a:cubicBezTo>
                      <a:pt x="140763" y="732282"/>
                      <a:pt x="0" y="517840"/>
                      <a:pt x="0" y="267902"/>
                    </a:cubicBezTo>
                    <a:cubicBezTo>
                      <a:pt x="0" y="236660"/>
                      <a:pt x="2200" y="205973"/>
                      <a:pt x="6441" y="176011"/>
                    </a:cubicBezTo>
                    <a:lnTo>
                      <a:pt x="10175" y="158518"/>
                    </a:lnTo>
                    <a:lnTo>
                      <a:pt x="44015" y="148014"/>
                    </a:lnTo>
                    <a:cubicBezTo>
                      <a:pt x="99976" y="124345"/>
                      <a:pt x="147590" y="84804"/>
                      <a:pt x="181213" y="350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7" name="Freeform 103">
                <a:extLst>
                  <a:ext uri="{FF2B5EF4-FFF2-40B4-BE49-F238E27FC236}">
                    <a16:creationId xmlns:a16="http://schemas.microsoft.com/office/drawing/2014/main" id="{76CF8D12-4A1D-4D05-9AEA-2CF09C9BDA43}"/>
                  </a:ext>
                </a:extLst>
              </p:cNvPr>
              <p:cNvSpPr/>
              <p:nvPr/>
            </p:nvSpPr>
            <p:spPr>
              <a:xfrm>
                <a:off x="5276774" y="5052011"/>
                <a:ext cx="1055857" cy="1084593"/>
              </a:xfrm>
              <a:custGeom>
                <a:avLst/>
                <a:gdLst/>
                <a:ahLst/>
                <a:cxnLst/>
                <a:rect l="l" t="t" r="r" b="b"/>
                <a:pathLst>
                  <a:path w="1055857" h="1084593">
                    <a:moveTo>
                      <a:pt x="243143" y="585869"/>
                    </a:moveTo>
                    <a:lnTo>
                      <a:pt x="253747" y="620123"/>
                    </a:lnTo>
                    <a:lnTo>
                      <a:pt x="232539" y="620123"/>
                    </a:lnTo>
                    <a:close/>
                    <a:moveTo>
                      <a:pt x="707673" y="575684"/>
                    </a:moveTo>
                    <a:lnTo>
                      <a:pt x="708162" y="575684"/>
                    </a:lnTo>
                    <a:cubicBezTo>
                      <a:pt x="713557" y="575684"/>
                      <a:pt x="718196" y="575777"/>
                      <a:pt x="722079" y="575963"/>
                    </a:cubicBezTo>
                    <a:cubicBezTo>
                      <a:pt x="725963" y="576149"/>
                      <a:pt x="729672" y="577219"/>
                      <a:pt x="733207" y="579172"/>
                    </a:cubicBezTo>
                    <a:cubicBezTo>
                      <a:pt x="738090" y="581916"/>
                      <a:pt x="741706" y="585718"/>
                      <a:pt x="744055" y="590578"/>
                    </a:cubicBezTo>
                    <a:cubicBezTo>
                      <a:pt x="746403" y="595439"/>
                      <a:pt x="747578" y="601287"/>
                      <a:pt x="747578" y="608124"/>
                    </a:cubicBezTo>
                    <a:cubicBezTo>
                      <a:pt x="747578" y="614961"/>
                      <a:pt x="746462" y="620751"/>
                      <a:pt x="744229" y="625495"/>
                    </a:cubicBezTo>
                    <a:cubicBezTo>
                      <a:pt x="741997" y="630239"/>
                      <a:pt x="738741" y="633960"/>
                      <a:pt x="734462" y="636657"/>
                    </a:cubicBezTo>
                    <a:cubicBezTo>
                      <a:pt x="730835" y="638936"/>
                      <a:pt x="727009" y="640180"/>
                      <a:pt x="722986" y="640389"/>
                    </a:cubicBezTo>
                    <a:cubicBezTo>
                      <a:pt x="718963" y="640599"/>
                      <a:pt x="714022" y="640703"/>
                      <a:pt x="708162" y="640703"/>
                    </a:cubicBezTo>
                    <a:lnTo>
                      <a:pt x="707673" y="640703"/>
                    </a:lnTo>
                    <a:close/>
                    <a:moveTo>
                      <a:pt x="611581" y="573731"/>
                    </a:moveTo>
                    <a:cubicBezTo>
                      <a:pt x="614604" y="573731"/>
                      <a:pt x="617523" y="574347"/>
                      <a:pt x="620337" y="575579"/>
                    </a:cubicBezTo>
                    <a:cubicBezTo>
                      <a:pt x="623150" y="576812"/>
                      <a:pt x="625674" y="578847"/>
                      <a:pt x="627906" y="581684"/>
                    </a:cubicBezTo>
                    <a:cubicBezTo>
                      <a:pt x="630045" y="584474"/>
                      <a:pt x="631755" y="588044"/>
                      <a:pt x="633034" y="592392"/>
                    </a:cubicBezTo>
                    <a:cubicBezTo>
                      <a:pt x="634313" y="596741"/>
                      <a:pt x="634952" y="602008"/>
                      <a:pt x="634952" y="608194"/>
                    </a:cubicBezTo>
                    <a:cubicBezTo>
                      <a:pt x="634952" y="614705"/>
                      <a:pt x="634347" y="619972"/>
                      <a:pt x="633138" y="623995"/>
                    </a:cubicBezTo>
                    <a:cubicBezTo>
                      <a:pt x="631929" y="628018"/>
                      <a:pt x="630208" y="631541"/>
                      <a:pt x="627976" y="634564"/>
                    </a:cubicBezTo>
                    <a:cubicBezTo>
                      <a:pt x="625883" y="637355"/>
                      <a:pt x="623395" y="639413"/>
                      <a:pt x="620511" y="640738"/>
                    </a:cubicBezTo>
                    <a:cubicBezTo>
                      <a:pt x="617628" y="642064"/>
                      <a:pt x="614651" y="642726"/>
                      <a:pt x="611581" y="642726"/>
                    </a:cubicBezTo>
                    <a:cubicBezTo>
                      <a:pt x="608558" y="642726"/>
                      <a:pt x="605628" y="642110"/>
                      <a:pt x="602791" y="640878"/>
                    </a:cubicBezTo>
                    <a:cubicBezTo>
                      <a:pt x="599954" y="639645"/>
                      <a:pt x="597419" y="637587"/>
                      <a:pt x="595187" y="634704"/>
                    </a:cubicBezTo>
                    <a:cubicBezTo>
                      <a:pt x="593001" y="631867"/>
                      <a:pt x="591280" y="628344"/>
                      <a:pt x="590025" y="624135"/>
                    </a:cubicBezTo>
                    <a:cubicBezTo>
                      <a:pt x="588769" y="619926"/>
                      <a:pt x="588141" y="614635"/>
                      <a:pt x="588141" y="608263"/>
                    </a:cubicBezTo>
                    <a:cubicBezTo>
                      <a:pt x="588141" y="602078"/>
                      <a:pt x="588804" y="596752"/>
                      <a:pt x="590129" y="592288"/>
                    </a:cubicBezTo>
                    <a:cubicBezTo>
                      <a:pt x="591455" y="587823"/>
                      <a:pt x="593187" y="584242"/>
                      <a:pt x="595327" y="581544"/>
                    </a:cubicBezTo>
                    <a:cubicBezTo>
                      <a:pt x="597745" y="578614"/>
                      <a:pt x="600256" y="576579"/>
                      <a:pt x="602861" y="575440"/>
                    </a:cubicBezTo>
                    <a:cubicBezTo>
                      <a:pt x="605465" y="574300"/>
                      <a:pt x="608372" y="573731"/>
                      <a:pt x="611581" y="573731"/>
                    </a:cubicBezTo>
                    <a:close/>
                    <a:moveTo>
                      <a:pt x="786357" y="556290"/>
                    </a:moveTo>
                    <a:lnTo>
                      <a:pt x="786357" y="660167"/>
                    </a:lnTo>
                    <a:lnTo>
                      <a:pt x="856608" y="660167"/>
                    </a:lnTo>
                    <a:lnTo>
                      <a:pt x="856608" y="640354"/>
                    </a:lnTo>
                    <a:lnTo>
                      <a:pt x="812309" y="640354"/>
                    </a:lnTo>
                    <a:lnTo>
                      <a:pt x="812309" y="614124"/>
                    </a:lnTo>
                    <a:lnTo>
                      <a:pt x="853120" y="614124"/>
                    </a:lnTo>
                    <a:lnTo>
                      <a:pt x="853120" y="594311"/>
                    </a:lnTo>
                    <a:lnTo>
                      <a:pt x="812309" y="594311"/>
                    </a:lnTo>
                    <a:lnTo>
                      <a:pt x="812309" y="576103"/>
                    </a:lnTo>
                    <a:lnTo>
                      <a:pt x="856608" y="576103"/>
                    </a:lnTo>
                    <a:lnTo>
                      <a:pt x="856608" y="556290"/>
                    </a:lnTo>
                    <a:close/>
                    <a:moveTo>
                      <a:pt x="681582" y="556290"/>
                    </a:moveTo>
                    <a:lnTo>
                      <a:pt x="681582" y="660167"/>
                    </a:lnTo>
                    <a:lnTo>
                      <a:pt x="714091" y="660167"/>
                    </a:lnTo>
                    <a:cubicBezTo>
                      <a:pt x="721254" y="660167"/>
                      <a:pt x="728009" y="659667"/>
                      <a:pt x="734358" y="658667"/>
                    </a:cubicBezTo>
                    <a:cubicBezTo>
                      <a:pt x="740706" y="657667"/>
                      <a:pt x="746578" y="655423"/>
                      <a:pt x="751973" y="651935"/>
                    </a:cubicBezTo>
                    <a:cubicBezTo>
                      <a:pt x="758438" y="647842"/>
                      <a:pt x="763786" y="641971"/>
                      <a:pt x="768018" y="634320"/>
                    </a:cubicBezTo>
                    <a:cubicBezTo>
                      <a:pt x="772251" y="626669"/>
                      <a:pt x="774367" y="618007"/>
                      <a:pt x="774367" y="608333"/>
                    </a:cubicBezTo>
                    <a:cubicBezTo>
                      <a:pt x="774367" y="598287"/>
                      <a:pt x="772390" y="589555"/>
                      <a:pt x="768437" y="582137"/>
                    </a:cubicBezTo>
                    <a:cubicBezTo>
                      <a:pt x="764484" y="574719"/>
                      <a:pt x="759089" y="568824"/>
                      <a:pt x="752252" y="564452"/>
                    </a:cubicBezTo>
                    <a:cubicBezTo>
                      <a:pt x="746671" y="560871"/>
                      <a:pt x="740694" y="558615"/>
                      <a:pt x="734323" y="557685"/>
                    </a:cubicBezTo>
                    <a:cubicBezTo>
                      <a:pt x="727951" y="556755"/>
                      <a:pt x="721114" y="556290"/>
                      <a:pt x="713812" y="556290"/>
                    </a:cubicBezTo>
                    <a:close/>
                    <a:moveTo>
                      <a:pt x="229261" y="556290"/>
                    </a:moveTo>
                    <a:lnTo>
                      <a:pt x="194170" y="660167"/>
                    </a:lnTo>
                    <a:lnTo>
                      <a:pt x="220331" y="660167"/>
                    </a:lnTo>
                    <a:lnTo>
                      <a:pt x="226819" y="638959"/>
                    </a:lnTo>
                    <a:lnTo>
                      <a:pt x="259468" y="638959"/>
                    </a:lnTo>
                    <a:lnTo>
                      <a:pt x="265956" y="660167"/>
                    </a:lnTo>
                    <a:lnTo>
                      <a:pt x="292815" y="660167"/>
                    </a:lnTo>
                    <a:lnTo>
                      <a:pt x="257724" y="556290"/>
                    </a:lnTo>
                    <a:close/>
                    <a:moveTo>
                      <a:pt x="338742" y="554406"/>
                    </a:moveTo>
                    <a:cubicBezTo>
                      <a:pt x="326417" y="554406"/>
                      <a:pt x="316139" y="557418"/>
                      <a:pt x="307907" y="563441"/>
                    </a:cubicBezTo>
                    <a:cubicBezTo>
                      <a:pt x="299675" y="569463"/>
                      <a:pt x="295559" y="577335"/>
                      <a:pt x="295559" y="587055"/>
                    </a:cubicBezTo>
                    <a:cubicBezTo>
                      <a:pt x="295559" y="594264"/>
                      <a:pt x="297303" y="600264"/>
                      <a:pt x="300791" y="605054"/>
                    </a:cubicBezTo>
                    <a:cubicBezTo>
                      <a:pt x="304279" y="609845"/>
                      <a:pt x="310046" y="613658"/>
                      <a:pt x="318092" y="616495"/>
                    </a:cubicBezTo>
                    <a:cubicBezTo>
                      <a:pt x="321580" y="617705"/>
                      <a:pt x="325336" y="618728"/>
                      <a:pt x="329359" y="619565"/>
                    </a:cubicBezTo>
                    <a:cubicBezTo>
                      <a:pt x="333382" y="620402"/>
                      <a:pt x="337161" y="621286"/>
                      <a:pt x="340696" y="622216"/>
                    </a:cubicBezTo>
                    <a:cubicBezTo>
                      <a:pt x="343533" y="622960"/>
                      <a:pt x="345974" y="624146"/>
                      <a:pt x="348021" y="625774"/>
                    </a:cubicBezTo>
                    <a:cubicBezTo>
                      <a:pt x="350067" y="627402"/>
                      <a:pt x="351090" y="629518"/>
                      <a:pt x="351090" y="632122"/>
                    </a:cubicBezTo>
                    <a:cubicBezTo>
                      <a:pt x="351090" y="634448"/>
                      <a:pt x="350462" y="636320"/>
                      <a:pt x="349207" y="637738"/>
                    </a:cubicBezTo>
                    <a:cubicBezTo>
                      <a:pt x="347951" y="639157"/>
                      <a:pt x="346416" y="640261"/>
                      <a:pt x="344602" y="641052"/>
                    </a:cubicBezTo>
                    <a:cubicBezTo>
                      <a:pt x="343114" y="641750"/>
                      <a:pt x="341149" y="642261"/>
                      <a:pt x="338707" y="642587"/>
                    </a:cubicBezTo>
                    <a:cubicBezTo>
                      <a:pt x="336266" y="642912"/>
                      <a:pt x="334301" y="643075"/>
                      <a:pt x="332812" y="643075"/>
                    </a:cubicBezTo>
                    <a:cubicBezTo>
                      <a:pt x="326906" y="643075"/>
                      <a:pt x="320813" y="641889"/>
                      <a:pt x="314534" y="639517"/>
                    </a:cubicBezTo>
                    <a:cubicBezTo>
                      <a:pt x="308256" y="637145"/>
                      <a:pt x="302512" y="633750"/>
                      <a:pt x="297303" y="629332"/>
                    </a:cubicBezTo>
                    <a:lnTo>
                      <a:pt x="294931" y="629332"/>
                    </a:lnTo>
                    <a:lnTo>
                      <a:pt x="294931" y="654028"/>
                    </a:lnTo>
                    <a:cubicBezTo>
                      <a:pt x="300093" y="656307"/>
                      <a:pt x="305686" y="658214"/>
                      <a:pt x="311709" y="659749"/>
                    </a:cubicBezTo>
                    <a:cubicBezTo>
                      <a:pt x="317732" y="661283"/>
                      <a:pt x="324720" y="662051"/>
                      <a:pt x="332673" y="662051"/>
                    </a:cubicBezTo>
                    <a:cubicBezTo>
                      <a:pt x="346486" y="662051"/>
                      <a:pt x="357450" y="658911"/>
                      <a:pt x="365566" y="652633"/>
                    </a:cubicBezTo>
                    <a:cubicBezTo>
                      <a:pt x="373682" y="646354"/>
                      <a:pt x="377740" y="638052"/>
                      <a:pt x="377740" y="627727"/>
                    </a:cubicBezTo>
                    <a:cubicBezTo>
                      <a:pt x="377740" y="620518"/>
                      <a:pt x="375984" y="614717"/>
                      <a:pt x="372473" y="610321"/>
                    </a:cubicBezTo>
                    <a:cubicBezTo>
                      <a:pt x="368961" y="605926"/>
                      <a:pt x="363601" y="602427"/>
                      <a:pt x="356392" y="599822"/>
                    </a:cubicBezTo>
                    <a:cubicBezTo>
                      <a:pt x="352718" y="598520"/>
                      <a:pt x="349265" y="597497"/>
                      <a:pt x="346032" y="596752"/>
                    </a:cubicBezTo>
                    <a:cubicBezTo>
                      <a:pt x="342800" y="596008"/>
                      <a:pt x="339440" y="595241"/>
                      <a:pt x="335952" y="594450"/>
                    </a:cubicBezTo>
                    <a:cubicBezTo>
                      <a:pt x="330557" y="593195"/>
                      <a:pt x="326917" y="591788"/>
                      <a:pt x="325034" y="590230"/>
                    </a:cubicBezTo>
                    <a:cubicBezTo>
                      <a:pt x="323150" y="588672"/>
                      <a:pt x="322208" y="586567"/>
                      <a:pt x="322208" y="583916"/>
                    </a:cubicBezTo>
                    <a:cubicBezTo>
                      <a:pt x="322208" y="582102"/>
                      <a:pt x="322801" y="580463"/>
                      <a:pt x="323987" y="578998"/>
                    </a:cubicBezTo>
                    <a:cubicBezTo>
                      <a:pt x="325173" y="577533"/>
                      <a:pt x="326580" y="576428"/>
                      <a:pt x="328208" y="575684"/>
                    </a:cubicBezTo>
                    <a:cubicBezTo>
                      <a:pt x="330208" y="574754"/>
                      <a:pt x="332115" y="574126"/>
                      <a:pt x="333929" y="573800"/>
                    </a:cubicBezTo>
                    <a:cubicBezTo>
                      <a:pt x="335742" y="573475"/>
                      <a:pt x="337789" y="573312"/>
                      <a:pt x="340068" y="573312"/>
                    </a:cubicBezTo>
                    <a:cubicBezTo>
                      <a:pt x="345928" y="573312"/>
                      <a:pt x="351637" y="574452"/>
                      <a:pt x="357195" y="576730"/>
                    </a:cubicBezTo>
                    <a:cubicBezTo>
                      <a:pt x="362752" y="579009"/>
                      <a:pt x="367461" y="581800"/>
                      <a:pt x="371322" y="585102"/>
                    </a:cubicBezTo>
                    <a:lnTo>
                      <a:pt x="373624" y="585102"/>
                    </a:lnTo>
                    <a:lnTo>
                      <a:pt x="373624" y="561383"/>
                    </a:lnTo>
                    <a:cubicBezTo>
                      <a:pt x="368787" y="559243"/>
                      <a:pt x="363310" y="557546"/>
                      <a:pt x="357195" y="556290"/>
                    </a:cubicBezTo>
                    <a:cubicBezTo>
                      <a:pt x="351079" y="555034"/>
                      <a:pt x="344928" y="554406"/>
                      <a:pt x="338742" y="554406"/>
                    </a:cubicBezTo>
                    <a:close/>
                    <a:moveTo>
                      <a:pt x="611512" y="554127"/>
                    </a:moveTo>
                    <a:cubicBezTo>
                      <a:pt x="595838" y="554127"/>
                      <a:pt x="583537" y="558976"/>
                      <a:pt x="574607" y="568673"/>
                    </a:cubicBezTo>
                    <a:cubicBezTo>
                      <a:pt x="565677" y="578370"/>
                      <a:pt x="561212" y="591567"/>
                      <a:pt x="561212" y="608263"/>
                    </a:cubicBezTo>
                    <a:cubicBezTo>
                      <a:pt x="561212" y="624821"/>
                      <a:pt x="565677" y="637971"/>
                      <a:pt x="574607" y="647715"/>
                    </a:cubicBezTo>
                    <a:cubicBezTo>
                      <a:pt x="583537" y="657458"/>
                      <a:pt x="595838" y="662330"/>
                      <a:pt x="611512" y="662330"/>
                    </a:cubicBezTo>
                    <a:cubicBezTo>
                      <a:pt x="627139" y="662330"/>
                      <a:pt x="639440" y="657516"/>
                      <a:pt x="648416" y="647889"/>
                    </a:cubicBezTo>
                    <a:cubicBezTo>
                      <a:pt x="657393" y="638262"/>
                      <a:pt x="661881" y="625053"/>
                      <a:pt x="661881" y="608263"/>
                    </a:cubicBezTo>
                    <a:cubicBezTo>
                      <a:pt x="661881" y="591474"/>
                      <a:pt x="657393" y="578254"/>
                      <a:pt x="648416" y="568603"/>
                    </a:cubicBezTo>
                    <a:cubicBezTo>
                      <a:pt x="639440" y="558952"/>
                      <a:pt x="627139" y="554127"/>
                      <a:pt x="611512" y="554127"/>
                    </a:cubicBezTo>
                    <a:close/>
                    <a:moveTo>
                      <a:pt x="503141" y="526027"/>
                    </a:moveTo>
                    <a:cubicBezTo>
                      <a:pt x="483406" y="526027"/>
                      <a:pt x="467721" y="532227"/>
                      <a:pt x="456086" y="544628"/>
                    </a:cubicBezTo>
                    <a:cubicBezTo>
                      <a:pt x="444451" y="557029"/>
                      <a:pt x="438634" y="573656"/>
                      <a:pt x="438634" y="594511"/>
                    </a:cubicBezTo>
                    <a:cubicBezTo>
                      <a:pt x="438634" y="616131"/>
                      <a:pt x="444437" y="632906"/>
                      <a:pt x="456042" y="644836"/>
                    </a:cubicBezTo>
                    <a:cubicBezTo>
                      <a:pt x="467648" y="656765"/>
                      <a:pt x="483318" y="662730"/>
                      <a:pt x="503053" y="662730"/>
                    </a:cubicBezTo>
                    <a:cubicBezTo>
                      <a:pt x="509357" y="662730"/>
                      <a:pt x="514305" y="662406"/>
                      <a:pt x="517899" y="661758"/>
                    </a:cubicBezTo>
                    <a:cubicBezTo>
                      <a:pt x="521492" y="661110"/>
                      <a:pt x="525351" y="660167"/>
                      <a:pt x="529475" y="658930"/>
                    </a:cubicBezTo>
                    <a:cubicBezTo>
                      <a:pt x="532833" y="657929"/>
                      <a:pt x="536102" y="656706"/>
                      <a:pt x="539283" y="655263"/>
                    </a:cubicBezTo>
                    <a:cubicBezTo>
                      <a:pt x="542465" y="653820"/>
                      <a:pt x="545263" y="652538"/>
                      <a:pt x="547678" y="651419"/>
                    </a:cubicBezTo>
                    <a:lnTo>
                      <a:pt x="547678" y="620491"/>
                    </a:lnTo>
                    <a:lnTo>
                      <a:pt x="544674" y="620491"/>
                    </a:lnTo>
                    <a:cubicBezTo>
                      <a:pt x="543024" y="621963"/>
                      <a:pt x="541080" y="623642"/>
                      <a:pt x="538842" y="625527"/>
                    </a:cubicBezTo>
                    <a:cubicBezTo>
                      <a:pt x="536603" y="627413"/>
                      <a:pt x="534011" y="629268"/>
                      <a:pt x="531065" y="631095"/>
                    </a:cubicBezTo>
                    <a:cubicBezTo>
                      <a:pt x="528355" y="632862"/>
                      <a:pt x="525027" y="634467"/>
                      <a:pt x="521080" y="635911"/>
                    </a:cubicBezTo>
                    <a:cubicBezTo>
                      <a:pt x="517133" y="637354"/>
                      <a:pt x="512980" y="638076"/>
                      <a:pt x="508620" y="638076"/>
                    </a:cubicBezTo>
                    <a:cubicBezTo>
                      <a:pt x="504438" y="638076"/>
                      <a:pt x="500240" y="637339"/>
                      <a:pt x="496028" y="635866"/>
                    </a:cubicBezTo>
                    <a:cubicBezTo>
                      <a:pt x="491816" y="634394"/>
                      <a:pt x="488001" y="632008"/>
                      <a:pt x="484584" y="628709"/>
                    </a:cubicBezTo>
                    <a:cubicBezTo>
                      <a:pt x="481050" y="625292"/>
                      <a:pt x="478193" y="620800"/>
                      <a:pt x="476013" y="615233"/>
                    </a:cubicBezTo>
                    <a:cubicBezTo>
                      <a:pt x="473833" y="609666"/>
                      <a:pt x="472743" y="602788"/>
                      <a:pt x="472743" y="594599"/>
                    </a:cubicBezTo>
                    <a:cubicBezTo>
                      <a:pt x="472743" y="586823"/>
                      <a:pt x="473789" y="580078"/>
                      <a:pt x="475880" y="574363"/>
                    </a:cubicBezTo>
                    <a:cubicBezTo>
                      <a:pt x="477972" y="568649"/>
                      <a:pt x="480667" y="564113"/>
                      <a:pt x="483966" y="560755"/>
                    </a:cubicBezTo>
                    <a:cubicBezTo>
                      <a:pt x="487560" y="557043"/>
                      <a:pt x="491345" y="554436"/>
                      <a:pt x="495321" y="552934"/>
                    </a:cubicBezTo>
                    <a:cubicBezTo>
                      <a:pt x="499298" y="551432"/>
                      <a:pt x="503672" y="550681"/>
                      <a:pt x="508443" y="550681"/>
                    </a:cubicBezTo>
                    <a:cubicBezTo>
                      <a:pt x="512449" y="550681"/>
                      <a:pt x="516293" y="551344"/>
                      <a:pt x="519975" y="552669"/>
                    </a:cubicBezTo>
                    <a:cubicBezTo>
                      <a:pt x="523657" y="553995"/>
                      <a:pt x="527030" y="555600"/>
                      <a:pt x="530093" y="557485"/>
                    </a:cubicBezTo>
                    <a:cubicBezTo>
                      <a:pt x="533157" y="559370"/>
                      <a:pt x="535896" y="561300"/>
                      <a:pt x="538311" y="563273"/>
                    </a:cubicBezTo>
                    <a:cubicBezTo>
                      <a:pt x="540727" y="565247"/>
                      <a:pt x="542730" y="566940"/>
                      <a:pt x="544320" y="568354"/>
                    </a:cubicBezTo>
                    <a:lnTo>
                      <a:pt x="547678" y="568354"/>
                    </a:lnTo>
                    <a:lnTo>
                      <a:pt x="547678" y="536984"/>
                    </a:lnTo>
                    <a:cubicBezTo>
                      <a:pt x="545499" y="535865"/>
                      <a:pt x="542641" y="534539"/>
                      <a:pt x="539107" y="533008"/>
                    </a:cubicBezTo>
                    <a:cubicBezTo>
                      <a:pt x="535572" y="531476"/>
                      <a:pt x="532302" y="530268"/>
                      <a:pt x="529298" y="529385"/>
                    </a:cubicBezTo>
                    <a:cubicBezTo>
                      <a:pt x="525469" y="528324"/>
                      <a:pt x="521463" y="527499"/>
                      <a:pt x="517280" y="526910"/>
                    </a:cubicBezTo>
                    <a:cubicBezTo>
                      <a:pt x="513097" y="526321"/>
                      <a:pt x="508385" y="526027"/>
                      <a:pt x="503141" y="526027"/>
                    </a:cubicBezTo>
                    <a:close/>
                    <a:moveTo>
                      <a:pt x="583709" y="365855"/>
                    </a:moveTo>
                    <a:lnTo>
                      <a:pt x="592429" y="365855"/>
                    </a:lnTo>
                    <a:cubicBezTo>
                      <a:pt x="595406" y="365855"/>
                      <a:pt x="597894" y="365948"/>
                      <a:pt x="599894" y="366134"/>
                    </a:cubicBezTo>
                    <a:cubicBezTo>
                      <a:pt x="601894" y="366320"/>
                      <a:pt x="603707" y="366762"/>
                      <a:pt x="605335" y="367460"/>
                    </a:cubicBezTo>
                    <a:cubicBezTo>
                      <a:pt x="607661" y="368483"/>
                      <a:pt x="609323" y="369936"/>
                      <a:pt x="610323" y="371820"/>
                    </a:cubicBezTo>
                    <a:cubicBezTo>
                      <a:pt x="611323" y="373703"/>
                      <a:pt x="611823" y="375947"/>
                      <a:pt x="611823" y="378552"/>
                    </a:cubicBezTo>
                    <a:cubicBezTo>
                      <a:pt x="611823" y="381482"/>
                      <a:pt x="611416" y="383854"/>
                      <a:pt x="610602" y="385668"/>
                    </a:cubicBezTo>
                    <a:cubicBezTo>
                      <a:pt x="609788" y="387482"/>
                      <a:pt x="608544" y="389040"/>
                      <a:pt x="606870" y="390342"/>
                    </a:cubicBezTo>
                    <a:cubicBezTo>
                      <a:pt x="605103" y="391784"/>
                      <a:pt x="602952" y="392725"/>
                      <a:pt x="600417" y="393167"/>
                    </a:cubicBezTo>
                    <a:cubicBezTo>
                      <a:pt x="597882" y="393609"/>
                      <a:pt x="594801" y="393830"/>
                      <a:pt x="591173" y="393830"/>
                    </a:cubicBezTo>
                    <a:lnTo>
                      <a:pt x="583709" y="393830"/>
                    </a:lnTo>
                    <a:close/>
                    <a:moveTo>
                      <a:pt x="718463" y="346740"/>
                    </a:moveTo>
                    <a:lnTo>
                      <a:pt x="718463" y="366553"/>
                    </a:lnTo>
                    <a:lnTo>
                      <a:pt x="749159" y="366553"/>
                    </a:lnTo>
                    <a:lnTo>
                      <a:pt x="749159" y="450617"/>
                    </a:lnTo>
                    <a:lnTo>
                      <a:pt x="775250" y="450617"/>
                    </a:lnTo>
                    <a:lnTo>
                      <a:pt x="775250" y="366553"/>
                    </a:lnTo>
                    <a:lnTo>
                      <a:pt x="805946" y="366553"/>
                    </a:lnTo>
                    <a:lnTo>
                      <a:pt x="805946" y="351964"/>
                    </a:lnTo>
                    <a:lnTo>
                      <a:pt x="839349" y="408550"/>
                    </a:lnTo>
                    <a:lnTo>
                      <a:pt x="839349" y="450617"/>
                    </a:lnTo>
                    <a:lnTo>
                      <a:pt x="865440" y="450617"/>
                    </a:lnTo>
                    <a:lnTo>
                      <a:pt x="865440" y="407225"/>
                    </a:lnTo>
                    <a:lnTo>
                      <a:pt x="901299" y="346740"/>
                    </a:lnTo>
                    <a:lnTo>
                      <a:pt x="872556" y="346740"/>
                    </a:lnTo>
                    <a:lnTo>
                      <a:pt x="852953" y="383854"/>
                    </a:lnTo>
                    <a:lnTo>
                      <a:pt x="832582" y="346740"/>
                    </a:lnTo>
                    <a:lnTo>
                      <a:pt x="805946" y="346740"/>
                    </a:lnTo>
                    <a:lnTo>
                      <a:pt x="802863" y="346740"/>
                    </a:lnTo>
                    <a:close/>
                    <a:moveTo>
                      <a:pt x="658346" y="346740"/>
                    </a:moveTo>
                    <a:lnTo>
                      <a:pt x="658346" y="364878"/>
                    </a:lnTo>
                    <a:lnTo>
                      <a:pt x="673275" y="364878"/>
                    </a:lnTo>
                    <a:lnTo>
                      <a:pt x="673275" y="432479"/>
                    </a:lnTo>
                    <a:lnTo>
                      <a:pt x="658346" y="432479"/>
                    </a:lnTo>
                    <a:lnTo>
                      <a:pt x="658346" y="450617"/>
                    </a:lnTo>
                    <a:lnTo>
                      <a:pt x="714296" y="450617"/>
                    </a:lnTo>
                    <a:lnTo>
                      <a:pt x="714296" y="432479"/>
                    </a:lnTo>
                    <a:lnTo>
                      <a:pt x="699367" y="432479"/>
                    </a:lnTo>
                    <a:lnTo>
                      <a:pt x="699367" y="364878"/>
                    </a:lnTo>
                    <a:lnTo>
                      <a:pt x="714296" y="364878"/>
                    </a:lnTo>
                    <a:lnTo>
                      <a:pt x="714296" y="346740"/>
                    </a:lnTo>
                    <a:close/>
                    <a:moveTo>
                      <a:pt x="557757" y="346740"/>
                    </a:moveTo>
                    <a:lnTo>
                      <a:pt x="557757" y="450617"/>
                    </a:lnTo>
                    <a:lnTo>
                      <a:pt x="583709" y="450617"/>
                    </a:lnTo>
                    <a:lnTo>
                      <a:pt x="583709" y="412527"/>
                    </a:lnTo>
                    <a:lnTo>
                      <a:pt x="593057" y="412527"/>
                    </a:lnTo>
                    <a:lnTo>
                      <a:pt x="622009" y="450617"/>
                    </a:lnTo>
                    <a:lnTo>
                      <a:pt x="653821" y="450617"/>
                    </a:lnTo>
                    <a:lnTo>
                      <a:pt x="618869" y="406457"/>
                    </a:lnTo>
                    <a:cubicBezTo>
                      <a:pt x="624869" y="403527"/>
                      <a:pt x="629659" y="399585"/>
                      <a:pt x="633241" y="394632"/>
                    </a:cubicBezTo>
                    <a:cubicBezTo>
                      <a:pt x="636822" y="389679"/>
                      <a:pt x="638612" y="383226"/>
                      <a:pt x="638612" y="375273"/>
                    </a:cubicBezTo>
                    <a:cubicBezTo>
                      <a:pt x="638612" y="369645"/>
                      <a:pt x="637519" y="365006"/>
                      <a:pt x="635333" y="361355"/>
                    </a:cubicBezTo>
                    <a:cubicBezTo>
                      <a:pt x="633147" y="357704"/>
                      <a:pt x="630194" y="354693"/>
                      <a:pt x="626473" y="352321"/>
                    </a:cubicBezTo>
                    <a:cubicBezTo>
                      <a:pt x="622846" y="350042"/>
                      <a:pt x="618893" y="348542"/>
                      <a:pt x="614614" y="347821"/>
                    </a:cubicBezTo>
                    <a:cubicBezTo>
                      <a:pt x="610335" y="347100"/>
                      <a:pt x="605312" y="346740"/>
                      <a:pt x="599545" y="346740"/>
                    </a:cubicBezTo>
                    <a:close/>
                    <a:moveTo>
                      <a:pt x="451517" y="346740"/>
                    </a:moveTo>
                    <a:lnTo>
                      <a:pt x="451517" y="413085"/>
                    </a:lnTo>
                    <a:cubicBezTo>
                      <a:pt x="451517" y="426061"/>
                      <a:pt x="455272" y="435920"/>
                      <a:pt x="462783" y="442664"/>
                    </a:cubicBezTo>
                    <a:cubicBezTo>
                      <a:pt x="470295" y="449408"/>
                      <a:pt x="481027" y="452780"/>
                      <a:pt x="494979" y="452780"/>
                    </a:cubicBezTo>
                    <a:cubicBezTo>
                      <a:pt x="509350" y="452780"/>
                      <a:pt x="520199" y="449350"/>
                      <a:pt x="527524" y="442490"/>
                    </a:cubicBezTo>
                    <a:cubicBezTo>
                      <a:pt x="534849" y="435630"/>
                      <a:pt x="538511" y="425805"/>
                      <a:pt x="538511" y="413015"/>
                    </a:cubicBezTo>
                    <a:lnTo>
                      <a:pt x="538511" y="346740"/>
                    </a:lnTo>
                    <a:lnTo>
                      <a:pt x="512420" y="346740"/>
                    </a:lnTo>
                    <a:lnTo>
                      <a:pt x="512420" y="411550"/>
                    </a:lnTo>
                    <a:cubicBezTo>
                      <a:pt x="512420" y="419038"/>
                      <a:pt x="511013" y="424479"/>
                      <a:pt x="508199" y="427874"/>
                    </a:cubicBezTo>
                    <a:cubicBezTo>
                      <a:pt x="505386" y="431270"/>
                      <a:pt x="500979" y="432967"/>
                      <a:pt x="494979" y="432967"/>
                    </a:cubicBezTo>
                    <a:cubicBezTo>
                      <a:pt x="488840" y="432967"/>
                      <a:pt x="484410" y="431200"/>
                      <a:pt x="481689" y="427665"/>
                    </a:cubicBezTo>
                    <a:cubicBezTo>
                      <a:pt x="478969" y="424130"/>
                      <a:pt x="477608" y="418759"/>
                      <a:pt x="477608" y="411550"/>
                    </a:cubicBezTo>
                    <a:lnTo>
                      <a:pt x="477608" y="346740"/>
                    </a:lnTo>
                    <a:close/>
                    <a:moveTo>
                      <a:pt x="272007" y="346740"/>
                    </a:moveTo>
                    <a:lnTo>
                      <a:pt x="272007" y="450617"/>
                    </a:lnTo>
                    <a:lnTo>
                      <a:pt x="342258" y="450617"/>
                    </a:lnTo>
                    <a:lnTo>
                      <a:pt x="342258" y="430804"/>
                    </a:lnTo>
                    <a:lnTo>
                      <a:pt x="297959" y="430804"/>
                    </a:lnTo>
                    <a:lnTo>
                      <a:pt x="297959" y="404574"/>
                    </a:lnTo>
                    <a:lnTo>
                      <a:pt x="338770" y="404574"/>
                    </a:lnTo>
                    <a:lnTo>
                      <a:pt x="338770" y="384761"/>
                    </a:lnTo>
                    <a:lnTo>
                      <a:pt x="297959" y="384761"/>
                    </a:lnTo>
                    <a:lnTo>
                      <a:pt x="297959" y="366553"/>
                    </a:lnTo>
                    <a:lnTo>
                      <a:pt x="342258" y="366553"/>
                    </a:lnTo>
                    <a:lnTo>
                      <a:pt x="342258" y="346740"/>
                    </a:lnTo>
                    <a:close/>
                    <a:moveTo>
                      <a:pt x="402589" y="344717"/>
                    </a:moveTo>
                    <a:cubicBezTo>
                      <a:pt x="387009" y="344717"/>
                      <a:pt x="374626" y="349612"/>
                      <a:pt x="365441" y="359402"/>
                    </a:cubicBezTo>
                    <a:cubicBezTo>
                      <a:pt x="356255" y="369192"/>
                      <a:pt x="351662" y="382319"/>
                      <a:pt x="351662" y="398783"/>
                    </a:cubicBezTo>
                    <a:cubicBezTo>
                      <a:pt x="351662" y="415852"/>
                      <a:pt x="356243" y="429095"/>
                      <a:pt x="365406" y="438513"/>
                    </a:cubicBezTo>
                    <a:cubicBezTo>
                      <a:pt x="374568" y="447931"/>
                      <a:pt x="386939" y="452640"/>
                      <a:pt x="402520" y="452640"/>
                    </a:cubicBezTo>
                    <a:cubicBezTo>
                      <a:pt x="407496" y="452640"/>
                      <a:pt x="411403" y="452385"/>
                      <a:pt x="414240" y="451873"/>
                    </a:cubicBezTo>
                    <a:cubicBezTo>
                      <a:pt x="417077" y="451361"/>
                      <a:pt x="420123" y="450617"/>
                      <a:pt x="423379" y="449641"/>
                    </a:cubicBezTo>
                    <a:cubicBezTo>
                      <a:pt x="426030" y="448850"/>
                      <a:pt x="428611" y="447885"/>
                      <a:pt x="431123" y="446745"/>
                    </a:cubicBezTo>
                    <a:cubicBezTo>
                      <a:pt x="433634" y="445606"/>
                      <a:pt x="435843" y="444594"/>
                      <a:pt x="437750" y="443711"/>
                    </a:cubicBezTo>
                    <a:lnTo>
                      <a:pt x="437750" y="419294"/>
                    </a:lnTo>
                    <a:lnTo>
                      <a:pt x="435378" y="419294"/>
                    </a:lnTo>
                    <a:cubicBezTo>
                      <a:pt x="434076" y="420456"/>
                      <a:pt x="432541" y="421782"/>
                      <a:pt x="430774" y="423270"/>
                    </a:cubicBezTo>
                    <a:cubicBezTo>
                      <a:pt x="429007" y="424758"/>
                      <a:pt x="426960" y="426223"/>
                      <a:pt x="424635" y="427665"/>
                    </a:cubicBezTo>
                    <a:cubicBezTo>
                      <a:pt x="422495" y="429060"/>
                      <a:pt x="419867" y="430328"/>
                      <a:pt x="416751" y="431467"/>
                    </a:cubicBezTo>
                    <a:cubicBezTo>
                      <a:pt x="413635" y="432607"/>
                      <a:pt x="410356" y="433176"/>
                      <a:pt x="406915" y="433176"/>
                    </a:cubicBezTo>
                    <a:cubicBezTo>
                      <a:pt x="403613" y="433176"/>
                      <a:pt x="400299" y="432595"/>
                      <a:pt x="396974" y="431432"/>
                    </a:cubicBezTo>
                    <a:cubicBezTo>
                      <a:pt x="393648" y="430270"/>
                      <a:pt x="390637" y="428386"/>
                      <a:pt x="387939" y="425782"/>
                    </a:cubicBezTo>
                    <a:cubicBezTo>
                      <a:pt x="385149" y="423084"/>
                      <a:pt x="382893" y="419538"/>
                      <a:pt x="381172" y="415143"/>
                    </a:cubicBezTo>
                    <a:cubicBezTo>
                      <a:pt x="379451" y="410748"/>
                      <a:pt x="378591" y="405318"/>
                      <a:pt x="378591" y="398853"/>
                    </a:cubicBezTo>
                    <a:cubicBezTo>
                      <a:pt x="378591" y="392714"/>
                      <a:pt x="379416" y="387389"/>
                      <a:pt x="381068" y="382877"/>
                    </a:cubicBezTo>
                    <a:cubicBezTo>
                      <a:pt x="382719" y="378366"/>
                      <a:pt x="384846" y="374785"/>
                      <a:pt x="387451" y="372134"/>
                    </a:cubicBezTo>
                    <a:cubicBezTo>
                      <a:pt x="390288" y="369204"/>
                      <a:pt x="393276" y="367146"/>
                      <a:pt x="396415" y="365960"/>
                    </a:cubicBezTo>
                    <a:cubicBezTo>
                      <a:pt x="399555" y="364774"/>
                      <a:pt x="403008" y="364181"/>
                      <a:pt x="406775" y="364181"/>
                    </a:cubicBezTo>
                    <a:cubicBezTo>
                      <a:pt x="409938" y="364181"/>
                      <a:pt x="412973" y="364704"/>
                      <a:pt x="415879" y="365750"/>
                    </a:cubicBezTo>
                    <a:cubicBezTo>
                      <a:pt x="418786" y="366797"/>
                      <a:pt x="421449" y="368064"/>
                      <a:pt x="423867" y="369552"/>
                    </a:cubicBezTo>
                    <a:cubicBezTo>
                      <a:pt x="426286" y="371041"/>
                      <a:pt x="428448" y="372564"/>
                      <a:pt x="430355" y="374122"/>
                    </a:cubicBezTo>
                    <a:cubicBezTo>
                      <a:pt x="432262" y="375680"/>
                      <a:pt x="433843" y="377017"/>
                      <a:pt x="435099" y="378133"/>
                    </a:cubicBezTo>
                    <a:lnTo>
                      <a:pt x="437750" y="378133"/>
                    </a:lnTo>
                    <a:lnTo>
                      <a:pt x="437750" y="353367"/>
                    </a:lnTo>
                    <a:cubicBezTo>
                      <a:pt x="436029" y="352484"/>
                      <a:pt x="433774" y="351437"/>
                      <a:pt x="430983" y="350228"/>
                    </a:cubicBezTo>
                    <a:cubicBezTo>
                      <a:pt x="428193" y="349019"/>
                      <a:pt x="425611" y="348065"/>
                      <a:pt x="423239" y="347368"/>
                    </a:cubicBezTo>
                    <a:cubicBezTo>
                      <a:pt x="420216" y="346531"/>
                      <a:pt x="417054" y="345879"/>
                      <a:pt x="413752" y="345414"/>
                    </a:cubicBezTo>
                    <a:cubicBezTo>
                      <a:pt x="410450" y="344949"/>
                      <a:pt x="406729" y="344717"/>
                      <a:pt x="402589" y="344717"/>
                    </a:cubicBezTo>
                    <a:close/>
                    <a:moveTo>
                      <a:pt x="208908" y="316653"/>
                    </a:moveTo>
                    <a:cubicBezTo>
                      <a:pt x="193297" y="316653"/>
                      <a:pt x="180277" y="320468"/>
                      <a:pt x="169850" y="328097"/>
                    </a:cubicBezTo>
                    <a:cubicBezTo>
                      <a:pt x="159423" y="335726"/>
                      <a:pt x="154209" y="345697"/>
                      <a:pt x="154209" y="358009"/>
                    </a:cubicBezTo>
                    <a:cubicBezTo>
                      <a:pt x="154209" y="367140"/>
                      <a:pt x="156418" y="374740"/>
                      <a:pt x="160837" y="380808"/>
                    </a:cubicBezTo>
                    <a:cubicBezTo>
                      <a:pt x="165255" y="386875"/>
                      <a:pt x="172560" y="391706"/>
                      <a:pt x="182752" y="395300"/>
                    </a:cubicBezTo>
                    <a:cubicBezTo>
                      <a:pt x="187170" y="396831"/>
                      <a:pt x="191927" y="398127"/>
                      <a:pt x="197023" y="399188"/>
                    </a:cubicBezTo>
                    <a:cubicBezTo>
                      <a:pt x="202119" y="400248"/>
                      <a:pt x="206905" y="401368"/>
                      <a:pt x="211383" y="402546"/>
                    </a:cubicBezTo>
                    <a:cubicBezTo>
                      <a:pt x="214976" y="403488"/>
                      <a:pt x="218069" y="404991"/>
                      <a:pt x="220661" y="407052"/>
                    </a:cubicBezTo>
                    <a:cubicBezTo>
                      <a:pt x="223253" y="409114"/>
                      <a:pt x="224549" y="411795"/>
                      <a:pt x="224549" y="415094"/>
                    </a:cubicBezTo>
                    <a:cubicBezTo>
                      <a:pt x="224549" y="418039"/>
                      <a:pt x="223754" y="420411"/>
                      <a:pt x="222163" y="422207"/>
                    </a:cubicBezTo>
                    <a:cubicBezTo>
                      <a:pt x="220573" y="424004"/>
                      <a:pt x="218629" y="425403"/>
                      <a:pt x="216331" y="426405"/>
                    </a:cubicBezTo>
                    <a:cubicBezTo>
                      <a:pt x="214446" y="427288"/>
                      <a:pt x="211957" y="427936"/>
                      <a:pt x="208864" y="428349"/>
                    </a:cubicBezTo>
                    <a:cubicBezTo>
                      <a:pt x="205771" y="428761"/>
                      <a:pt x="203282" y="428967"/>
                      <a:pt x="201397" y="428967"/>
                    </a:cubicBezTo>
                    <a:cubicBezTo>
                      <a:pt x="193915" y="428967"/>
                      <a:pt x="186198" y="427465"/>
                      <a:pt x="178245" y="424461"/>
                    </a:cubicBezTo>
                    <a:cubicBezTo>
                      <a:pt x="170292" y="421456"/>
                      <a:pt x="163017" y="417156"/>
                      <a:pt x="156418" y="411559"/>
                    </a:cubicBezTo>
                    <a:lnTo>
                      <a:pt x="153414" y="411559"/>
                    </a:lnTo>
                    <a:lnTo>
                      <a:pt x="153414" y="442841"/>
                    </a:lnTo>
                    <a:cubicBezTo>
                      <a:pt x="159953" y="445728"/>
                      <a:pt x="167037" y="448143"/>
                      <a:pt x="174666" y="450087"/>
                    </a:cubicBezTo>
                    <a:cubicBezTo>
                      <a:pt x="182295" y="452031"/>
                      <a:pt x="191147" y="453003"/>
                      <a:pt x="201220" y="453003"/>
                    </a:cubicBezTo>
                    <a:cubicBezTo>
                      <a:pt x="218717" y="453003"/>
                      <a:pt x="232605" y="449027"/>
                      <a:pt x="242885" y="441074"/>
                    </a:cubicBezTo>
                    <a:cubicBezTo>
                      <a:pt x="253165" y="433121"/>
                      <a:pt x="258305" y="422605"/>
                      <a:pt x="258305" y="409527"/>
                    </a:cubicBezTo>
                    <a:cubicBezTo>
                      <a:pt x="258305" y="400396"/>
                      <a:pt x="256081" y="393046"/>
                      <a:pt x="251634" y="387479"/>
                    </a:cubicBezTo>
                    <a:cubicBezTo>
                      <a:pt x="247186" y="381912"/>
                      <a:pt x="240396" y="377479"/>
                      <a:pt x="231265" y="374180"/>
                    </a:cubicBezTo>
                    <a:cubicBezTo>
                      <a:pt x="226611" y="372531"/>
                      <a:pt x="222237" y="371234"/>
                      <a:pt x="218143" y="370292"/>
                    </a:cubicBezTo>
                    <a:cubicBezTo>
                      <a:pt x="214048" y="369349"/>
                      <a:pt x="209792" y="368377"/>
                      <a:pt x="205374" y="367376"/>
                    </a:cubicBezTo>
                    <a:cubicBezTo>
                      <a:pt x="198540" y="365785"/>
                      <a:pt x="193930" y="364003"/>
                      <a:pt x="191544" y="362030"/>
                    </a:cubicBezTo>
                    <a:cubicBezTo>
                      <a:pt x="189158" y="360056"/>
                      <a:pt x="187965" y="357390"/>
                      <a:pt x="187965" y="354032"/>
                    </a:cubicBezTo>
                    <a:cubicBezTo>
                      <a:pt x="187965" y="351735"/>
                      <a:pt x="188717" y="349658"/>
                      <a:pt x="190219" y="347803"/>
                    </a:cubicBezTo>
                    <a:cubicBezTo>
                      <a:pt x="191721" y="345947"/>
                      <a:pt x="193503" y="344548"/>
                      <a:pt x="195565" y="343605"/>
                    </a:cubicBezTo>
                    <a:cubicBezTo>
                      <a:pt x="198098" y="342427"/>
                      <a:pt x="200513" y="341632"/>
                      <a:pt x="202811" y="341219"/>
                    </a:cubicBezTo>
                    <a:cubicBezTo>
                      <a:pt x="205109" y="340807"/>
                      <a:pt x="207701" y="340601"/>
                      <a:pt x="210587" y="340601"/>
                    </a:cubicBezTo>
                    <a:cubicBezTo>
                      <a:pt x="218010" y="340601"/>
                      <a:pt x="225241" y="342044"/>
                      <a:pt x="232281" y="344931"/>
                    </a:cubicBezTo>
                    <a:cubicBezTo>
                      <a:pt x="239321" y="347817"/>
                      <a:pt x="245286" y="351352"/>
                      <a:pt x="250176" y="355535"/>
                    </a:cubicBezTo>
                    <a:lnTo>
                      <a:pt x="253092" y="355535"/>
                    </a:lnTo>
                    <a:lnTo>
                      <a:pt x="253092" y="325490"/>
                    </a:lnTo>
                    <a:cubicBezTo>
                      <a:pt x="246965" y="322780"/>
                      <a:pt x="240028" y="320630"/>
                      <a:pt x="232281" y="319039"/>
                    </a:cubicBezTo>
                    <a:cubicBezTo>
                      <a:pt x="224534" y="317449"/>
                      <a:pt x="216743" y="316653"/>
                      <a:pt x="208908" y="316653"/>
                    </a:cubicBezTo>
                    <a:close/>
                    <a:moveTo>
                      <a:pt x="253382" y="0"/>
                    </a:moveTo>
                    <a:lnTo>
                      <a:pt x="796480" y="0"/>
                    </a:lnTo>
                    <a:lnTo>
                      <a:pt x="818027" y="44822"/>
                    </a:lnTo>
                    <a:cubicBezTo>
                      <a:pt x="861043" y="108494"/>
                      <a:pt x="921958" y="159081"/>
                      <a:pt x="993551" y="189362"/>
                    </a:cubicBezTo>
                    <a:lnTo>
                      <a:pt x="1043266" y="204794"/>
                    </a:lnTo>
                    <a:lnTo>
                      <a:pt x="1047618" y="225180"/>
                    </a:lnTo>
                    <a:cubicBezTo>
                      <a:pt x="1053044" y="263512"/>
                      <a:pt x="1055857" y="302771"/>
                      <a:pt x="1055857" y="342741"/>
                    </a:cubicBezTo>
                    <a:cubicBezTo>
                      <a:pt x="1055857" y="662499"/>
                      <a:pt x="875772" y="936846"/>
                      <a:pt x="619121" y="1054035"/>
                    </a:cubicBezTo>
                    <a:lnTo>
                      <a:pt x="527930" y="1084593"/>
                    </a:lnTo>
                    <a:lnTo>
                      <a:pt x="436737" y="1054035"/>
                    </a:lnTo>
                    <a:cubicBezTo>
                      <a:pt x="180086" y="936846"/>
                      <a:pt x="0" y="662499"/>
                      <a:pt x="0" y="342741"/>
                    </a:cubicBezTo>
                    <a:cubicBezTo>
                      <a:pt x="0" y="302771"/>
                      <a:pt x="2815" y="263512"/>
                      <a:pt x="8241" y="225180"/>
                    </a:cubicBezTo>
                    <a:lnTo>
                      <a:pt x="13018" y="202800"/>
                    </a:lnTo>
                    <a:lnTo>
                      <a:pt x="56311" y="189362"/>
                    </a:lnTo>
                    <a:cubicBezTo>
                      <a:pt x="127905" y="159081"/>
                      <a:pt x="188820" y="108494"/>
                      <a:pt x="231835" y="44822"/>
                    </a:cubicBezTo>
                    <a:close/>
                  </a:path>
                </a:pathLst>
              </a:custGeom>
              <a:pattFill prst="wdUpDiag">
                <a:fgClr>
                  <a:schemeClr val="bg2"/>
                </a:fgClr>
                <a:bgClr>
                  <a:schemeClr val="accent3"/>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p>
            </p:txBody>
          </p:sp>
        </p:grpSp>
        <p:grpSp>
          <p:nvGrpSpPr>
            <p:cNvPr id="78" name="Group 77">
              <a:extLst>
                <a:ext uri="{FF2B5EF4-FFF2-40B4-BE49-F238E27FC236}">
                  <a16:creationId xmlns:a16="http://schemas.microsoft.com/office/drawing/2014/main" id="{4D69360D-775A-4791-9712-EA691529694F}"/>
                </a:ext>
              </a:extLst>
            </p:cNvPr>
            <p:cNvGrpSpPr>
              <a:grpSpLocks noChangeAspect="1"/>
            </p:cNvGrpSpPr>
            <p:nvPr/>
          </p:nvGrpSpPr>
          <p:grpSpPr>
            <a:xfrm>
              <a:off x="3990855" y="5036698"/>
              <a:ext cx="667630" cy="685800"/>
              <a:chOff x="5195586" y="4968613"/>
              <a:chExt cx="1218233" cy="1251388"/>
            </a:xfrm>
          </p:grpSpPr>
          <p:sp>
            <p:nvSpPr>
              <p:cNvPr id="79" name="Freeform 112">
                <a:extLst>
                  <a:ext uri="{FF2B5EF4-FFF2-40B4-BE49-F238E27FC236}">
                    <a16:creationId xmlns:a16="http://schemas.microsoft.com/office/drawing/2014/main" id="{8E068F97-136C-4DBE-B2C3-FA756B5BCF9F}"/>
                  </a:ext>
                </a:extLst>
              </p:cNvPr>
              <p:cNvSpPr/>
              <p:nvPr/>
            </p:nvSpPr>
            <p:spPr>
              <a:xfrm>
                <a:off x="5195586" y="4968613"/>
                <a:ext cx="1218233" cy="1251388"/>
              </a:xfrm>
              <a:custGeom>
                <a:avLst/>
                <a:gdLst>
                  <a:gd name="connsiteX0" fmla="*/ 198055 w 825306"/>
                  <a:gd name="connsiteY0" fmla="*/ 0 h 847768"/>
                  <a:gd name="connsiteX1" fmla="*/ 622565 w 825306"/>
                  <a:gd name="connsiteY1" fmla="*/ 0 h 847768"/>
                  <a:gd name="connsiteX2" fmla="*/ 639407 w 825306"/>
                  <a:gd name="connsiteY2" fmla="*/ 35035 h 847768"/>
                  <a:gd name="connsiteX3" fmla="*/ 776605 w 825306"/>
                  <a:gd name="connsiteY3" fmla="*/ 148014 h 847768"/>
                  <a:gd name="connsiteX4" fmla="*/ 815464 w 825306"/>
                  <a:gd name="connsiteY4" fmla="*/ 160076 h 847768"/>
                  <a:gd name="connsiteX5" fmla="*/ 818866 w 825306"/>
                  <a:gd name="connsiteY5" fmla="*/ 176011 h 847768"/>
                  <a:gd name="connsiteX6" fmla="*/ 825306 w 825306"/>
                  <a:gd name="connsiteY6" fmla="*/ 267902 h 847768"/>
                  <a:gd name="connsiteX7" fmla="*/ 483933 w 825306"/>
                  <a:gd name="connsiteY7" fmla="*/ 823882 h 847768"/>
                  <a:gd name="connsiteX8" fmla="*/ 412654 w 825306"/>
                  <a:gd name="connsiteY8" fmla="*/ 847768 h 847768"/>
                  <a:gd name="connsiteX9" fmla="*/ 341373 w 825306"/>
                  <a:gd name="connsiteY9" fmla="*/ 823882 h 847768"/>
                  <a:gd name="connsiteX10" fmla="*/ 0 w 825306"/>
                  <a:gd name="connsiteY10" fmla="*/ 267902 h 847768"/>
                  <a:gd name="connsiteX11" fmla="*/ 6441 w 825306"/>
                  <a:gd name="connsiteY11" fmla="*/ 176011 h 847768"/>
                  <a:gd name="connsiteX12" fmla="*/ 10175 w 825306"/>
                  <a:gd name="connsiteY12" fmla="*/ 158518 h 847768"/>
                  <a:gd name="connsiteX13" fmla="*/ 44015 w 825306"/>
                  <a:gd name="connsiteY13" fmla="*/ 148014 h 847768"/>
                  <a:gd name="connsiteX14" fmla="*/ 181213 w 825306"/>
                  <a:gd name="connsiteY14" fmla="*/ 35035 h 84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5306" h="847768">
                    <a:moveTo>
                      <a:pt x="198055" y="0"/>
                    </a:moveTo>
                    <a:lnTo>
                      <a:pt x="622565" y="0"/>
                    </a:lnTo>
                    <a:lnTo>
                      <a:pt x="639407" y="35035"/>
                    </a:lnTo>
                    <a:cubicBezTo>
                      <a:pt x="673030" y="84804"/>
                      <a:pt x="720644" y="124345"/>
                      <a:pt x="776605" y="148014"/>
                    </a:cubicBezTo>
                    <a:lnTo>
                      <a:pt x="815464" y="160076"/>
                    </a:lnTo>
                    <a:lnTo>
                      <a:pt x="818866" y="176011"/>
                    </a:lnTo>
                    <a:cubicBezTo>
                      <a:pt x="823107" y="205973"/>
                      <a:pt x="825306" y="236660"/>
                      <a:pt x="825306" y="267902"/>
                    </a:cubicBezTo>
                    <a:cubicBezTo>
                      <a:pt x="825306" y="517840"/>
                      <a:pt x="684543" y="732282"/>
                      <a:pt x="483933" y="823882"/>
                    </a:cubicBezTo>
                    <a:lnTo>
                      <a:pt x="412654" y="847768"/>
                    </a:lnTo>
                    <a:lnTo>
                      <a:pt x="341373" y="823882"/>
                    </a:lnTo>
                    <a:cubicBezTo>
                      <a:pt x="140763" y="732282"/>
                      <a:pt x="0" y="517840"/>
                      <a:pt x="0" y="267902"/>
                    </a:cubicBezTo>
                    <a:cubicBezTo>
                      <a:pt x="0" y="236660"/>
                      <a:pt x="2200" y="205973"/>
                      <a:pt x="6441" y="176011"/>
                    </a:cubicBezTo>
                    <a:lnTo>
                      <a:pt x="10175" y="158518"/>
                    </a:lnTo>
                    <a:lnTo>
                      <a:pt x="44015" y="148014"/>
                    </a:lnTo>
                    <a:cubicBezTo>
                      <a:pt x="99976" y="124345"/>
                      <a:pt x="147590" y="84804"/>
                      <a:pt x="181213" y="35035"/>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0" name="Freeform 113">
                <a:extLst>
                  <a:ext uri="{FF2B5EF4-FFF2-40B4-BE49-F238E27FC236}">
                    <a16:creationId xmlns:a16="http://schemas.microsoft.com/office/drawing/2014/main" id="{037D071A-33E9-46E8-A18D-A42E43733A2B}"/>
                  </a:ext>
                </a:extLst>
              </p:cNvPr>
              <p:cNvSpPr/>
              <p:nvPr/>
            </p:nvSpPr>
            <p:spPr>
              <a:xfrm>
                <a:off x="5276774" y="5052011"/>
                <a:ext cx="1055857" cy="1084593"/>
              </a:xfrm>
              <a:custGeom>
                <a:avLst/>
                <a:gdLst>
                  <a:gd name="connsiteX0" fmla="*/ 198055 w 825306"/>
                  <a:gd name="connsiteY0" fmla="*/ 0 h 847768"/>
                  <a:gd name="connsiteX1" fmla="*/ 622565 w 825306"/>
                  <a:gd name="connsiteY1" fmla="*/ 0 h 847768"/>
                  <a:gd name="connsiteX2" fmla="*/ 639407 w 825306"/>
                  <a:gd name="connsiteY2" fmla="*/ 35035 h 847768"/>
                  <a:gd name="connsiteX3" fmla="*/ 776605 w 825306"/>
                  <a:gd name="connsiteY3" fmla="*/ 148014 h 847768"/>
                  <a:gd name="connsiteX4" fmla="*/ 815464 w 825306"/>
                  <a:gd name="connsiteY4" fmla="*/ 160076 h 847768"/>
                  <a:gd name="connsiteX5" fmla="*/ 818866 w 825306"/>
                  <a:gd name="connsiteY5" fmla="*/ 176011 h 847768"/>
                  <a:gd name="connsiteX6" fmla="*/ 825306 w 825306"/>
                  <a:gd name="connsiteY6" fmla="*/ 267902 h 847768"/>
                  <a:gd name="connsiteX7" fmla="*/ 483933 w 825306"/>
                  <a:gd name="connsiteY7" fmla="*/ 823882 h 847768"/>
                  <a:gd name="connsiteX8" fmla="*/ 412654 w 825306"/>
                  <a:gd name="connsiteY8" fmla="*/ 847768 h 847768"/>
                  <a:gd name="connsiteX9" fmla="*/ 341373 w 825306"/>
                  <a:gd name="connsiteY9" fmla="*/ 823882 h 847768"/>
                  <a:gd name="connsiteX10" fmla="*/ 0 w 825306"/>
                  <a:gd name="connsiteY10" fmla="*/ 267902 h 847768"/>
                  <a:gd name="connsiteX11" fmla="*/ 6441 w 825306"/>
                  <a:gd name="connsiteY11" fmla="*/ 176011 h 847768"/>
                  <a:gd name="connsiteX12" fmla="*/ 10175 w 825306"/>
                  <a:gd name="connsiteY12" fmla="*/ 158518 h 847768"/>
                  <a:gd name="connsiteX13" fmla="*/ 44015 w 825306"/>
                  <a:gd name="connsiteY13" fmla="*/ 148014 h 847768"/>
                  <a:gd name="connsiteX14" fmla="*/ 181213 w 825306"/>
                  <a:gd name="connsiteY14" fmla="*/ 35035 h 84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5306" h="847768">
                    <a:moveTo>
                      <a:pt x="198055" y="0"/>
                    </a:moveTo>
                    <a:lnTo>
                      <a:pt x="622565" y="0"/>
                    </a:lnTo>
                    <a:lnTo>
                      <a:pt x="639407" y="35035"/>
                    </a:lnTo>
                    <a:cubicBezTo>
                      <a:pt x="673030" y="84804"/>
                      <a:pt x="720644" y="124345"/>
                      <a:pt x="776605" y="148014"/>
                    </a:cubicBezTo>
                    <a:lnTo>
                      <a:pt x="815464" y="160076"/>
                    </a:lnTo>
                    <a:lnTo>
                      <a:pt x="818866" y="176011"/>
                    </a:lnTo>
                    <a:cubicBezTo>
                      <a:pt x="823107" y="205973"/>
                      <a:pt x="825306" y="236660"/>
                      <a:pt x="825306" y="267902"/>
                    </a:cubicBezTo>
                    <a:cubicBezTo>
                      <a:pt x="825306" y="517840"/>
                      <a:pt x="684543" y="732282"/>
                      <a:pt x="483933" y="823882"/>
                    </a:cubicBezTo>
                    <a:lnTo>
                      <a:pt x="412654" y="847768"/>
                    </a:lnTo>
                    <a:lnTo>
                      <a:pt x="341373" y="823882"/>
                    </a:lnTo>
                    <a:cubicBezTo>
                      <a:pt x="140763" y="732282"/>
                      <a:pt x="0" y="517840"/>
                      <a:pt x="0" y="267902"/>
                    </a:cubicBezTo>
                    <a:cubicBezTo>
                      <a:pt x="0" y="236660"/>
                      <a:pt x="2200" y="205973"/>
                      <a:pt x="6441" y="176011"/>
                    </a:cubicBezTo>
                    <a:lnTo>
                      <a:pt x="10175" y="158518"/>
                    </a:lnTo>
                    <a:lnTo>
                      <a:pt x="44015" y="148014"/>
                    </a:lnTo>
                    <a:cubicBezTo>
                      <a:pt x="99976" y="124345"/>
                      <a:pt x="147590" y="84804"/>
                      <a:pt x="181213" y="350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1" name="Freeform 114">
                <a:extLst>
                  <a:ext uri="{FF2B5EF4-FFF2-40B4-BE49-F238E27FC236}">
                    <a16:creationId xmlns:a16="http://schemas.microsoft.com/office/drawing/2014/main" id="{E50C6BA4-49B7-428D-9528-68FCE82C16F9}"/>
                  </a:ext>
                </a:extLst>
              </p:cNvPr>
              <p:cNvSpPr/>
              <p:nvPr/>
            </p:nvSpPr>
            <p:spPr>
              <a:xfrm>
                <a:off x="5276774" y="5052011"/>
                <a:ext cx="1055857" cy="1084593"/>
              </a:xfrm>
              <a:custGeom>
                <a:avLst/>
                <a:gdLst/>
                <a:ahLst/>
                <a:cxnLst/>
                <a:rect l="l" t="t" r="r" b="b"/>
                <a:pathLst>
                  <a:path w="1055857" h="1084593">
                    <a:moveTo>
                      <a:pt x="622846" y="556290"/>
                    </a:moveTo>
                    <a:lnTo>
                      <a:pt x="622846" y="660167"/>
                    </a:lnTo>
                    <a:lnTo>
                      <a:pt x="646705" y="660167"/>
                    </a:lnTo>
                    <a:lnTo>
                      <a:pt x="646705" y="587753"/>
                    </a:lnTo>
                    <a:lnTo>
                      <a:pt x="686749" y="660167"/>
                    </a:lnTo>
                    <a:lnTo>
                      <a:pt x="711864" y="660167"/>
                    </a:lnTo>
                    <a:lnTo>
                      <a:pt x="711864" y="556290"/>
                    </a:lnTo>
                    <a:lnTo>
                      <a:pt x="688005" y="556290"/>
                    </a:lnTo>
                    <a:lnTo>
                      <a:pt x="688005" y="615798"/>
                    </a:lnTo>
                    <a:lnTo>
                      <a:pt x="654868" y="556290"/>
                    </a:lnTo>
                    <a:close/>
                    <a:moveTo>
                      <a:pt x="447210" y="556290"/>
                    </a:moveTo>
                    <a:lnTo>
                      <a:pt x="447210" y="574428"/>
                    </a:lnTo>
                    <a:lnTo>
                      <a:pt x="462140" y="574428"/>
                    </a:lnTo>
                    <a:lnTo>
                      <a:pt x="462140" y="642029"/>
                    </a:lnTo>
                    <a:lnTo>
                      <a:pt x="447210" y="642029"/>
                    </a:lnTo>
                    <a:lnTo>
                      <a:pt x="447210" y="660167"/>
                    </a:lnTo>
                    <a:lnTo>
                      <a:pt x="503161" y="660167"/>
                    </a:lnTo>
                    <a:lnTo>
                      <a:pt x="503161" y="642029"/>
                    </a:lnTo>
                    <a:lnTo>
                      <a:pt x="488231" y="642029"/>
                    </a:lnTo>
                    <a:lnTo>
                      <a:pt x="488231" y="574428"/>
                    </a:lnTo>
                    <a:lnTo>
                      <a:pt x="503161" y="574428"/>
                    </a:lnTo>
                    <a:lnTo>
                      <a:pt x="503161" y="556290"/>
                    </a:lnTo>
                    <a:close/>
                    <a:moveTo>
                      <a:pt x="566347" y="554267"/>
                    </a:moveTo>
                    <a:cubicBezTo>
                      <a:pt x="549511" y="554267"/>
                      <a:pt x="536245" y="559173"/>
                      <a:pt x="526548" y="568987"/>
                    </a:cubicBezTo>
                    <a:cubicBezTo>
                      <a:pt x="516850" y="578800"/>
                      <a:pt x="512002" y="591846"/>
                      <a:pt x="512002" y="608124"/>
                    </a:cubicBezTo>
                    <a:cubicBezTo>
                      <a:pt x="512002" y="625425"/>
                      <a:pt x="516850" y="638785"/>
                      <a:pt x="526548" y="648203"/>
                    </a:cubicBezTo>
                    <a:cubicBezTo>
                      <a:pt x="536245" y="657621"/>
                      <a:pt x="549255" y="662330"/>
                      <a:pt x="565580" y="662330"/>
                    </a:cubicBezTo>
                    <a:cubicBezTo>
                      <a:pt x="572649" y="662330"/>
                      <a:pt x="579823" y="661446"/>
                      <a:pt x="587102" y="659679"/>
                    </a:cubicBezTo>
                    <a:cubicBezTo>
                      <a:pt x="594381" y="657912"/>
                      <a:pt x="600299" y="656098"/>
                      <a:pt x="604857" y="654237"/>
                    </a:cubicBezTo>
                    <a:lnTo>
                      <a:pt x="604857" y="603101"/>
                    </a:lnTo>
                    <a:lnTo>
                      <a:pt x="559441" y="603101"/>
                    </a:lnTo>
                    <a:lnTo>
                      <a:pt x="559441" y="622565"/>
                    </a:lnTo>
                    <a:lnTo>
                      <a:pt x="579602" y="622565"/>
                    </a:lnTo>
                    <a:lnTo>
                      <a:pt x="579602" y="642936"/>
                    </a:lnTo>
                    <a:cubicBezTo>
                      <a:pt x="578672" y="643029"/>
                      <a:pt x="577579" y="643099"/>
                      <a:pt x="576324" y="643145"/>
                    </a:cubicBezTo>
                    <a:cubicBezTo>
                      <a:pt x="575068" y="643192"/>
                      <a:pt x="573975" y="643215"/>
                      <a:pt x="573045" y="643215"/>
                    </a:cubicBezTo>
                    <a:cubicBezTo>
                      <a:pt x="562487" y="643215"/>
                      <a:pt x="554162" y="640331"/>
                      <a:pt x="548069" y="634564"/>
                    </a:cubicBezTo>
                    <a:cubicBezTo>
                      <a:pt x="541977" y="628797"/>
                      <a:pt x="538930" y="619844"/>
                      <a:pt x="538930" y="607705"/>
                    </a:cubicBezTo>
                    <a:cubicBezTo>
                      <a:pt x="538930" y="602031"/>
                      <a:pt x="539733" y="597055"/>
                      <a:pt x="541337" y="592776"/>
                    </a:cubicBezTo>
                    <a:cubicBezTo>
                      <a:pt x="542942" y="588497"/>
                      <a:pt x="545116" y="584963"/>
                      <a:pt x="547860" y="582172"/>
                    </a:cubicBezTo>
                    <a:cubicBezTo>
                      <a:pt x="550744" y="579288"/>
                      <a:pt x="554023" y="577149"/>
                      <a:pt x="557697" y="575754"/>
                    </a:cubicBezTo>
                    <a:cubicBezTo>
                      <a:pt x="561371" y="574359"/>
                      <a:pt x="565440" y="573661"/>
                      <a:pt x="569905" y="573661"/>
                    </a:cubicBezTo>
                    <a:cubicBezTo>
                      <a:pt x="573719" y="573661"/>
                      <a:pt x="577335" y="574196"/>
                      <a:pt x="580753" y="575265"/>
                    </a:cubicBezTo>
                    <a:cubicBezTo>
                      <a:pt x="584172" y="576335"/>
                      <a:pt x="587183" y="577614"/>
                      <a:pt x="589788" y="579102"/>
                    </a:cubicBezTo>
                    <a:cubicBezTo>
                      <a:pt x="592020" y="580358"/>
                      <a:pt x="594311" y="581881"/>
                      <a:pt x="596660" y="583672"/>
                    </a:cubicBezTo>
                    <a:cubicBezTo>
                      <a:pt x="599008" y="585462"/>
                      <a:pt x="600810" y="586846"/>
                      <a:pt x="602066" y="587823"/>
                    </a:cubicBezTo>
                    <a:lnTo>
                      <a:pt x="604438" y="587823"/>
                    </a:lnTo>
                    <a:lnTo>
                      <a:pt x="604438" y="563475"/>
                    </a:lnTo>
                    <a:cubicBezTo>
                      <a:pt x="598624" y="560638"/>
                      <a:pt x="592997" y="558394"/>
                      <a:pt x="587555" y="556743"/>
                    </a:cubicBezTo>
                    <a:cubicBezTo>
                      <a:pt x="582114" y="555092"/>
                      <a:pt x="575045" y="554267"/>
                      <a:pt x="566347" y="554267"/>
                    </a:cubicBezTo>
                    <a:close/>
                    <a:moveTo>
                      <a:pt x="388298" y="526203"/>
                    </a:moveTo>
                    <a:cubicBezTo>
                      <a:pt x="372686" y="526203"/>
                      <a:pt x="359667" y="530018"/>
                      <a:pt x="349240" y="537647"/>
                    </a:cubicBezTo>
                    <a:cubicBezTo>
                      <a:pt x="338812" y="545276"/>
                      <a:pt x="333599" y="555246"/>
                      <a:pt x="333599" y="567559"/>
                    </a:cubicBezTo>
                    <a:cubicBezTo>
                      <a:pt x="333599" y="576690"/>
                      <a:pt x="335808" y="584290"/>
                      <a:pt x="340226" y="590358"/>
                    </a:cubicBezTo>
                    <a:cubicBezTo>
                      <a:pt x="344645" y="596425"/>
                      <a:pt x="351950" y="601256"/>
                      <a:pt x="362141" y="604850"/>
                    </a:cubicBezTo>
                    <a:cubicBezTo>
                      <a:pt x="366560" y="606381"/>
                      <a:pt x="371317" y="607677"/>
                      <a:pt x="376412" y="608738"/>
                    </a:cubicBezTo>
                    <a:cubicBezTo>
                      <a:pt x="381508" y="609798"/>
                      <a:pt x="386295" y="610918"/>
                      <a:pt x="390772" y="612096"/>
                    </a:cubicBezTo>
                    <a:cubicBezTo>
                      <a:pt x="394366" y="613038"/>
                      <a:pt x="397458" y="614541"/>
                      <a:pt x="400051" y="616602"/>
                    </a:cubicBezTo>
                    <a:cubicBezTo>
                      <a:pt x="402643" y="618664"/>
                      <a:pt x="403939" y="621345"/>
                      <a:pt x="403939" y="624644"/>
                    </a:cubicBezTo>
                    <a:cubicBezTo>
                      <a:pt x="403939" y="627589"/>
                      <a:pt x="403143" y="629961"/>
                      <a:pt x="401553" y="631757"/>
                    </a:cubicBezTo>
                    <a:cubicBezTo>
                      <a:pt x="399962" y="633554"/>
                      <a:pt x="398018" y="634953"/>
                      <a:pt x="395721" y="635955"/>
                    </a:cubicBezTo>
                    <a:cubicBezTo>
                      <a:pt x="393835" y="636838"/>
                      <a:pt x="391346" y="637486"/>
                      <a:pt x="388254" y="637899"/>
                    </a:cubicBezTo>
                    <a:cubicBezTo>
                      <a:pt x="385161" y="638311"/>
                      <a:pt x="382672" y="638517"/>
                      <a:pt x="380787" y="638517"/>
                    </a:cubicBezTo>
                    <a:cubicBezTo>
                      <a:pt x="373305" y="638517"/>
                      <a:pt x="365588" y="637015"/>
                      <a:pt x="357635" y="634011"/>
                    </a:cubicBezTo>
                    <a:cubicBezTo>
                      <a:pt x="349682" y="631006"/>
                      <a:pt x="342406" y="626706"/>
                      <a:pt x="335808" y="621109"/>
                    </a:cubicBezTo>
                    <a:lnTo>
                      <a:pt x="332804" y="621109"/>
                    </a:lnTo>
                    <a:lnTo>
                      <a:pt x="332804" y="652391"/>
                    </a:lnTo>
                    <a:cubicBezTo>
                      <a:pt x="339343" y="655278"/>
                      <a:pt x="346427" y="657693"/>
                      <a:pt x="354056" y="659637"/>
                    </a:cubicBezTo>
                    <a:cubicBezTo>
                      <a:pt x="361685" y="661581"/>
                      <a:pt x="370536" y="662553"/>
                      <a:pt x="380610" y="662553"/>
                    </a:cubicBezTo>
                    <a:cubicBezTo>
                      <a:pt x="398106" y="662553"/>
                      <a:pt x="411995" y="658577"/>
                      <a:pt x="422275" y="650624"/>
                    </a:cubicBezTo>
                    <a:cubicBezTo>
                      <a:pt x="432555" y="642671"/>
                      <a:pt x="437695" y="632155"/>
                      <a:pt x="437695" y="619077"/>
                    </a:cubicBezTo>
                    <a:cubicBezTo>
                      <a:pt x="437695" y="609945"/>
                      <a:pt x="435471" y="602596"/>
                      <a:pt x="431023" y="597029"/>
                    </a:cubicBezTo>
                    <a:cubicBezTo>
                      <a:pt x="426575" y="591462"/>
                      <a:pt x="419786" y="587029"/>
                      <a:pt x="410655" y="583730"/>
                    </a:cubicBezTo>
                    <a:cubicBezTo>
                      <a:pt x="406001" y="582081"/>
                      <a:pt x="401626" y="580785"/>
                      <a:pt x="397532" y="579842"/>
                    </a:cubicBezTo>
                    <a:cubicBezTo>
                      <a:pt x="393438" y="578899"/>
                      <a:pt x="389181" y="577927"/>
                      <a:pt x="384763" y="576926"/>
                    </a:cubicBezTo>
                    <a:cubicBezTo>
                      <a:pt x="377929" y="575335"/>
                      <a:pt x="373320" y="573553"/>
                      <a:pt x="370934" y="571580"/>
                    </a:cubicBezTo>
                    <a:cubicBezTo>
                      <a:pt x="368548" y="569606"/>
                      <a:pt x="367355" y="566940"/>
                      <a:pt x="367355" y="563582"/>
                    </a:cubicBezTo>
                    <a:cubicBezTo>
                      <a:pt x="367355" y="561285"/>
                      <a:pt x="368106" y="559208"/>
                      <a:pt x="369608" y="557353"/>
                    </a:cubicBezTo>
                    <a:cubicBezTo>
                      <a:pt x="371110" y="555497"/>
                      <a:pt x="372893" y="554098"/>
                      <a:pt x="374954" y="553155"/>
                    </a:cubicBezTo>
                    <a:cubicBezTo>
                      <a:pt x="377488" y="551977"/>
                      <a:pt x="379903" y="551182"/>
                      <a:pt x="382200" y="550769"/>
                    </a:cubicBezTo>
                    <a:cubicBezTo>
                      <a:pt x="384498" y="550357"/>
                      <a:pt x="387090" y="550151"/>
                      <a:pt x="389977" y="550151"/>
                    </a:cubicBezTo>
                    <a:cubicBezTo>
                      <a:pt x="397400" y="550151"/>
                      <a:pt x="404631" y="551594"/>
                      <a:pt x="411671" y="554481"/>
                    </a:cubicBezTo>
                    <a:cubicBezTo>
                      <a:pt x="418711" y="557367"/>
                      <a:pt x="424675" y="560902"/>
                      <a:pt x="429565" y="565085"/>
                    </a:cubicBezTo>
                    <a:lnTo>
                      <a:pt x="432481" y="565085"/>
                    </a:lnTo>
                    <a:lnTo>
                      <a:pt x="432481" y="535040"/>
                    </a:lnTo>
                    <a:cubicBezTo>
                      <a:pt x="426354" y="532330"/>
                      <a:pt x="419418" y="530180"/>
                      <a:pt x="411671" y="528589"/>
                    </a:cubicBezTo>
                    <a:cubicBezTo>
                      <a:pt x="403924" y="526999"/>
                      <a:pt x="396133" y="526203"/>
                      <a:pt x="388298" y="526203"/>
                    </a:cubicBezTo>
                    <a:close/>
                    <a:moveTo>
                      <a:pt x="708283" y="376319"/>
                    </a:moveTo>
                    <a:lnTo>
                      <a:pt x="718887" y="410573"/>
                    </a:lnTo>
                    <a:lnTo>
                      <a:pt x="697679" y="410573"/>
                    </a:lnTo>
                    <a:close/>
                    <a:moveTo>
                      <a:pt x="765721" y="346740"/>
                    </a:moveTo>
                    <a:lnTo>
                      <a:pt x="765721" y="450617"/>
                    </a:lnTo>
                    <a:lnTo>
                      <a:pt x="835066" y="450617"/>
                    </a:lnTo>
                    <a:lnTo>
                      <a:pt x="835066" y="430804"/>
                    </a:lnTo>
                    <a:lnTo>
                      <a:pt x="791813" y="430804"/>
                    </a:lnTo>
                    <a:lnTo>
                      <a:pt x="791813" y="346740"/>
                    </a:lnTo>
                    <a:close/>
                    <a:moveTo>
                      <a:pt x="694400" y="346740"/>
                    </a:moveTo>
                    <a:lnTo>
                      <a:pt x="659309" y="450617"/>
                    </a:lnTo>
                    <a:lnTo>
                      <a:pt x="685470" y="450617"/>
                    </a:lnTo>
                    <a:lnTo>
                      <a:pt x="691958" y="429409"/>
                    </a:lnTo>
                    <a:lnTo>
                      <a:pt x="724607" y="429409"/>
                    </a:lnTo>
                    <a:lnTo>
                      <a:pt x="731095" y="450617"/>
                    </a:lnTo>
                    <a:lnTo>
                      <a:pt x="757954" y="450617"/>
                    </a:lnTo>
                    <a:lnTo>
                      <a:pt x="722863" y="346740"/>
                    </a:lnTo>
                    <a:close/>
                    <a:moveTo>
                      <a:pt x="574003" y="346740"/>
                    </a:moveTo>
                    <a:lnTo>
                      <a:pt x="574003" y="366553"/>
                    </a:lnTo>
                    <a:lnTo>
                      <a:pt x="604699" y="366553"/>
                    </a:lnTo>
                    <a:lnTo>
                      <a:pt x="604699" y="450617"/>
                    </a:lnTo>
                    <a:lnTo>
                      <a:pt x="630790" y="450617"/>
                    </a:lnTo>
                    <a:lnTo>
                      <a:pt x="630790" y="366553"/>
                    </a:lnTo>
                    <a:lnTo>
                      <a:pt x="661486" y="366553"/>
                    </a:lnTo>
                    <a:lnTo>
                      <a:pt x="661486" y="346740"/>
                    </a:lnTo>
                    <a:close/>
                    <a:moveTo>
                      <a:pt x="513885" y="346740"/>
                    </a:moveTo>
                    <a:lnTo>
                      <a:pt x="513885" y="364878"/>
                    </a:lnTo>
                    <a:lnTo>
                      <a:pt x="528815" y="364878"/>
                    </a:lnTo>
                    <a:lnTo>
                      <a:pt x="528815" y="432479"/>
                    </a:lnTo>
                    <a:lnTo>
                      <a:pt x="513885" y="432479"/>
                    </a:lnTo>
                    <a:lnTo>
                      <a:pt x="513885" y="450617"/>
                    </a:lnTo>
                    <a:lnTo>
                      <a:pt x="569836" y="450617"/>
                    </a:lnTo>
                    <a:lnTo>
                      <a:pt x="569836" y="432479"/>
                    </a:lnTo>
                    <a:lnTo>
                      <a:pt x="554906" y="432479"/>
                    </a:lnTo>
                    <a:lnTo>
                      <a:pt x="554906" y="364878"/>
                    </a:lnTo>
                    <a:lnTo>
                      <a:pt x="569836" y="364878"/>
                    </a:lnTo>
                    <a:lnTo>
                      <a:pt x="569836" y="346740"/>
                    </a:lnTo>
                    <a:close/>
                    <a:moveTo>
                      <a:pt x="342435" y="346740"/>
                    </a:moveTo>
                    <a:lnTo>
                      <a:pt x="342435" y="364878"/>
                    </a:lnTo>
                    <a:lnTo>
                      <a:pt x="357365" y="364878"/>
                    </a:lnTo>
                    <a:lnTo>
                      <a:pt x="357365" y="432479"/>
                    </a:lnTo>
                    <a:lnTo>
                      <a:pt x="342435" y="432479"/>
                    </a:lnTo>
                    <a:lnTo>
                      <a:pt x="342435" y="450617"/>
                    </a:lnTo>
                    <a:lnTo>
                      <a:pt x="398386" y="450617"/>
                    </a:lnTo>
                    <a:lnTo>
                      <a:pt x="398386" y="432479"/>
                    </a:lnTo>
                    <a:lnTo>
                      <a:pt x="383456" y="432479"/>
                    </a:lnTo>
                    <a:lnTo>
                      <a:pt x="383456" y="364878"/>
                    </a:lnTo>
                    <a:lnTo>
                      <a:pt x="398386" y="364878"/>
                    </a:lnTo>
                    <a:lnTo>
                      <a:pt x="398386" y="346740"/>
                    </a:lnTo>
                    <a:close/>
                    <a:moveTo>
                      <a:pt x="461572" y="344717"/>
                    </a:moveTo>
                    <a:cubicBezTo>
                      <a:pt x="444736" y="344717"/>
                      <a:pt x="431470" y="349623"/>
                      <a:pt x="421773" y="359437"/>
                    </a:cubicBezTo>
                    <a:cubicBezTo>
                      <a:pt x="412075" y="369250"/>
                      <a:pt x="407227" y="382296"/>
                      <a:pt x="407227" y="398574"/>
                    </a:cubicBezTo>
                    <a:cubicBezTo>
                      <a:pt x="407227" y="415875"/>
                      <a:pt x="412075" y="429235"/>
                      <a:pt x="421773" y="438653"/>
                    </a:cubicBezTo>
                    <a:cubicBezTo>
                      <a:pt x="431470" y="448071"/>
                      <a:pt x="444480" y="452780"/>
                      <a:pt x="460805" y="452780"/>
                    </a:cubicBezTo>
                    <a:cubicBezTo>
                      <a:pt x="467874" y="452780"/>
                      <a:pt x="475048" y="451896"/>
                      <a:pt x="482327" y="450129"/>
                    </a:cubicBezTo>
                    <a:cubicBezTo>
                      <a:pt x="489606" y="448362"/>
                      <a:pt x="495524" y="446548"/>
                      <a:pt x="500082" y="444687"/>
                    </a:cubicBezTo>
                    <a:lnTo>
                      <a:pt x="500082" y="393551"/>
                    </a:lnTo>
                    <a:lnTo>
                      <a:pt x="454666" y="393551"/>
                    </a:lnTo>
                    <a:lnTo>
                      <a:pt x="454666" y="413015"/>
                    </a:lnTo>
                    <a:lnTo>
                      <a:pt x="474827" y="413015"/>
                    </a:lnTo>
                    <a:lnTo>
                      <a:pt x="474827" y="433386"/>
                    </a:lnTo>
                    <a:cubicBezTo>
                      <a:pt x="473897" y="433479"/>
                      <a:pt x="472804" y="433549"/>
                      <a:pt x="471549" y="433595"/>
                    </a:cubicBezTo>
                    <a:cubicBezTo>
                      <a:pt x="470293" y="433642"/>
                      <a:pt x="469200" y="433665"/>
                      <a:pt x="468270" y="433665"/>
                    </a:cubicBezTo>
                    <a:cubicBezTo>
                      <a:pt x="457712" y="433665"/>
                      <a:pt x="449387" y="430781"/>
                      <a:pt x="443294" y="425014"/>
                    </a:cubicBezTo>
                    <a:cubicBezTo>
                      <a:pt x="437202" y="419247"/>
                      <a:pt x="434155" y="410294"/>
                      <a:pt x="434155" y="398155"/>
                    </a:cubicBezTo>
                    <a:cubicBezTo>
                      <a:pt x="434155" y="392481"/>
                      <a:pt x="434958" y="387505"/>
                      <a:pt x="436562" y="383226"/>
                    </a:cubicBezTo>
                    <a:cubicBezTo>
                      <a:pt x="438167" y="378947"/>
                      <a:pt x="440341" y="375413"/>
                      <a:pt x="443085" y="372622"/>
                    </a:cubicBezTo>
                    <a:cubicBezTo>
                      <a:pt x="445969" y="369738"/>
                      <a:pt x="449248" y="367599"/>
                      <a:pt x="452922" y="366204"/>
                    </a:cubicBezTo>
                    <a:cubicBezTo>
                      <a:pt x="456596" y="364809"/>
                      <a:pt x="460665" y="364111"/>
                      <a:pt x="465130" y="364111"/>
                    </a:cubicBezTo>
                    <a:cubicBezTo>
                      <a:pt x="468944" y="364111"/>
                      <a:pt x="472560" y="364646"/>
                      <a:pt x="475978" y="365715"/>
                    </a:cubicBezTo>
                    <a:cubicBezTo>
                      <a:pt x="479397" y="366785"/>
                      <a:pt x="482408" y="368064"/>
                      <a:pt x="485013" y="369552"/>
                    </a:cubicBezTo>
                    <a:cubicBezTo>
                      <a:pt x="487245" y="370808"/>
                      <a:pt x="489536" y="372331"/>
                      <a:pt x="491885" y="374122"/>
                    </a:cubicBezTo>
                    <a:cubicBezTo>
                      <a:pt x="494233" y="375912"/>
                      <a:pt x="496035" y="377296"/>
                      <a:pt x="497291" y="378273"/>
                    </a:cubicBezTo>
                    <a:lnTo>
                      <a:pt x="499663" y="378273"/>
                    </a:lnTo>
                    <a:lnTo>
                      <a:pt x="499663" y="353925"/>
                    </a:lnTo>
                    <a:cubicBezTo>
                      <a:pt x="493849" y="351088"/>
                      <a:pt x="488222" y="348844"/>
                      <a:pt x="482780" y="347193"/>
                    </a:cubicBezTo>
                    <a:cubicBezTo>
                      <a:pt x="477339" y="345542"/>
                      <a:pt x="470270" y="344717"/>
                      <a:pt x="461572" y="344717"/>
                    </a:cubicBezTo>
                    <a:close/>
                    <a:moveTo>
                      <a:pt x="249185" y="343605"/>
                    </a:moveTo>
                    <a:lnTo>
                      <a:pt x="249804" y="343605"/>
                    </a:lnTo>
                    <a:cubicBezTo>
                      <a:pt x="256638" y="343605"/>
                      <a:pt x="262514" y="343723"/>
                      <a:pt x="267433" y="343959"/>
                    </a:cubicBezTo>
                    <a:cubicBezTo>
                      <a:pt x="272352" y="344194"/>
                      <a:pt x="277050" y="345549"/>
                      <a:pt x="281528" y="348024"/>
                    </a:cubicBezTo>
                    <a:cubicBezTo>
                      <a:pt x="287713" y="351499"/>
                      <a:pt x="292294" y="356315"/>
                      <a:pt x="295269" y="362471"/>
                    </a:cubicBezTo>
                    <a:cubicBezTo>
                      <a:pt x="298244" y="368628"/>
                      <a:pt x="299731" y="376036"/>
                      <a:pt x="299731" y="384696"/>
                    </a:cubicBezTo>
                    <a:cubicBezTo>
                      <a:pt x="299731" y="393356"/>
                      <a:pt x="298317" y="400690"/>
                      <a:pt x="295490" y="406699"/>
                    </a:cubicBezTo>
                    <a:cubicBezTo>
                      <a:pt x="292662" y="412708"/>
                      <a:pt x="288538" y="417421"/>
                      <a:pt x="283118" y="420838"/>
                    </a:cubicBezTo>
                    <a:cubicBezTo>
                      <a:pt x="278523" y="423724"/>
                      <a:pt x="273678" y="425300"/>
                      <a:pt x="268582" y="425565"/>
                    </a:cubicBezTo>
                    <a:cubicBezTo>
                      <a:pt x="263486" y="425830"/>
                      <a:pt x="257227" y="425963"/>
                      <a:pt x="249804" y="425963"/>
                    </a:cubicBezTo>
                    <a:lnTo>
                      <a:pt x="249185" y="425963"/>
                    </a:lnTo>
                    <a:close/>
                    <a:moveTo>
                      <a:pt x="216136" y="319039"/>
                    </a:moveTo>
                    <a:lnTo>
                      <a:pt x="216136" y="450617"/>
                    </a:lnTo>
                    <a:lnTo>
                      <a:pt x="257315" y="450617"/>
                    </a:lnTo>
                    <a:cubicBezTo>
                      <a:pt x="266387" y="450617"/>
                      <a:pt x="274944" y="449984"/>
                      <a:pt x="282986" y="448717"/>
                    </a:cubicBezTo>
                    <a:cubicBezTo>
                      <a:pt x="291027" y="447451"/>
                      <a:pt x="298465" y="444608"/>
                      <a:pt x="305298" y="440190"/>
                    </a:cubicBezTo>
                    <a:cubicBezTo>
                      <a:pt x="313487" y="435006"/>
                      <a:pt x="320262" y="427568"/>
                      <a:pt x="325623" y="417877"/>
                    </a:cubicBezTo>
                    <a:cubicBezTo>
                      <a:pt x="330983" y="408187"/>
                      <a:pt x="333664" y="397214"/>
                      <a:pt x="333664" y="384961"/>
                    </a:cubicBezTo>
                    <a:cubicBezTo>
                      <a:pt x="333664" y="372236"/>
                      <a:pt x="331160" y="361175"/>
                      <a:pt x="326153" y="351779"/>
                    </a:cubicBezTo>
                    <a:cubicBezTo>
                      <a:pt x="321145" y="342383"/>
                      <a:pt x="314312" y="334916"/>
                      <a:pt x="305652" y="329378"/>
                    </a:cubicBezTo>
                    <a:cubicBezTo>
                      <a:pt x="298582" y="324842"/>
                      <a:pt x="291012" y="321985"/>
                      <a:pt x="282941" y="320807"/>
                    </a:cubicBezTo>
                    <a:cubicBezTo>
                      <a:pt x="274871" y="319628"/>
                      <a:pt x="266211" y="319039"/>
                      <a:pt x="256962" y="319039"/>
                    </a:cubicBezTo>
                    <a:close/>
                    <a:moveTo>
                      <a:pt x="253382" y="0"/>
                    </a:moveTo>
                    <a:lnTo>
                      <a:pt x="796480" y="0"/>
                    </a:lnTo>
                    <a:lnTo>
                      <a:pt x="818027" y="44822"/>
                    </a:lnTo>
                    <a:cubicBezTo>
                      <a:pt x="861043" y="108494"/>
                      <a:pt x="921958" y="159081"/>
                      <a:pt x="993551" y="189362"/>
                    </a:cubicBezTo>
                    <a:lnTo>
                      <a:pt x="1043266" y="204794"/>
                    </a:lnTo>
                    <a:lnTo>
                      <a:pt x="1047618" y="225180"/>
                    </a:lnTo>
                    <a:cubicBezTo>
                      <a:pt x="1053044" y="263512"/>
                      <a:pt x="1055857" y="302771"/>
                      <a:pt x="1055857" y="342741"/>
                    </a:cubicBezTo>
                    <a:cubicBezTo>
                      <a:pt x="1055857" y="662499"/>
                      <a:pt x="875772" y="936846"/>
                      <a:pt x="619121" y="1054035"/>
                    </a:cubicBezTo>
                    <a:lnTo>
                      <a:pt x="527930" y="1084593"/>
                    </a:lnTo>
                    <a:lnTo>
                      <a:pt x="436737" y="1054035"/>
                    </a:lnTo>
                    <a:cubicBezTo>
                      <a:pt x="180086" y="936846"/>
                      <a:pt x="0" y="662499"/>
                      <a:pt x="0" y="342741"/>
                    </a:cubicBezTo>
                    <a:cubicBezTo>
                      <a:pt x="0" y="302771"/>
                      <a:pt x="2815" y="263512"/>
                      <a:pt x="8241" y="225180"/>
                    </a:cubicBezTo>
                    <a:lnTo>
                      <a:pt x="13018" y="202800"/>
                    </a:lnTo>
                    <a:lnTo>
                      <a:pt x="56311" y="189362"/>
                    </a:lnTo>
                    <a:cubicBezTo>
                      <a:pt x="127905" y="159081"/>
                      <a:pt x="188820" y="108494"/>
                      <a:pt x="231835" y="44822"/>
                    </a:cubicBezTo>
                    <a:close/>
                  </a:path>
                </a:pathLst>
              </a:custGeom>
              <a:pattFill prst="wdUpDiag">
                <a:fgClr>
                  <a:schemeClr val="bg2"/>
                </a:fgClr>
                <a:bgClr>
                  <a:schemeClr val="accent3"/>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p>
            </p:txBody>
          </p:sp>
        </p:grpSp>
        <p:grpSp>
          <p:nvGrpSpPr>
            <p:cNvPr id="82" name="Group 81">
              <a:extLst>
                <a:ext uri="{FF2B5EF4-FFF2-40B4-BE49-F238E27FC236}">
                  <a16:creationId xmlns:a16="http://schemas.microsoft.com/office/drawing/2014/main" id="{F6B38FB4-E2AD-4433-BAE1-5AFA23E85B5F}"/>
                </a:ext>
              </a:extLst>
            </p:cNvPr>
            <p:cNvGrpSpPr>
              <a:grpSpLocks noChangeAspect="1"/>
            </p:cNvGrpSpPr>
            <p:nvPr/>
          </p:nvGrpSpPr>
          <p:grpSpPr>
            <a:xfrm>
              <a:off x="2563286" y="5036018"/>
              <a:ext cx="667630" cy="685800"/>
              <a:chOff x="5195586" y="4968613"/>
              <a:chExt cx="1218233" cy="1251388"/>
            </a:xfrm>
          </p:grpSpPr>
          <p:sp>
            <p:nvSpPr>
              <p:cNvPr id="83" name="Freeform 119">
                <a:extLst>
                  <a:ext uri="{FF2B5EF4-FFF2-40B4-BE49-F238E27FC236}">
                    <a16:creationId xmlns:a16="http://schemas.microsoft.com/office/drawing/2014/main" id="{66E5E8F0-1687-442B-A3C9-7A6D03944F12}"/>
                  </a:ext>
                </a:extLst>
              </p:cNvPr>
              <p:cNvSpPr/>
              <p:nvPr/>
            </p:nvSpPr>
            <p:spPr>
              <a:xfrm>
                <a:off x="5195586" y="4968613"/>
                <a:ext cx="1218233" cy="1251388"/>
              </a:xfrm>
              <a:custGeom>
                <a:avLst/>
                <a:gdLst>
                  <a:gd name="connsiteX0" fmla="*/ 198055 w 825306"/>
                  <a:gd name="connsiteY0" fmla="*/ 0 h 847768"/>
                  <a:gd name="connsiteX1" fmla="*/ 622565 w 825306"/>
                  <a:gd name="connsiteY1" fmla="*/ 0 h 847768"/>
                  <a:gd name="connsiteX2" fmla="*/ 639407 w 825306"/>
                  <a:gd name="connsiteY2" fmla="*/ 35035 h 847768"/>
                  <a:gd name="connsiteX3" fmla="*/ 776605 w 825306"/>
                  <a:gd name="connsiteY3" fmla="*/ 148014 h 847768"/>
                  <a:gd name="connsiteX4" fmla="*/ 815464 w 825306"/>
                  <a:gd name="connsiteY4" fmla="*/ 160076 h 847768"/>
                  <a:gd name="connsiteX5" fmla="*/ 818866 w 825306"/>
                  <a:gd name="connsiteY5" fmla="*/ 176011 h 847768"/>
                  <a:gd name="connsiteX6" fmla="*/ 825306 w 825306"/>
                  <a:gd name="connsiteY6" fmla="*/ 267902 h 847768"/>
                  <a:gd name="connsiteX7" fmla="*/ 483933 w 825306"/>
                  <a:gd name="connsiteY7" fmla="*/ 823882 h 847768"/>
                  <a:gd name="connsiteX8" fmla="*/ 412654 w 825306"/>
                  <a:gd name="connsiteY8" fmla="*/ 847768 h 847768"/>
                  <a:gd name="connsiteX9" fmla="*/ 341373 w 825306"/>
                  <a:gd name="connsiteY9" fmla="*/ 823882 h 847768"/>
                  <a:gd name="connsiteX10" fmla="*/ 0 w 825306"/>
                  <a:gd name="connsiteY10" fmla="*/ 267902 h 847768"/>
                  <a:gd name="connsiteX11" fmla="*/ 6441 w 825306"/>
                  <a:gd name="connsiteY11" fmla="*/ 176011 h 847768"/>
                  <a:gd name="connsiteX12" fmla="*/ 10175 w 825306"/>
                  <a:gd name="connsiteY12" fmla="*/ 158518 h 847768"/>
                  <a:gd name="connsiteX13" fmla="*/ 44015 w 825306"/>
                  <a:gd name="connsiteY13" fmla="*/ 148014 h 847768"/>
                  <a:gd name="connsiteX14" fmla="*/ 181213 w 825306"/>
                  <a:gd name="connsiteY14" fmla="*/ 35035 h 84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5306" h="847768">
                    <a:moveTo>
                      <a:pt x="198055" y="0"/>
                    </a:moveTo>
                    <a:lnTo>
                      <a:pt x="622565" y="0"/>
                    </a:lnTo>
                    <a:lnTo>
                      <a:pt x="639407" y="35035"/>
                    </a:lnTo>
                    <a:cubicBezTo>
                      <a:pt x="673030" y="84804"/>
                      <a:pt x="720644" y="124345"/>
                      <a:pt x="776605" y="148014"/>
                    </a:cubicBezTo>
                    <a:lnTo>
                      <a:pt x="815464" y="160076"/>
                    </a:lnTo>
                    <a:lnTo>
                      <a:pt x="818866" y="176011"/>
                    </a:lnTo>
                    <a:cubicBezTo>
                      <a:pt x="823107" y="205973"/>
                      <a:pt x="825306" y="236660"/>
                      <a:pt x="825306" y="267902"/>
                    </a:cubicBezTo>
                    <a:cubicBezTo>
                      <a:pt x="825306" y="517840"/>
                      <a:pt x="684543" y="732282"/>
                      <a:pt x="483933" y="823882"/>
                    </a:cubicBezTo>
                    <a:lnTo>
                      <a:pt x="412654" y="847768"/>
                    </a:lnTo>
                    <a:lnTo>
                      <a:pt x="341373" y="823882"/>
                    </a:lnTo>
                    <a:cubicBezTo>
                      <a:pt x="140763" y="732282"/>
                      <a:pt x="0" y="517840"/>
                      <a:pt x="0" y="267902"/>
                    </a:cubicBezTo>
                    <a:cubicBezTo>
                      <a:pt x="0" y="236660"/>
                      <a:pt x="2200" y="205973"/>
                      <a:pt x="6441" y="176011"/>
                    </a:cubicBezTo>
                    <a:lnTo>
                      <a:pt x="10175" y="158518"/>
                    </a:lnTo>
                    <a:lnTo>
                      <a:pt x="44015" y="148014"/>
                    </a:lnTo>
                    <a:cubicBezTo>
                      <a:pt x="99976" y="124345"/>
                      <a:pt x="147590" y="84804"/>
                      <a:pt x="181213" y="35035"/>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4" name="Freeform 120">
                <a:extLst>
                  <a:ext uri="{FF2B5EF4-FFF2-40B4-BE49-F238E27FC236}">
                    <a16:creationId xmlns:a16="http://schemas.microsoft.com/office/drawing/2014/main" id="{FEB73E10-4ACA-4525-8EC7-C7BA839C43F7}"/>
                  </a:ext>
                </a:extLst>
              </p:cNvPr>
              <p:cNvSpPr/>
              <p:nvPr/>
            </p:nvSpPr>
            <p:spPr>
              <a:xfrm>
                <a:off x="5276774" y="5052011"/>
                <a:ext cx="1055857" cy="1084593"/>
              </a:xfrm>
              <a:custGeom>
                <a:avLst/>
                <a:gdLst>
                  <a:gd name="connsiteX0" fmla="*/ 198055 w 825306"/>
                  <a:gd name="connsiteY0" fmla="*/ 0 h 847768"/>
                  <a:gd name="connsiteX1" fmla="*/ 622565 w 825306"/>
                  <a:gd name="connsiteY1" fmla="*/ 0 h 847768"/>
                  <a:gd name="connsiteX2" fmla="*/ 639407 w 825306"/>
                  <a:gd name="connsiteY2" fmla="*/ 35035 h 847768"/>
                  <a:gd name="connsiteX3" fmla="*/ 776605 w 825306"/>
                  <a:gd name="connsiteY3" fmla="*/ 148014 h 847768"/>
                  <a:gd name="connsiteX4" fmla="*/ 815464 w 825306"/>
                  <a:gd name="connsiteY4" fmla="*/ 160076 h 847768"/>
                  <a:gd name="connsiteX5" fmla="*/ 818866 w 825306"/>
                  <a:gd name="connsiteY5" fmla="*/ 176011 h 847768"/>
                  <a:gd name="connsiteX6" fmla="*/ 825306 w 825306"/>
                  <a:gd name="connsiteY6" fmla="*/ 267902 h 847768"/>
                  <a:gd name="connsiteX7" fmla="*/ 483933 w 825306"/>
                  <a:gd name="connsiteY7" fmla="*/ 823882 h 847768"/>
                  <a:gd name="connsiteX8" fmla="*/ 412654 w 825306"/>
                  <a:gd name="connsiteY8" fmla="*/ 847768 h 847768"/>
                  <a:gd name="connsiteX9" fmla="*/ 341373 w 825306"/>
                  <a:gd name="connsiteY9" fmla="*/ 823882 h 847768"/>
                  <a:gd name="connsiteX10" fmla="*/ 0 w 825306"/>
                  <a:gd name="connsiteY10" fmla="*/ 267902 h 847768"/>
                  <a:gd name="connsiteX11" fmla="*/ 6441 w 825306"/>
                  <a:gd name="connsiteY11" fmla="*/ 176011 h 847768"/>
                  <a:gd name="connsiteX12" fmla="*/ 10175 w 825306"/>
                  <a:gd name="connsiteY12" fmla="*/ 158518 h 847768"/>
                  <a:gd name="connsiteX13" fmla="*/ 44015 w 825306"/>
                  <a:gd name="connsiteY13" fmla="*/ 148014 h 847768"/>
                  <a:gd name="connsiteX14" fmla="*/ 181213 w 825306"/>
                  <a:gd name="connsiteY14" fmla="*/ 35035 h 84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5306" h="847768">
                    <a:moveTo>
                      <a:pt x="198055" y="0"/>
                    </a:moveTo>
                    <a:lnTo>
                      <a:pt x="622565" y="0"/>
                    </a:lnTo>
                    <a:lnTo>
                      <a:pt x="639407" y="35035"/>
                    </a:lnTo>
                    <a:cubicBezTo>
                      <a:pt x="673030" y="84804"/>
                      <a:pt x="720644" y="124345"/>
                      <a:pt x="776605" y="148014"/>
                    </a:cubicBezTo>
                    <a:lnTo>
                      <a:pt x="815464" y="160076"/>
                    </a:lnTo>
                    <a:lnTo>
                      <a:pt x="818866" y="176011"/>
                    </a:lnTo>
                    <a:cubicBezTo>
                      <a:pt x="823107" y="205973"/>
                      <a:pt x="825306" y="236660"/>
                      <a:pt x="825306" y="267902"/>
                    </a:cubicBezTo>
                    <a:cubicBezTo>
                      <a:pt x="825306" y="517840"/>
                      <a:pt x="684543" y="732282"/>
                      <a:pt x="483933" y="823882"/>
                    </a:cubicBezTo>
                    <a:lnTo>
                      <a:pt x="412654" y="847768"/>
                    </a:lnTo>
                    <a:lnTo>
                      <a:pt x="341373" y="823882"/>
                    </a:lnTo>
                    <a:cubicBezTo>
                      <a:pt x="140763" y="732282"/>
                      <a:pt x="0" y="517840"/>
                      <a:pt x="0" y="267902"/>
                    </a:cubicBezTo>
                    <a:cubicBezTo>
                      <a:pt x="0" y="236660"/>
                      <a:pt x="2200" y="205973"/>
                      <a:pt x="6441" y="176011"/>
                    </a:cubicBezTo>
                    <a:lnTo>
                      <a:pt x="10175" y="158518"/>
                    </a:lnTo>
                    <a:lnTo>
                      <a:pt x="44015" y="148014"/>
                    </a:lnTo>
                    <a:cubicBezTo>
                      <a:pt x="99976" y="124345"/>
                      <a:pt x="147590" y="84804"/>
                      <a:pt x="181213" y="350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5" name="Freeform 121">
                <a:extLst>
                  <a:ext uri="{FF2B5EF4-FFF2-40B4-BE49-F238E27FC236}">
                    <a16:creationId xmlns:a16="http://schemas.microsoft.com/office/drawing/2014/main" id="{D47CD881-C148-4662-A68F-C025F7116D70}"/>
                  </a:ext>
                </a:extLst>
              </p:cNvPr>
              <p:cNvSpPr/>
              <p:nvPr/>
            </p:nvSpPr>
            <p:spPr>
              <a:xfrm>
                <a:off x="5276774" y="5052011"/>
                <a:ext cx="1055857" cy="1084593"/>
              </a:xfrm>
              <a:custGeom>
                <a:avLst/>
                <a:gdLst/>
                <a:ahLst/>
                <a:cxnLst/>
                <a:rect l="l" t="t" r="r" b="b"/>
                <a:pathLst>
                  <a:path w="1055857" h="1084593">
                    <a:moveTo>
                      <a:pt x="633533" y="556290"/>
                    </a:moveTo>
                    <a:lnTo>
                      <a:pt x="633533" y="576103"/>
                    </a:lnTo>
                    <a:lnTo>
                      <a:pt x="664229" y="576103"/>
                    </a:lnTo>
                    <a:lnTo>
                      <a:pt x="664229" y="660167"/>
                    </a:lnTo>
                    <a:lnTo>
                      <a:pt x="690320" y="660167"/>
                    </a:lnTo>
                    <a:lnTo>
                      <a:pt x="690320" y="576103"/>
                    </a:lnTo>
                    <a:lnTo>
                      <a:pt x="721016" y="576103"/>
                    </a:lnTo>
                    <a:lnTo>
                      <a:pt x="721016" y="556290"/>
                    </a:lnTo>
                    <a:close/>
                    <a:moveTo>
                      <a:pt x="463302" y="556290"/>
                    </a:moveTo>
                    <a:lnTo>
                      <a:pt x="463302" y="660167"/>
                    </a:lnTo>
                    <a:lnTo>
                      <a:pt x="533553" y="660167"/>
                    </a:lnTo>
                    <a:lnTo>
                      <a:pt x="533553" y="640354"/>
                    </a:lnTo>
                    <a:lnTo>
                      <a:pt x="489254" y="640354"/>
                    </a:lnTo>
                    <a:lnTo>
                      <a:pt x="489254" y="614124"/>
                    </a:lnTo>
                    <a:lnTo>
                      <a:pt x="530065" y="614124"/>
                    </a:lnTo>
                    <a:lnTo>
                      <a:pt x="530065" y="594311"/>
                    </a:lnTo>
                    <a:lnTo>
                      <a:pt x="489254" y="594311"/>
                    </a:lnTo>
                    <a:lnTo>
                      <a:pt x="489254" y="576103"/>
                    </a:lnTo>
                    <a:lnTo>
                      <a:pt x="533553" y="576103"/>
                    </a:lnTo>
                    <a:lnTo>
                      <a:pt x="533553" y="556290"/>
                    </a:lnTo>
                    <a:close/>
                    <a:moveTo>
                      <a:pt x="587187" y="554406"/>
                    </a:moveTo>
                    <a:cubicBezTo>
                      <a:pt x="574862" y="554406"/>
                      <a:pt x="564584" y="557418"/>
                      <a:pt x="556352" y="563441"/>
                    </a:cubicBezTo>
                    <a:cubicBezTo>
                      <a:pt x="548120" y="569463"/>
                      <a:pt x="544004" y="577335"/>
                      <a:pt x="544004" y="587055"/>
                    </a:cubicBezTo>
                    <a:cubicBezTo>
                      <a:pt x="544004" y="594264"/>
                      <a:pt x="545748" y="600264"/>
                      <a:pt x="549236" y="605054"/>
                    </a:cubicBezTo>
                    <a:cubicBezTo>
                      <a:pt x="552724" y="609845"/>
                      <a:pt x="558491" y="613658"/>
                      <a:pt x="566537" y="616495"/>
                    </a:cubicBezTo>
                    <a:cubicBezTo>
                      <a:pt x="570025" y="617705"/>
                      <a:pt x="573781" y="618728"/>
                      <a:pt x="577804" y="619565"/>
                    </a:cubicBezTo>
                    <a:cubicBezTo>
                      <a:pt x="581827" y="620402"/>
                      <a:pt x="585606" y="621286"/>
                      <a:pt x="589141" y="622216"/>
                    </a:cubicBezTo>
                    <a:cubicBezTo>
                      <a:pt x="591978" y="622960"/>
                      <a:pt x="594419" y="624146"/>
                      <a:pt x="596466" y="625774"/>
                    </a:cubicBezTo>
                    <a:cubicBezTo>
                      <a:pt x="598512" y="627402"/>
                      <a:pt x="599535" y="629518"/>
                      <a:pt x="599535" y="632122"/>
                    </a:cubicBezTo>
                    <a:cubicBezTo>
                      <a:pt x="599535" y="634448"/>
                      <a:pt x="598907" y="636320"/>
                      <a:pt x="597652" y="637738"/>
                    </a:cubicBezTo>
                    <a:cubicBezTo>
                      <a:pt x="596396" y="639157"/>
                      <a:pt x="594861" y="640261"/>
                      <a:pt x="593047" y="641052"/>
                    </a:cubicBezTo>
                    <a:cubicBezTo>
                      <a:pt x="591559" y="641750"/>
                      <a:pt x="589594" y="642261"/>
                      <a:pt x="587152" y="642587"/>
                    </a:cubicBezTo>
                    <a:cubicBezTo>
                      <a:pt x="584711" y="642912"/>
                      <a:pt x="582746" y="643075"/>
                      <a:pt x="581257" y="643075"/>
                    </a:cubicBezTo>
                    <a:cubicBezTo>
                      <a:pt x="575351" y="643075"/>
                      <a:pt x="569258" y="641889"/>
                      <a:pt x="562979" y="639517"/>
                    </a:cubicBezTo>
                    <a:cubicBezTo>
                      <a:pt x="556701" y="637145"/>
                      <a:pt x="550957" y="633750"/>
                      <a:pt x="545748" y="629332"/>
                    </a:cubicBezTo>
                    <a:lnTo>
                      <a:pt x="543376" y="629332"/>
                    </a:lnTo>
                    <a:lnTo>
                      <a:pt x="543376" y="654028"/>
                    </a:lnTo>
                    <a:cubicBezTo>
                      <a:pt x="548538" y="656307"/>
                      <a:pt x="554131" y="658214"/>
                      <a:pt x="560154" y="659749"/>
                    </a:cubicBezTo>
                    <a:cubicBezTo>
                      <a:pt x="566177" y="661283"/>
                      <a:pt x="573165" y="662051"/>
                      <a:pt x="581118" y="662051"/>
                    </a:cubicBezTo>
                    <a:cubicBezTo>
                      <a:pt x="594931" y="662051"/>
                      <a:pt x="605895" y="658911"/>
                      <a:pt x="614011" y="652633"/>
                    </a:cubicBezTo>
                    <a:cubicBezTo>
                      <a:pt x="622127" y="646354"/>
                      <a:pt x="626185" y="638052"/>
                      <a:pt x="626185" y="627727"/>
                    </a:cubicBezTo>
                    <a:cubicBezTo>
                      <a:pt x="626185" y="620518"/>
                      <a:pt x="624429" y="614717"/>
                      <a:pt x="620918" y="610321"/>
                    </a:cubicBezTo>
                    <a:cubicBezTo>
                      <a:pt x="617406" y="605926"/>
                      <a:pt x="612046" y="602427"/>
                      <a:pt x="604837" y="599822"/>
                    </a:cubicBezTo>
                    <a:cubicBezTo>
                      <a:pt x="601163" y="598520"/>
                      <a:pt x="597710" y="597497"/>
                      <a:pt x="594477" y="596752"/>
                    </a:cubicBezTo>
                    <a:cubicBezTo>
                      <a:pt x="591245" y="596008"/>
                      <a:pt x="587885" y="595241"/>
                      <a:pt x="584397" y="594450"/>
                    </a:cubicBezTo>
                    <a:cubicBezTo>
                      <a:pt x="579002" y="593195"/>
                      <a:pt x="575362" y="591788"/>
                      <a:pt x="573479" y="590230"/>
                    </a:cubicBezTo>
                    <a:cubicBezTo>
                      <a:pt x="571595" y="588672"/>
                      <a:pt x="570653" y="586567"/>
                      <a:pt x="570653" y="583916"/>
                    </a:cubicBezTo>
                    <a:cubicBezTo>
                      <a:pt x="570653" y="582102"/>
                      <a:pt x="571246" y="580463"/>
                      <a:pt x="572432" y="578998"/>
                    </a:cubicBezTo>
                    <a:cubicBezTo>
                      <a:pt x="573618" y="577533"/>
                      <a:pt x="575025" y="576428"/>
                      <a:pt x="576653" y="575684"/>
                    </a:cubicBezTo>
                    <a:cubicBezTo>
                      <a:pt x="578653" y="574754"/>
                      <a:pt x="580560" y="574126"/>
                      <a:pt x="582374" y="573800"/>
                    </a:cubicBezTo>
                    <a:cubicBezTo>
                      <a:pt x="584187" y="573475"/>
                      <a:pt x="586234" y="573312"/>
                      <a:pt x="588513" y="573312"/>
                    </a:cubicBezTo>
                    <a:cubicBezTo>
                      <a:pt x="594373" y="573312"/>
                      <a:pt x="600082" y="574452"/>
                      <a:pt x="605640" y="576730"/>
                    </a:cubicBezTo>
                    <a:cubicBezTo>
                      <a:pt x="611197" y="579009"/>
                      <a:pt x="615906" y="581800"/>
                      <a:pt x="619767" y="585102"/>
                    </a:cubicBezTo>
                    <a:lnTo>
                      <a:pt x="622069" y="585102"/>
                    </a:lnTo>
                    <a:lnTo>
                      <a:pt x="622069" y="561383"/>
                    </a:lnTo>
                    <a:cubicBezTo>
                      <a:pt x="617232" y="559243"/>
                      <a:pt x="611755" y="557546"/>
                      <a:pt x="605640" y="556290"/>
                    </a:cubicBezTo>
                    <a:cubicBezTo>
                      <a:pt x="599524" y="555034"/>
                      <a:pt x="593373" y="554406"/>
                      <a:pt x="587187" y="554406"/>
                    </a:cubicBezTo>
                    <a:close/>
                    <a:moveTo>
                      <a:pt x="338258" y="528589"/>
                    </a:moveTo>
                    <a:lnTo>
                      <a:pt x="338258" y="553685"/>
                    </a:lnTo>
                    <a:lnTo>
                      <a:pt x="377140" y="553685"/>
                    </a:lnTo>
                    <a:lnTo>
                      <a:pt x="377140" y="660167"/>
                    </a:lnTo>
                    <a:lnTo>
                      <a:pt x="410189" y="660167"/>
                    </a:lnTo>
                    <a:lnTo>
                      <a:pt x="410189" y="553685"/>
                    </a:lnTo>
                    <a:lnTo>
                      <a:pt x="449070" y="553685"/>
                    </a:lnTo>
                    <a:lnTo>
                      <a:pt x="449070" y="528589"/>
                    </a:lnTo>
                    <a:close/>
                    <a:moveTo>
                      <a:pt x="577602" y="346740"/>
                    </a:moveTo>
                    <a:lnTo>
                      <a:pt x="577602" y="450617"/>
                    </a:lnTo>
                    <a:lnTo>
                      <a:pt x="601461" y="450617"/>
                    </a:lnTo>
                    <a:lnTo>
                      <a:pt x="601461" y="378203"/>
                    </a:lnTo>
                    <a:lnTo>
                      <a:pt x="641505" y="450617"/>
                    </a:lnTo>
                    <a:lnTo>
                      <a:pt x="666620" y="450617"/>
                    </a:lnTo>
                    <a:lnTo>
                      <a:pt x="666620" y="346740"/>
                    </a:lnTo>
                    <a:lnTo>
                      <a:pt x="642761" y="346740"/>
                    </a:lnTo>
                    <a:lnTo>
                      <a:pt x="642761" y="406248"/>
                    </a:lnTo>
                    <a:lnTo>
                      <a:pt x="609623" y="346740"/>
                    </a:lnTo>
                    <a:close/>
                    <a:moveTo>
                      <a:pt x="491877" y="346740"/>
                    </a:moveTo>
                    <a:lnTo>
                      <a:pt x="491877" y="450617"/>
                    </a:lnTo>
                    <a:lnTo>
                      <a:pt x="562128" y="450617"/>
                    </a:lnTo>
                    <a:lnTo>
                      <a:pt x="562128" y="430804"/>
                    </a:lnTo>
                    <a:lnTo>
                      <a:pt x="517829" y="430804"/>
                    </a:lnTo>
                    <a:lnTo>
                      <a:pt x="517829" y="404574"/>
                    </a:lnTo>
                    <a:lnTo>
                      <a:pt x="558640" y="404574"/>
                    </a:lnTo>
                    <a:lnTo>
                      <a:pt x="558640" y="384761"/>
                    </a:lnTo>
                    <a:lnTo>
                      <a:pt x="517829" y="384761"/>
                    </a:lnTo>
                    <a:lnTo>
                      <a:pt x="517829" y="366553"/>
                    </a:lnTo>
                    <a:lnTo>
                      <a:pt x="562128" y="366553"/>
                    </a:lnTo>
                    <a:lnTo>
                      <a:pt x="562128" y="346740"/>
                    </a:lnTo>
                    <a:close/>
                    <a:moveTo>
                      <a:pt x="413491" y="343605"/>
                    </a:moveTo>
                    <a:lnTo>
                      <a:pt x="418174" y="343605"/>
                    </a:lnTo>
                    <a:cubicBezTo>
                      <a:pt x="423064" y="343605"/>
                      <a:pt x="426937" y="343708"/>
                      <a:pt x="429795" y="343914"/>
                    </a:cubicBezTo>
                    <a:cubicBezTo>
                      <a:pt x="432652" y="344121"/>
                      <a:pt x="435641" y="344901"/>
                      <a:pt x="438764" y="346256"/>
                    </a:cubicBezTo>
                    <a:cubicBezTo>
                      <a:pt x="441238" y="347258"/>
                      <a:pt x="443359" y="349099"/>
                      <a:pt x="445126" y="351779"/>
                    </a:cubicBezTo>
                    <a:cubicBezTo>
                      <a:pt x="446893" y="354460"/>
                      <a:pt x="447777" y="357655"/>
                      <a:pt x="447777" y="361367"/>
                    </a:cubicBezTo>
                    <a:cubicBezTo>
                      <a:pt x="447777" y="365373"/>
                      <a:pt x="447379" y="368554"/>
                      <a:pt x="446584" y="370910"/>
                    </a:cubicBezTo>
                    <a:cubicBezTo>
                      <a:pt x="445789" y="373267"/>
                      <a:pt x="444272" y="375535"/>
                      <a:pt x="442033" y="377715"/>
                    </a:cubicBezTo>
                    <a:cubicBezTo>
                      <a:pt x="440973" y="378775"/>
                      <a:pt x="439456" y="379732"/>
                      <a:pt x="437482" y="380587"/>
                    </a:cubicBezTo>
                    <a:cubicBezTo>
                      <a:pt x="435509" y="381441"/>
                      <a:pt x="433638" y="382015"/>
                      <a:pt x="431871" y="382310"/>
                    </a:cubicBezTo>
                    <a:cubicBezTo>
                      <a:pt x="429809" y="382663"/>
                      <a:pt x="427394" y="382869"/>
                      <a:pt x="424625" y="382928"/>
                    </a:cubicBezTo>
                    <a:cubicBezTo>
                      <a:pt x="421856" y="382987"/>
                      <a:pt x="418911" y="383017"/>
                      <a:pt x="415788" y="383017"/>
                    </a:cubicBezTo>
                    <a:lnTo>
                      <a:pt x="413491" y="383017"/>
                    </a:lnTo>
                    <a:close/>
                    <a:moveTo>
                      <a:pt x="380442" y="319039"/>
                    </a:moveTo>
                    <a:lnTo>
                      <a:pt x="380442" y="450617"/>
                    </a:lnTo>
                    <a:lnTo>
                      <a:pt x="413491" y="450617"/>
                    </a:lnTo>
                    <a:lnTo>
                      <a:pt x="413491" y="407583"/>
                    </a:lnTo>
                    <a:lnTo>
                      <a:pt x="430811" y="407583"/>
                    </a:lnTo>
                    <a:cubicBezTo>
                      <a:pt x="435524" y="407583"/>
                      <a:pt x="439780" y="407200"/>
                      <a:pt x="443580" y="406434"/>
                    </a:cubicBezTo>
                    <a:cubicBezTo>
                      <a:pt x="447379" y="405668"/>
                      <a:pt x="450899" y="404608"/>
                      <a:pt x="454140" y="403253"/>
                    </a:cubicBezTo>
                    <a:cubicBezTo>
                      <a:pt x="457380" y="401898"/>
                      <a:pt x="460340" y="400248"/>
                      <a:pt x="463020" y="398304"/>
                    </a:cubicBezTo>
                    <a:cubicBezTo>
                      <a:pt x="465701" y="396360"/>
                      <a:pt x="468160" y="394239"/>
                      <a:pt x="470399" y="391942"/>
                    </a:cubicBezTo>
                    <a:cubicBezTo>
                      <a:pt x="474051" y="388230"/>
                      <a:pt x="476850" y="383606"/>
                      <a:pt x="478794" y="378068"/>
                    </a:cubicBezTo>
                    <a:cubicBezTo>
                      <a:pt x="480738" y="372531"/>
                      <a:pt x="481710" y="366698"/>
                      <a:pt x="481710" y="360572"/>
                    </a:cubicBezTo>
                    <a:cubicBezTo>
                      <a:pt x="481710" y="352972"/>
                      <a:pt x="480355" y="346418"/>
                      <a:pt x="477645" y="340910"/>
                    </a:cubicBezTo>
                    <a:cubicBezTo>
                      <a:pt x="474935" y="335402"/>
                      <a:pt x="471106" y="330998"/>
                      <a:pt x="466157" y="327699"/>
                    </a:cubicBezTo>
                    <a:cubicBezTo>
                      <a:pt x="461680" y="324695"/>
                      <a:pt x="456687" y="322500"/>
                      <a:pt x="451179" y="321116"/>
                    </a:cubicBezTo>
                    <a:cubicBezTo>
                      <a:pt x="445671" y="319731"/>
                      <a:pt x="439117" y="319039"/>
                      <a:pt x="431518" y="319039"/>
                    </a:cubicBezTo>
                    <a:close/>
                    <a:moveTo>
                      <a:pt x="253382" y="0"/>
                    </a:moveTo>
                    <a:lnTo>
                      <a:pt x="796480" y="0"/>
                    </a:lnTo>
                    <a:lnTo>
                      <a:pt x="818027" y="44822"/>
                    </a:lnTo>
                    <a:cubicBezTo>
                      <a:pt x="861043" y="108494"/>
                      <a:pt x="921958" y="159081"/>
                      <a:pt x="993551" y="189362"/>
                    </a:cubicBezTo>
                    <a:lnTo>
                      <a:pt x="1043266" y="204794"/>
                    </a:lnTo>
                    <a:lnTo>
                      <a:pt x="1047618" y="225180"/>
                    </a:lnTo>
                    <a:cubicBezTo>
                      <a:pt x="1053044" y="263512"/>
                      <a:pt x="1055857" y="302771"/>
                      <a:pt x="1055857" y="342741"/>
                    </a:cubicBezTo>
                    <a:cubicBezTo>
                      <a:pt x="1055857" y="662499"/>
                      <a:pt x="875772" y="936846"/>
                      <a:pt x="619121" y="1054035"/>
                    </a:cubicBezTo>
                    <a:lnTo>
                      <a:pt x="527930" y="1084593"/>
                    </a:lnTo>
                    <a:lnTo>
                      <a:pt x="436737" y="1054035"/>
                    </a:lnTo>
                    <a:cubicBezTo>
                      <a:pt x="180086" y="936846"/>
                      <a:pt x="0" y="662499"/>
                      <a:pt x="0" y="342741"/>
                    </a:cubicBezTo>
                    <a:cubicBezTo>
                      <a:pt x="0" y="302771"/>
                      <a:pt x="2815" y="263512"/>
                      <a:pt x="8241" y="225180"/>
                    </a:cubicBezTo>
                    <a:lnTo>
                      <a:pt x="13018" y="202800"/>
                    </a:lnTo>
                    <a:lnTo>
                      <a:pt x="56311" y="189362"/>
                    </a:lnTo>
                    <a:cubicBezTo>
                      <a:pt x="127905" y="159081"/>
                      <a:pt x="188820" y="108494"/>
                      <a:pt x="231835" y="44822"/>
                    </a:cubicBezTo>
                    <a:close/>
                  </a:path>
                </a:pathLst>
              </a:custGeom>
              <a:pattFill prst="wdUpDiag">
                <a:fgClr>
                  <a:schemeClr val="bg2"/>
                </a:fgClr>
                <a:bgClr>
                  <a:schemeClr val="accent3"/>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p>
            </p:txBody>
          </p:sp>
        </p:grpSp>
        <p:grpSp>
          <p:nvGrpSpPr>
            <p:cNvPr id="86" name="Group 85">
              <a:extLst>
                <a:ext uri="{FF2B5EF4-FFF2-40B4-BE49-F238E27FC236}">
                  <a16:creationId xmlns:a16="http://schemas.microsoft.com/office/drawing/2014/main" id="{AC6E0644-EFCC-43ED-9C3F-D6B2158C5B5B}"/>
                </a:ext>
              </a:extLst>
            </p:cNvPr>
            <p:cNvGrpSpPr>
              <a:grpSpLocks noChangeAspect="1"/>
            </p:cNvGrpSpPr>
            <p:nvPr/>
          </p:nvGrpSpPr>
          <p:grpSpPr>
            <a:xfrm>
              <a:off x="2565527" y="1291105"/>
              <a:ext cx="667630" cy="685800"/>
              <a:chOff x="5118487" y="4968613"/>
              <a:chExt cx="1218233" cy="1251388"/>
            </a:xfrm>
          </p:grpSpPr>
          <p:sp>
            <p:nvSpPr>
              <p:cNvPr id="87" name="Freeform 127">
                <a:extLst>
                  <a:ext uri="{FF2B5EF4-FFF2-40B4-BE49-F238E27FC236}">
                    <a16:creationId xmlns:a16="http://schemas.microsoft.com/office/drawing/2014/main" id="{5A34F825-3806-430A-94B3-67D38B5A4010}"/>
                  </a:ext>
                </a:extLst>
              </p:cNvPr>
              <p:cNvSpPr/>
              <p:nvPr/>
            </p:nvSpPr>
            <p:spPr>
              <a:xfrm>
                <a:off x="5276774" y="5052011"/>
                <a:ext cx="1055857" cy="1084593"/>
              </a:xfrm>
              <a:custGeom>
                <a:avLst/>
                <a:gdLst>
                  <a:gd name="connsiteX0" fmla="*/ 198055 w 825306"/>
                  <a:gd name="connsiteY0" fmla="*/ 0 h 847768"/>
                  <a:gd name="connsiteX1" fmla="*/ 622565 w 825306"/>
                  <a:gd name="connsiteY1" fmla="*/ 0 h 847768"/>
                  <a:gd name="connsiteX2" fmla="*/ 639407 w 825306"/>
                  <a:gd name="connsiteY2" fmla="*/ 35035 h 847768"/>
                  <a:gd name="connsiteX3" fmla="*/ 776605 w 825306"/>
                  <a:gd name="connsiteY3" fmla="*/ 148014 h 847768"/>
                  <a:gd name="connsiteX4" fmla="*/ 815464 w 825306"/>
                  <a:gd name="connsiteY4" fmla="*/ 160076 h 847768"/>
                  <a:gd name="connsiteX5" fmla="*/ 818866 w 825306"/>
                  <a:gd name="connsiteY5" fmla="*/ 176011 h 847768"/>
                  <a:gd name="connsiteX6" fmla="*/ 825306 w 825306"/>
                  <a:gd name="connsiteY6" fmla="*/ 267902 h 847768"/>
                  <a:gd name="connsiteX7" fmla="*/ 483933 w 825306"/>
                  <a:gd name="connsiteY7" fmla="*/ 823882 h 847768"/>
                  <a:gd name="connsiteX8" fmla="*/ 412654 w 825306"/>
                  <a:gd name="connsiteY8" fmla="*/ 847768 h 847768"/>
                  <a:gd name="connsiteX9" fmla="*/ 341373 w 825306"/>
                  <a:gd name="connsiteY9" fmla="*/ 823882 h 847768"/>
                  <a:gd name="connsiteX10" fmla="*/ 0 w 825306"/>
                  <a:gd name="connsiteY10" fmla="*/ 267902 h 847768"/>
                  <a:gd name="connsiteX11" fmla="*/ 6441 w 825306"/>
                  <a:gd name="connsiteY11" fmla="*/ 176011 h 847768"/>
                  <a:gd name="connsiteX12" fmla="*/ 10175 w 825306"/>
                  <a:gd name="connsiteY12" fmla="*/ 158518 h 847768"/>
                  <a:gd name="connsiteX13" fmla="*/ 44015 w 825306"/>
                  <a:gd name="connsiteY13" fmla="*/ 148014 h 847768"/>
                  <a:gd name="connsiteX14" fmla="*/ 181213 w 825306"/>
                  <a:gd name="connsiteY14" fmla="*/ 35035 h 84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5306" h="847768">
                    <a:moveTo>
                      <a:pt x="198055" y="0"/>
                    </a:moveTo>
                    <a:lnTo>
                      <a:pt x="622565" y="0"/>
                    </a:lnTo>
                    <a:lnTo>
                      <a:pt x="639407" y="35035"/>
                    </a:lnTo>
                    <a:cubicBezTo>
                      <a:pt x="673030" y="84804"/>
                      <a:pt x="720644" y="124345"/>
                      <a:pt x="776605" y="148014"/>
                    </a:cubicBezTo>
                    <a:lnTo>
                      <a:pt x="815464" y="160076"/>
                    </a:lnTo>
                    <a:lnTo>
                      <a:pt x="818866" y="176011"/>
                    </a:lnTo>
                    <a:cubicBezTo>
                      <a:pt x="823107" y="205973"/>
                      <a:pt x="825306" y="236660"/>
                      <a:pt x="825306" y="267902"/>
                    </a:cubicBezTo>
                    <a:cubicBezTo>
                      <a:pt x="825306" y="517840"/>
                      <a:pt x="684543" y="732282"/>
                      <a:pt x="483933" y="823882"/>
                    </a:cubicBezTo>
                    <a:lnTo>
                      <a:pt x="412654" y="847768"/>
                    </a:lnTo>
                    <a:lnTo>
                      <a:pt x="341373" y="823882"/>
                    </a:lnTo>
                    <a:cubicBezTo>
                      <a:pt x="140763" y="732282"/>
                      <a:pt x="0" y="517840"/>
                      <a:pt x="0" y="267902"/>
                    </a:cubicBezTo>
                    <a:cubicBezTo>
                      <a:pt x="0" y="236660"/>
                      <a:pt x="2200" y="205973"/>
                      <a:pt x="6441" y="176011"/>
                    </a:cubicBezTo>
                    <a:lnTo>
                      <a:pt x="10175" y="158518"/>
                    </a:lnTo>
                    <a:lnTo>
                      <a:pt x="44015" y="148014"/>
                    </a:lnTo>
                    <a:cubicBezTo>
                      <a:pt x="99976" y="124345"/>
                      <a:pt x="147590" y="84804"/>
                      <a:pt x="181213" y="350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8" name="Freeform 128">
                <a:extLst>
                  <a:ext uri="{FF2B5EF4-FFF2-40B4-BE49-F238E27FC236}">
                    <a16:creationId xmlns:a16="http://schemas.microsoft.com/office/drawing/2014/main" id="{0AB38347-F539-47A7-BB2C-C4B7EA29AB8E}"/>
                  </a:ext>
                </a:extLst>
              </p:cNvPr>
              <p:cNvSpPr/>
              <p:nvPr/>
            </p:nvSpPr>
            <p:spPr>
              <a:xfrm>
                <a:off x="5118487" y="4968613"/>
                <a:ext cx="1218233" cy="1251388"/>
              </a:xfrm>
              <a:custGeom>
                <a:avLst/>
                <a:gdLst>
                  <a:gd name="connsiteX0" fmla="*/ 198055 w 825306"/>
                  <a:gd name="connsiteY0" fmla="*/ 0 h 847768"/>
                  <a:gd name="connsiteX1" fmla="*/ 622565 w 825306"/>
                  <a:gd name="connsiteY1" fmla="*/ 0 h 847768"/>
                  <a:gd name="connsiteX2" fmla="*/ 639407 w 825306"/>
                  <a:gd name="connsiteY2" fmla="*/ 35035 h 847768"/>
                  <a:gd name="connsiteX3" fmla="*/ 776605 w 825306"/>
                  <a:gd name="connsiteY3" fmla="*/ 148014 h 847768"/>
                  <a:gd name="connsiteX4" fmla="*/ 815464 w 825306"/>
                  <a:gd name="connsiteY4" fmla="*/ 160076 h 847768"/>
                  <a:gd name="connsiteX5" fmla="*/ 818866 w 825306"/>
                  <a:gd name="connsiteY5" fmla="*/ 176011 h 847768"/>
                  <a:gd name="connsiteX6" fmla="*/ 825306 w 825306"/>
                  <a:gd name="connsiteY6" fmla="*/ 267902 h 847768"/>
                  <a:gd name="connsiteX7" fmla="*/ 483933 w 825306"/>
                  <a:gd name="connsiteY7" fmla="*/ 823882 h 847768"/>
                  <a:gd name="connsiteX8" fmla="*/ 412654 w 825306"/>
                  <a:gd name="connsiteY8" fmla="*/ 847768 h 847768"/>
                  <a:gd name="connsiteX9" fmla="*/ 341373 w 825306"/>
                  <a:gd name="connsiteY9" fmla="*/ 823882 h 847768"/>
                  <a:gd name="connsiteX10" fmla="*/ 0 w 825306"/>
                  <a:gd name="connsiteY10" fmla="*/ 267902 h 847768"/>
                  <a:gd name="connsiteX11" fmla="*/ 6441 w 825306"/>
                  <a:gd name="connsiteY11" fmla="*/ 176011 h 847768"/>
                  <a:gd name="connsiteX12" fmla="*/ 10175 w 825306"/>
                  <a:gd name="connsiteY12" fmla="*/ 158518 h 847768"/>
                  <a:gd name="connsiteX13" fmla="*/ 44015 w 825306"/>
                  <a:gd name="connsiteY13" fmla="*/ 148014 h 847768"/>
                  <a:gd name="connsiteX14" fmla="*/ 181213 w 825306"/>
                  <a:gd name="connsiteY14" fmla="*/ 35035 h 84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5306" h="847768">
                    <a:moveTo>
                      <a:pt x="198055" y="0"/>
                    </a:moveTo>
                    <a:lnTo>
                      <a:pt x="622565" y="0"/>
                    </a:lnTo>
                    <a:lnTo>
                      <a:pt x="639407" y="35035"/>
                    </a:lnTo>
                    <a:cubicBezTo>
                      <a:pt x="673030" y="84804"/>
                      <a:pt x="720644" y="124345"/>
                      <a:pt x="776605" y="148014"/>
                    </a:cubicBezTo>
                    <a:lnTo>
                      <a:pt x="815464" y="160076"/>
                    </a:lnTo>
                    <a:lnTo>
                      <a:pt x="818866" y="176011"/>
                    </a:lnTo>
                    <a:cubicBezTo>
                      <a:pt x="823107" y="205973"/>
                      <a:pt x="825306" y="236660"/>
                      <a:pt x="825306" y="267902"/>
                    </a:cubicBezTo>
                    <a:cubicBezTo>
                      <a:pt x="825306" y="517840"/>
                      <a:pt x="684543" y="732282"/>
                      <a:pt x="483933" y="823882"/>
                    </a:cubicBezTo>
                    <a:lnTo>
                      <a:pt x="412654" y="847768"/>
                    </a:lnTo>
                    <a:lnTo>
                      <a:pt x="341373" y="823882"/>
                    </a:lnTo>
                    <a:cubicBezTo>
                      <a:pt x="140763" y="732282"/>
                      <a:pt x="0" y="517840"/>
                      <a:pt x="0" y="267902"/>
                    </a:cubicBezTo>
                    <a:cubicBezTo>
                      <a:pt x="0" y="236660"/>
                      <a:pt x="2200" y="205973"/>
                      <a:pt x="6441" y="176011"/>
                    </a:cubicBezTo>
                    <a:lnTo>
                      <a:pt x="10175" y="158518"/>
                    </a:lnTo>
                    <a:lnTo>
                      <a:pt x="44015" y="148014"/>
                    </a:lnTo>
                    <a:cubicBezTo>
                      <a:pt x="99976" y="124345"/>
                      <a:pt x="147590" y="84804"/>
                      <a:pt x="181213" y="35035"/>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9" name="Freeform 129">
                <a:extLst>
                  <a:ext uri="{FF2B5EF4-FFF2-40B4-BE49-F238E27FC236}">
                    <a16:creationId xmlns:a16="http://schemas.microsoft.com/office/drawing/2014/main" id="{C881F836-B194-46FA-9DCA-A104511A00E5}"/>
                  </a:ext>
                </a:extLst>
              </p:cNvPr>
              <p:cNvSpPr/>
              <p:nvPr/>
            </p:nvSpPr>
            <p:spPr>
              <a:xfrm>
                <a:off x="5195586" y="5052011"/>
                <a:ext cx="1055857" cy="1084593"/>
              </a:xfrm>
              <a:custGeom>
                <a:avLst/>
                <a:gdLst>
                  <a:gd name="connsiteX0" fmla="*/ 198055 w 825306"/>
                  <a:gd name="connsiteY0" fmla="*/ 0 h 847768"/>
                  <a:gd name="connsiteX1" fmla="*/ 622565 w 825306"/>
                  <a:gd name="connsiteY1" fmla="*/ 0 h 847768"/>
                  <a:gd name="connsiteX2" fmla="*/ 639407 w 825306"/>
                  <a:gd name="connsiteY2" fmla="*/ 35035 h 847768"/>
                  <a:gd name="connsiteX3" fmla="*/ 776605 w 825306"/>
                  <a:gd name="connsiteY3" fmla="*/ 148014 h 847768"/>
                  <a:gd name="connsiteX4" fmla="*/ 815464 w 825306"/>
                  <a:gd name="connsiteY4" fmla="*/ 160076 h 847768"/>
                  <a:gd name="connsiteX5" fmla="*/ 818866 w 825306"/>
                  <a:gd name="connsiteY5" fmla="*/ 176011 h 847768"/>
                  <a:gd name="connsiteX6" fmla="*/ 825306 w 825306"/>
                  <a:gd name="connsiteY6" fmla="*/ 267902 h 847768"/>
                  <a:gd name="connsiteX7" fmla="*/ 483933 w 825306"/>
                  <a:gd name="connsiteY7" fmla="*/ 823882 h 847768"/>
                  <a:gd name="connsiteX8" fmla="*/ 412654 w 825306"/>
                  <a:gd name="connsiteY8" fmla="*/ 847768 h 847768"/>
                  <a:gd name="connsiteX9" fmla="*/ 341373 w 825306"/>
                  <a:gd name="connsiteY9" fmla="*/ 823882 h 847768"/>
                  <a:gd name="connsiteX10" fmla="*/ 0 w 825306"/>
                  <a:gd name="connsiteY10" fmla="*/ 267902 h 847768"/>
                  <a:gd name="connsiteX11" fmla="*/ 6441 w 825306"/>
                  <a:gd name="connsiteY11" fmla="*/ 176011 h 847768"/>
                  <a:gd name="connsiteX12" fmla="*/ 10175 w 825306"/>
                  <a:gd name="connsiteY12" fmla="*/ 158518 h 847768"/>
                  <a:gd name="connsiteX13" fmla="*/ 44015 w 825306"/>
                  <a:gd name="connsiteY13" fmla="*/ 148014 h 847768"/>
                  <a:gd name="connsiteX14" fmla="*/ 181213 w 825306"/>
                  <a:gd name="connsiteY14" fmla="*/ 35035 h 84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5306" h="847768">
                    <a:moveTo>
                      <a:pt x="198055" y="0"/>
                    </a:moveTo>
                    <a:lnTo>
                      <a:pt x="622565" y="0"/>
                    </a:lnTo>
                    <a:lnTo>
                      <a:pt x="639407" y="35035"/>
                    </a:lnTo>
                    <a:cubicBezTo>
                      <a:pt x="673030" y="84804"/>
                      <a:pt x="720644" y="124345"/>
                      <a:pt x="776605" y="148014"/>
                    </a:cubicBezTo>
                    <a:lnTo>
                      <a:pt x="815464" y="160076"/>
                    </a:lnTo>
                    <a:lnTo>
                      <a:pt x="818866" y="176011"/>
                    </a:lnTo>
                    <a:cubicBezTo>
                      <a:pt x="823107" y="205973"/>
                      <a:pt x="825306" y="236660"/>
                      <a:pt x="825306" y="267902"/>
                    </a:cubicBezTo>
                    <a:cubicBezTo>
                      <a:pt x="825306" y="517840"/>
                      <a:pt x="684543" y="732282"/>
                      <a:pt x="483933" y="823882"/>
                    </a:cubicBezTo>
                    <a:lnTo>
                      <a:pt x="412654" y="847768"/>
                    </a:lnTo>
                    <a:lnTo>
                      <a:pt x="341373" y="823882"/>
                    </a:lnTo>
                    <a:cubicBezTo>
                      <a:pt x="140763" y="732282"/>
                      <a:pt x="0" y="517840"/>
                      <a:pt x="0" y="267902"/>
                    </a:cubicBezTo>
                    <a:cubicBezTo>
                      <a:pt x="0" y="236660"/>
                      <a:pt x="2200" y="205973"/>
                      <a:pt x="6441" y="176011"/>
                    </a:cubicBezTo>
                    <a:lnTo>
                      <a:pt x="10175" y="158518"/>
                    </a:lnTo>
                    <a:lnTo>
                      <a:pt x="44015" y="148014"/>
                    </a:lnTo>
                    <a:cubicBezTo>
                      <a:pt x="99976" y="124345"/>
                      <a:pt x="147590" y="84804"/>
                      <a:pt x="181213" y="350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0" name="Freeform 130">
                <a:extLst>
                  <a:ext uri="{FF2B5EF4-FFF2-40B4-BE49-F238E27FC236}">
                    <a16:creationId xmlns:a16="http://schemas.microsoft.com/office/drawing/2014/main" id="{0051A7AE-FE8A-4412-A124-6CC6242FBD65}"/>
                  </a:ext>
                </a:extLst>
              </p:cNvPr>
              <p:cNvSpPr/>
              <p:nvPr/>
            </p:nvSpPr>
            <p:spPr>
              <a:xfrm>
                <a:off x="5195586" y="5052011"/>
                <a:ext cx="1055857" cy="1084593"/>
              </a:xfrm>
              <a:custGeom>
                <a:avLst/>
                <a:gdLst/>
                <a:ahLst/>
                <a:cxnLst/>
                <a:rect l="l" t="t" r="r" b="b"/>
                <a:pathLst>
                  <a:path w="1055857" h="1084593">
                    <a:moveTo>
                      <a:pt x="489359" y="575684"/>
                    </a:moveTo>
                    <a:lnTo>
                      <a:pt x="489848" y="575684"/>
                    </a:lnTo>
                    <a:cubicBezTo>
                      <a:pt x="495243" y="575684"/>
                      <a:pt x="499882" y="575777"/>
                      <a:pt x="503765" y="575963"/>
                    </a:cubicBezTo>
                    <a:cubicBezTo>
                      <a:pt x="507649" y="576149"/>
                      <a:pt x="511358" y="577219"/>
                      <a:pt x="514893" y="579172"/>
                    </a:cubicBezTo>
                    <a:cubicBezTo>
                      <a:pt x="519776" y="581916"/>
                      <a:pt x="523392" y="585718"/>
                      <a:pt x="525741" y="590578"/>
                    </a:cubicBezTo>
                    <a:cubicBezTo>
                      <a:pt x="528089" y="595439"/>
                      <a:pt x="529264" y="601287"/>
                      <a:pt x="529264" y="608124"/>
                    </a:cubicBezTo>
                    <a:cubicBezTo>
                      <a:pt x="529264" y="614961"/>
                      <a:pt x="528148" y="620751"/>
                      <a:pt x="525915" y="625495"/>
                    </a:cubicBezTo>
                    <a:cubicBezTo>
                      <a:pt x="523683" y="630239"/>
                      <a:pt x="520427" y="633960"/>
                      <a:pt x="516148" y="636657"/>
                    </a:cubicBezTo>
                    <a:cubicBezTo>
                      <a:pt x="512521" y="638936"/>
                      <a:pt x="508695" y="640180"/>
                      <a:pt x="504672" y="640389"/>
                    </a:cubicBezTo>
                    <a:cubicBezTo>
                      <a:pt x="500649" y="640599"/>
                      <a:pt x="495708" y="640703"/>
                      <a:pt x="489848" y="640703"/>
                    </a:cubicBezTo>
                    <a:lnTo>
                      <a:pt x="489359" y="640703"/>
                    </a:lnTo>
                    <a:close/>
                    <a:moveTo>
                      <a:pt x="393267" y="573731"/>
                    </a:moveTo>
                    <a:cubicBezTo>
                      <a:pt x="396290" y="573731"/>
                      <a:pt x="399209" y="574347"/>
                      <a:pt x="402023" y="575579"/>
                    </a:cubicBezTo>
                    <a:cubicBezTo>
                      <a:pt x="404836" y="576812"/>
                      <a:pt x="407360" y="578847"/>
                      <a:pt x="409592" y="581684"/>
                    </a:cubicBezTo>
                    <a:cubicBezTo>
                      <a:pt x="411731" y="584474"/>
                      <a:pt x="413441" y="588044"/>
                      <a:pt x="414720" y="592392"/>
                    </a:cubicBezTo>
                    <a:cubicBezTo>
                      <a:pt x="415999" y="596741"/>
                      <a:pt x="416638" y="602008"/>
                      <a:pt x="416638" y="608194"/>
                    </a:cubicBezTo>
                    <a:cubicBezTo>
                      <a:pt x="416638" y="614705"/>
                      <a:pt x="416033" y="619972"/>
                      <a:pt x="414824" y="623995"/>
                    </a:cubicBezTo>
                    <a:cubicBezTo>
                      <a:pt x="413615" y="628018"/>
                      <a:pt x="411894" y="631541"/>
                      <a:pt x="409662" y="634564"/>
                    </a:cubicBezTo>
                    <a:cubicBezTo>
                      <a:pt x="407569" y="637355"/>
                      <a:pt x="405081" y="639413"/>
                      <a:pt x="402197" y="640738"/>
                    </a:cubicBezTo>
                    <a:cubicBezTo>
                      <a:pt x="399314" y="642064"/>
                      <a:pt x="396337" y="642726"/>
                      <a:pt x="393267" y="642726"/>
                    </a:cubicBezTo>
                    <a:cubicBezTo>
                      <a:pt x="390244" y="642726"/>
                      <a:pt x="387314" y="642110"/>
                      <a:pt x="384477" y="640878"/>
                    </a:cubicBezTo>
                    <a:cubicBezTo>
                      <a:pt x="381640" y="639645"/>
                      <a:pt x="379105" y="637587"/>
                      <a:pt x="376873" y="634704"/>
                    </a:cubicBezTo>
                    <a:cubicBezTo>
                      <a:pt x="374687" y="631867"/>
                      <a:pt x="372966" y="628344"/>
                      <a:pt x="371711" y="624135"/>
                    </a:cubicBezTo>
                    <a:cubicBezTo>
                      <a:pt x="370455" y="619926"/>
                      <a:pt x="369827" y="614635"/>
                      <a:pt x="369827" y="608263"/>
                    </a:cubicBezTo>
                    <a:cubicBezTo>
                      <a:pt x="369827" y="602078"/>
                      <a:pt x="370490" y="596752"/>
                      <a:pt x="371815" y="592288"/>
                    </a:cubicBezTo>
                    <a:cubicBezTo>
                      <a:pt x="373141" y="587823"/>
                      <a:pt x="374873" y="584242"/>
                      <a:pt x="377013" y="581544"/>
                    </a:cubicBezTo>
                    <a:cubicBezTo>
                      <a:pt x="379431" y="578614"/>
                      <a:pt x="381943" y="576579"/>
                      <a:pt x="384547" y="575440"/>
                    </a:cubicBezTo>
                    <a:cubicBezTo>
                      <a:pt x="387151" y="574300"/>
                      <a:pt x="390058" y="573731"/>
                      <a:pt x="393267" y="573731"/>
                    </a:cubicBezTo>
                    <a:close/>
                    <a:moveTo>
                      <a:pt x="634718" y="556290"/>
                    </a:moveTo>
                    <a:lnTo>
                      <a:pt x="634718" y="660167"/>
                    </a:lnTo>
                    <a:lnTo>
                      <a:pt x="658577" y="660167"/>
                    </a:lnTo>
                    <a:lnTo>
                      <a:pt x="658577" y="587753"/>
                    </a:lnTo>
                    <a:lnTo>
                      <a:pt x="698621" y="660167"/>
                    </a:lnTo>
                    <a:lnTo>
                      <a:pt x="723736" y="660167"/>
                    </a:lnTo>
                    <a:lnTo>
                      <a:pt x="723736" y="556290"/>
                    </a:lnTo>
                    <a:lnTo>
                      <a:pt x="699877" y="556290"/>
                    </a:lnTo>
                    <a:lnTo>
                      <a:pt x="699877" y="615798"/>
                    </a:lnTo>
                    <a:lnTo>
                      <a:pt x="666739" y="556290"/>
                    </a:lnTo>
                    <a:close/>
                    <a:moveTo>
                      <a:pt x="563857" y="556290"/>
                    </a:moveTo>
                    <a:lnTo>
                      <a:pt x="563857" y="574428"/>
                    </a:lnTo>
                    <a:lnTo>
                      <a:pt x="578786" y="574428"/>
                    </a:lnTo>
                    <a:lnTo>
                      <a:pt x="578786" y="642029"/>
                    </a:lnTo>
                    <a:lnTo>
                      <a:pt x="563857" y="642029"/>
                    </a:lnTo>
                    <a:lnTo>
                      <a:pt x="563857" y="660167"/>
                    </a:lnTo>
                    <a:lnTo>
                      <a:pt x="619807" y="660167"/>
                    </a:lnTo>
                    <a:lnTo>
                      <a:pt x="619807" y="642029"/>
                    </a:lnTo>
                    <a:lnTo>
                      <a:pt x="604878" y="642029"/>
                    </a:lnTo>
                    <a:lnTo>
                      <a:pt x="604878" y="574428"/>
                    </a:lnTo>
                    <a:lnTo>
                      <a:pt x="619807" y="574428"/>
                    </a:lnTo>
                    <a:lnTo>
                      <a:pt x="619807" y="556290"/>
                    </a:lnTo>
                    <a:close/>
                    <a:moveTo>
                      <a:pt x="463268" y="556290"/>
                    </a:moveTo>
                    <a:lnTo>
                      <a:pt x="463268" y="660167"/>
                    </a:lnTo>
                    <a:lnTo>
                      <a:pt x="495777" y="660167"/>
                    </a:lnTo>
                    <a:cubicBezTo>
                      <a:pt x="502940" y="660167"/>
                      <a:pt x="509695" y="659667"/>
                      <a:pt x="516044" y="658667"/>
                    </a:cubicBezTo>
                    <a:cubicBezTo>
                      <a:pt x="522392" y="657667"/>
                      <a:pt x="528264" y="655423"/>
                      <a:pt x="533659" y="651935"/>
                    </a:cubicBezTo>
                    <a:cubicBezTo>
                      <a:pt x="540124" y="647842"/>
                      <a:pt x="545472" y="641971"/>
                      <a:pt x="549704" y="634320"/>
                    </a:cubicBezTo>
                    <a:cubicBezTo>
                      <a:pt x="553937" y="626669"/>
                      <a:pt x="556053" y="618007"/>
                      <a:pt x="556053" y="608333"/>
                    </a:cubicBezTo>
                    <a:cubicBezTo>
                      <a:pt x="556053" y="598287"/>
                      <a:pt x="554076" y="589555"/>
                      <a:pt x="550123" y="582137"/>
                    </a:cubicBezTo>
                    <a:cubicBezTo>
                      <a:pt x="546170" y="574719"/>
                      <a:pt x="540775" y="568824"/>
                      <a:pt x="533938" y="564452"/>
                    </a:cubicBezTo>
                    <a:cubicBezTo>
                      <a:pt x="528357" y="560871"/>
                      <a:pt x="522380" y="558615"/>
                      <a:pt x="516009" y="557685"/>
                    </a:cubicBezTo>
                    <a:cubicBezTo>
                      <a:pt x="509637" y="556755"/>
                      <a:pt x="502800" y="556290"/>
                      <a:pt x="495498" y="556290"/>
                    </a:cubicBezTo>
                    <a:close/>
                    <a:moveTo>
                      <a:pt x="797294" y="554267"/>
                    </a:moveTo>
                    <a:cubicBezTo>
                      <a:pt x="780458" y="554267"/>
                      <a:pt x="767191" y="559173"/>
                      <a:pt x="757494" y="568987"/>
                    </a:cubicBezTo>
                    <a:cubicBezTo>
                      <a:pt x="747797" y="578800"/>
                      <a:pt x="742948" y="591846"/>
                      <a:pt x="742948" y="608124"/>
                    </a:cubicBezTo>
                    <a:cubicBezTo>
                      <a:pt x="742948" y="625425"/>
                      <a:pt x="747797" y="638785"/>
                      <a:pt x="757494" y="648203"/>
                    </a:cubicBezTo>
                    <a:cubicBezTo>
                      <a:pt x="767191" y="657621"/>
                      <a:pt x="780202" y="662330"/>
                      <a:pt x="796526" y="662330"/>
                    </a:cubicBezTo>
                    <a:cubicBezTo>
                      <a:pt x="803596" y="662330"/>
                      <a:pt x="810770" y="661446"/>
                      <a:pt x="818048" y="659679"/>
                    </a:cubicBezTo>
                    <a:cubicBezTo>
                      <a:pt x="825327" y="657912"/>
                      <a:pt x="831245" y="656098"/>
                      <a:pt x="835803" y="654237"/>
                    </a:cubicBezTo>
                    <a:lnTo>
                      <a:pt x="835803" y="603101"/>
                    </a:lnTo>
                    <a:lnTo>
                      <a:pt x="790387" y="603101"/>
                    </a:lnTo>
                    <a:lnTo>
                      <a:pt x="790387" y="622565"/>
                    </a:lnTo>
                    <a:lnTo>
                      <a:pt x="810549" y="622565"/>
                    </a:lnTo>
                    <a:lnTo>
                      <a:pt x="810549" y="642936"/>
                    </a:lnTo>
                    <a:cubicBezTo>
                      <a:pt x="809619" y="643029"/>
                      <a:pt x="808526" y="643099"/>
                      <a:pt x="807270" y="643145"/>
                    </a:cubicBezTo>
                    <a:cubicBezTo>
                      <a:pt x="806014" y="643192"/>
                      <a:pt x="804921" y="643215"/>
                      <a:pt x="803991" y="643215"/>
                    </a:cubicBezTo>
                    <a:cubicBezTo>
                      <a:pt x="793434" y="643215"/>
                      <a:pt x="785109" y="640331"/>
                      <a:pt x="779016" y="634564"/>
                    </a:cubicBezTo>
                    <a:cubicBezTo>
                      <a:pt x="772923" y="628797"/>
                      <a:pt x="769877" y="619844"/>
                      <a:pt x="769877" y="607705"/>
                    </a:cubicBezTo>
                    <a:cubicBezTo>
                      <a:pt x="769877" y="602031"/>
                      <a:pt x="770679" y="597055"/>
                      <a:pt x="772284" y="592776"/>
                    </a:cubicBezTo>
                    <a:cubicBezTo>
                      <a:pt x="773888" y="588497"/>
                      <a:pt x="776063" y="584963"/>
                      <a:pt x="778807" y="582172"/>
                    </a:cubicBezTo>
                    <a:cubicBezTo>
                      <a:pt x="781690" y="579288"/>
                      <a:pt x="784969" y="577149"/>
                      <a:pt x="788643" y="575754"/>
                    </a:cubicBezTo>
                    <a:cubicBezTo>
                      <a:pt x="792317" y="574359"/>
                      <a:pt x="796387" y="573661"/>
                      <a:pt x="800852" y="573661"/>
                    </a:cubicBezTo>
                    <a:cubicBezTo>
                      <a:pt x="804666" y="573661"/>
                      <a:pt x="808282" y="574196"/>
                      <a:pt x="811700" y="575265"/>
                    </a:cubicBezTo>
                    <a:cubicBezTo>
                      <a:pt x="815118" y="576335"/>
                      <a:pt x="818130" y="577614"/>
                      <a:pt x="820734" y="579102"/>
                    </a:cubicBezTo>
                    <a:cubicBezTo>
                      <a:pt x="822967" y="580358"/>
                      <a:pt x="825257" y="581881"/>
                      <a:pt x="827606" y="583672"/>
                    </a:cubicBezTo>
                    <a:cubicBezTo>
                      <a:pt x="829955" y="585462"/>
                      <a:pt x="831757" y="586846"/>
                      <a:pt x="833013" y="587823"/>
                    </a:cubicBezTo>
                    <a:lnTo>
                      <a:pt x="835385" y="587823"/>
                    </a:lnTo>
                    <a:lnTo>
                      <a:pt x="835385" y="563475"/>
                    </a:lnTo>
                    <a:cubicBezTo>
                      <a:pt x="829571" y="560638"/>
                      <a:pt x="823943" y="558394"/>
                      <a:pt x="818502" y="556743"/>
                    </a:cubicBezTo>
                    <a:cubicBezTo>
                      <a:pt x="813060" y="555092"/>
                      <a:pt x="805991" y="554267"/>
                      <a:pt x="797294" y="554267"/>
                    </a:cubicBezTo>
                    <a:close/>
                    <a:moveTo>
                      <a:pt x="393198" y="554127"/>
                    </a:moveTo>
                    <a:cubicBezTo>
                      <a:pt x="377524" y="554127"/>
                      <a:pt x="365223" y="558976"/>
                      <a:pt x="356293" y="568673"/>
                    </a:cubicBezTo>
                    <a:cubicBezTo>
                      <a:pt x="347363" y="578370"/>
                      <a:pt x="342898" y="591567"/>
                      <a:pt x="342898" y="608263"/>
                    </a:cubicBezTo>
                    <a:cubicBezTo>
                      <a:pt x="342898" y="624821"/>
                      <a:pt x="347363" y="637971"/>
                      <a:pt x="356293" y="647715"/>
                    </a:cubicBezTo>
                    <a:cubicBezTo>
                      <a:pt x="365223" y="657458"/>
                      <a:pt x="377524" y="662330"/>
                      <a:pt x="393198" y="662330"/>
                    </a:cubicBezTo>
                    <a:cubicBezTo>
                      <a:pt x="408825" y="662330"/>
                      <a:pt x="421126" y="657516"/>
                      <a:pt x="430102" y="647889"/>
                    </a:cubicBezTo>
                    <a:cubicBezTo>
                      <a:pt x="439079" y="638262"/>
                      <a:pt x="443567" y="625053"/>
                      <a:pt x="443567" y="608263"/>
                    </a:cubicBezTo>
                    <a:cubicBezTo>
                      <a:pt x="443567" y="591474"/>
                      <a:pt x="439079" y="578254"/>
                      <a:pt x="430102" y="568603"/>
                    </a:cubicBezTo>
                    <a:cubicBezTo>
                      <a:pt x="421126" y="558952"/>
                      <a:pt x="408825" y="554127"/>
                      <a:pt x="393198" y="554127"/>
                    </a:cubicBezTo>
                    <a:close/>
                    <a:moveTo>
                      <a:pt x="284827" y="526027"/>
                    </a:moveTo>
                    <a:cubicBezTo>
                      <a:pt x="265092" y="526027"/>
                      <a:pt x="249407" y="532227"/>
                      <a:pt x="237772" y="544628"/>
                    </a:cubicBezTo>
                    <a:cubicBezTo>
                      <a:pt x="226137" y="557029"/>
                      <a:pt x="220320" y="573656"/>
                      <a:pt x="220320" y="594511"/>
                    </a:cubicBezTo>
                    <a:cubicBezTo>
                      <a:pt x="220320" y="616131"/>
                      <a:pt x="226123" y="632906"/>
                      <a:pt x="237728" y="644836"/>
                    </a:cubicBezTo>
                    <a:cubicBezTo>
                      <a:pt x="249334" y="656765"/>
                      <a:pt x="265004" y="662730"/>
                      <a:pt x="284739" y="662730"/>
                    </a:cubicBezTo>
                    <a:cubicBezTo>
                      <a:pt x="291043" y="662730"/>
                      <a:pt x="295991" y="662406"/>
                      <a:pt x="299585" y="661758"/>
                    </a:cubicBezTo>
                    <a:cubicBezTo>
                      <a:pt x="303178" y="661110"/>
                      <a:pt x="307037" y="660167"/>
                      <a:pt x="311161" y="658930"/>
                    </a:cubicBezTo>
                    <a:cubicBezTo>
                      <a:pt x="314519" y="657929"/>
                      <a:pt x="317788" y="656706"/>
                      <a:pt x="320969" y="655263"/>
                    </a:cubicBezTo>
                    <a:cubicBezTo>
                      <a:pt x="324151" y="653820"/>
                      <a:pt x="326949" y="652538"/>
                      <a:pt x="329364" y="651419"/>
                    </a:cubicBezTo>
                    <a:lnTo>
                      <a:pt x="329364" y="620491"/>
                    </a:lnTo>
                    <a:lnTo>
                      <a:pt x="326360" y="620491"/>
                    </a:lnTo>
                    <a:cubicBezTo>
                      <a:pt x="324710" y="621963"/>
                      <a:pt x="322766" y="623642"/>
                      <a:pt x="320528" y="625527"/>
                    </a:cubicBezTo>
                    <a:cubicBezTo>
                      <a:pt x="318289" y="627413"/>
                      <a:pt x="315697" y="629268"/>
                      <a:pt x="312751" y="631095"/>
                    </a:cubicBezTo>
                    <a:cubicBezTo>
                      <a:pt x="310041" y="632862"/>
                      <a:pt x="306713" y="634467"/>
                      <a:pt x="302766" y="635911"/>
                    </a:cubicBezTo>
                    <a:cubicBezTo>
                      <a:pt x="298819" y="637354"/>
                      <a:pt x="294666" y="638076"/>
                      <a:pt x="290306" y="638076"/>
                    </a:cubicBezTo>
                    <a:cubicBezTo>
                      <a:pt x="286124" y="638076"/>
                      <a:pt x="281926" y="637339"/>
                      <a:pt x="277714" y="635866"/>
                    </a:cubicBezTo>
                    <a:cubicBezTo>
                      <a:pt x="273502" y="634394"/>
                      <a:pt x="269687" y="632008"/>
                      <a:pt x="266270" y="628709"/>
                    </a:cubicBezTo>
                    <a:cubicBezTo>
                      <a:pt x="262736" y="625292"/>
                      <a:pt x="259879" y="620800"/>
                      <a:pt x="257699" y="615233"/>
                    </a:cubicBezTo>
                    <a:cubicBezTo>
                      <a:pt x="255519" y="609666"/>
                      <a:pt x="254429" y="602788"/>
                      <a:pt x="254429" y="594599"/>
                    </a:cubicBezTo>
                    <a:cubicBezTo>
                      <a:pt x="254429" y="586823"/>
                      <a:pt x="255475" y="580078"/>
                      <a:pt x="257566" y="574363"/>
                    </a:cubicBezTo>
                    <a:cubicBezTo>
                      <a:pt x="259658" y="568649"/>
                      <a:pt x="262353" y="564113"/>
                      <a:pt x="265652" y="560755"/>
                    </a:cubicBezTo>
                    <a:cubicBezTo>
                      <a:pt x="269246" y="557043"/>
                      <a:pt x="273031" y="554436"/>
                      <a:pt x="277007" y="552934"/>
                    </a:cubicBezTo>
                    <a:cubicBezTo>
                      <a:pt x="280984" y="551432"/>
                      <a:pt x="285358" y="550681"/>
                      <a:pt x="290129" y="550681"/>
                    </a:cubicBezTo>
                    <a:cubicBezTo>
                      <a:pt x="294135" y="550681"/>
                      <a:pt x="297979" y="551344"/>
                      <a:pt x="301661" y="552669"/>
                    </a:cubicBezTo>
                    <a:cubicBezTo>
                      <a:pt x="305343" y="553995"/>
                      <a:pt x="308716" y="555600"/>
                      <a:pt x="311779" y="557485"/>
                    </a:cubicBezTo>
                    <a:cubicBezTo>
                      <a:pt x="314843" y="559370"/>
                      <a:pt x="317582" y="561300"/>
                      <a:pt x="319997" y="563273"/>
                    </a:cubicBezTo>
                    <a:cubicBezTo>
                      <a:pt x="322413" y="565247"/>
                      <a:pt x="324416" y="566940"/>
                      <a:pt x="326006" y="568354"/>
                    </a:cubicBezTo>
                    <a:lnTo>
                      <a:pt x="329364" y="568354"/>
                    </a:lnTo>
                    <a:lnTo>
                      <a:pt x="329364" y="536984"/>
                    </a:lnTo>
                    <a:cubicBezTo>
                      <a:pt x="327185" y="535865"/>
                      <a:pt x="324327" y="534539"/>
                      <a:pt x="320793" y="533008"/>
                    </a:cubicBezTo>
                    <a:cubicBezTo>
                      <a:pt x="317258" y="531476"/>
                      <a:pt x="313989" y="530268"/>
                      <a:pt x="310984" y="529385"/>
                    </a:cubicBezTo>
                    <a:cubicBezTo>
                      <a:pt x="307155" y="528324"/>
                      <a:pt x="303149" y="527499"/>
                      <a:pt x="298966" y="526910"/>
                    </a:cubicBezTo>
                    <a:cubicBezTo>
                      <a:pt x="294783" y="526321"/>
                      <a:pt x="290071" y="526027"/>
                      <a:pt x="284827" y="526027"/>
                    </a:cubicBezTo>
                    <a:close/>
                    <a:moveTo>
                      <a:pt x="670195" y="365855"/>
                    </a:moveTo>
                    <a:lnTo>
                      <a:pt x="678915" y="365855"/>
                    </a:lnTo>
                    <a:cubicBezTo>
                      <a:pt x="681892" y="365855"/>
                      <a:pt x="684380" y="365948"/>
                      <a:pt x="686380" y="366134"/>
                    </a:cubicBezTo>
                    <a:cubicBezTo>
                      <a:pt x="688380" y="366320"/>
                      <a:pt x="690193" y="366762"/>
                      <a:pt x="691821" y="367460"/>
                    </a:cubicBezTo>
                    <a:cubicBezTo>
                      <a:pt x="694147" y="368483"/>
                      <a:pt x="695809" y="369936"/>
                      <a:pt x="696809" y="371820"/>
                    </a:cubicBezTo>
                    <a:cubicBezTo>
                      <a:pt x="697809" y="373703"/>
                      <a:pt x="698309" y="375947"/>
                      <a:pt x="698309" y="378552"/>
                    </a:cubicBezTo>
                    <a:cubicBezTo>
                      <a:pt x="698309" y="381482"/>
                      <a:pt x="697902" y="383854"/>
                      <a:pt x="697088" y="385668"/>
                    </a:cubicBezTo>
                    <a:cubicBezTo>
                      <a:pt x="696274" y="387482"/>
                      <a:pt x="695030" y="389040"/>
                      <a:pt x="693356" y="390342"/>
                    </a:cubicBezTo>
                    <a:cubicBezTo>
                      <a:pt x="691589" y="391784"/>
                      <a:pt x="689438" y="392725"/>
                      <a:pt x="686903" y="393167"/>
                    </a:cubicBezTo>
                    <a:cubicBezTo>
                      <a:pt x="684368" y="393609"/>
                      <a:pt x="681287" y="393830"/>
                      <a:pt x="677659" y="393830"/>
                    </a:cubicBezTo>
                    <a:lnTo>
                      <a:pt x="670195" y="393830"/>
                    </a:lnTo>
                    <a:close/>
                    <a:moveTo>
                      <a:pt x="749018" y="346740"/>
                    </a:moveTo>
                    <a:lnTo>
                      <a:pt x="749018" y="450617"/>
                    </a:lnTo>
                    <a:lnTo>
                      <a:pt x="819269" y="450617"/>
                    </a:lnTo>
                    <a:lnTo>
                      <a:pt x="819269" y="430804"/>
                    </a:lnTo>
                    <a:lnTo>
                      <a:pt x="774970" y="430804"/>
                    </a:lnTo>
                    <a:lnTo>
                      <a:pt x="774970" y="404574"/>
                    </a:lnTo>
                    <a:lnTo>
                      <a:pt x="815781" y="404574"/>
                    </a:lnTo>
                    <a:lnTo>
                      <a:pt x="815781" y="384761"/>
                    </a:lnTo>
                    <a:lnTo>
                      <a:pt x="774970" y="384761"/>
                    </a:lnTo>
                    <a:lnTo>
                      <a:pt x="774970" y="366553"/>
                    </a:lnTo>
                    <a:lnTo>
                      <a:pt x="819269" y="366553"/>
                    </a:lnTo>
                    <a:lnTo>
                      <a:pt x="819269" y="346740"/>
                    </a:lnTo>
                    <a:close/>
                    <a:moveTo>
                      <a:pt x="644243" y="346740"/>
                    </a:moveTo>
                    <a:lnTo>
                      <a:pt x="644243" y="450617"/>
                    </a:lnTo>
                    <a:lnTo>
                      <a:pt x="670195" y="450617"/>
                    </a:lnTo>
                    <a:lnTo>
                      <a:pt x="670195" y="412527"/>
                    </a:lnTo>
                    <a:lnTo>
                      <a:pt x="679543" y="412527"/>
                    </a:lnTo>
                    <a:lnTo>
                      <a:pt x="708495" y="450617"/>
                    </a:lnTo>
                    <a:lnTo>
                      <a:pt x="740307" y="450617"/>
                    </a:lnTo>
                    <a:lnTo>
                      <a:pt x="705355" y="406457"/>
                    </a:lnTo>
                    <a:cubicBezTo>
                      <a:pt x="711355" y="403527"/>
                      <a:pt x="716145" y="399585"/>
                      <a:pt x="719727" y="394632"/>
                    </a:cubicBezTo>
                    <a:cubicBezTo>
                      <a:pt x="723308" y="389679"/>
                      <a:pt x="725098" y="383226"/>
                      <a:pt x="725098" y="375273"/>
                    </a:cubicBezTo>
                    <a:cubicBezTo>
                      <a:pt x="725098" y="369645"/>
                      <a:pt x="724005" y="365006"/>
                      <a:pt x="721819" y="361355"/>
                    </a:cubicBezTo>
                    <a:cubicBezTo>
                      <a:pt x="719633" y="357704"/>
                      <a:pt x="716680" y="354693"/>
                      <a:pt x="712959" y="352321"/>
                    </a:cubicBezTo>
                    <a:cubicBezTo>
                      <a:pt x="709332" y="350042"/>
                      <a:pt x="705379" y="348542"/>
                      <a:pt x="701100" y="347821"/>
                    </a:cubicBezTo>
                    <a:cubicBezTo>
                      <a:pt x="696821" y="347100"/>
                      <a:pt x="691798" y="346740"/>
                      <a:pt x="686031" y="346740"/>
                    </a:cubicBezTo>
                    <a:close/>
                    <a:moveTo>
                      <a:pt x="538003" y="346740"/>
                    </a:moveTo>
                    <a:lnTo>
                      <a:pt x="538003" y="413085"/>
                    </a:lnTo>
                    <a:cubicBezTo>
                      <a:pt x="538003" y="426061"/>
                      <a:pt x="541758" y="435920"/>
                      <a:pt x="549269" y="442664"/>
                    </a:cubicBezTo>
                    <a:cubicBezTo>
                      <a:pt x="556781" y="449408"/>
                      <a:pt x="567513" y="452780"/>
                      <a:pt x="581465" y="452780"/>
                    </a:cubicBezTo>
                    <a:cubicBezTo>
                      <a:pt x="595836" y="452780"/>
                      <a:pt x="606685" y="449350"/>
                      <a:pt x="614010" y="442490"/>
                    </a:cubicBezTo>
                    <a:cubicBezTo>
                      <a:pt x="621335" y="435630"/>
                      <a:pt x="624997" y="425805"/>
                      <a:pt x="624997" y="413015"/>
                    </a:cubicBezTo>
                    <a:lnTo>
                      <a:pt x="624997" y="346740"/>
                    </a:lnTo>
                    <a:lnTo>
                      <a:pt x="598906" y="346740"/>
                    </a:lnTo>
                    <a:lnTo>
                      <a:pt x="598906" y="411550"/>
                    </a:lnTo>
                    <a:cubicBezTo>
                      <a:pt x="598906" y="419038"/>
                      <a:pt x="597499" y="424479"/>
                      <a:pt x="594685" y="427874"/>
                    </a:cubicBezTo>
                    <a:cubicBezTo>
                      <a:pt x="591872" y="431270"/>
                      <a:pt x="587465" y="432967"/>
                      <a:pt x="581465" y="432967"/>
                    </a:cubicBezTo>
                    <a:cubicBezTo>
                      <a:pt x="575326" y="432967"/>
                      <a:pt x="570896" y="431200"/>
                      <a:pt x="568175" y="427665"/>
                    </a:cubicBezTo>
                    <a:cubicBezTo>
                      <a:pt x="565455" y="424130"/>
                      <a:pt x="564094" y="418759"/>
                      <a:pt x="564094" y="411550"/>
                    </a:cubicBezTo>
                    <a:lnTo>
                      <a:pt x="564094" y="346740"/>
                    </a:lnTo>
                    <a:close/>
                    <a:moveTo>
                      <a:pt x="358493" y="346740"/>
                    </a:moveTo>
                    <a:lnTo>
                      <a:pt x="358493" y="450617"/>
                    </a:lnTo>
                    <a:lnTo>
                      <a:pt x="428744" y="450617"/>
                    </a:lnTo>
                    <a:lnTo>
                      <a:pt x="428744" y="430804"/>
                    </a:lnTo>
                    <a:lnTo>
                      <a:pt x="384445" y="430804"/>
                    </a:lnTo>
                    <a:lnTo>
                      <a:pt x="384445" y="404574"/>
                    </a:lnTo>
                    <a:lnTo>
                      <a:pt x="425256" y="404574"/>
                    </a:lnTo>
                    <a:lnTo>
                      <a:pt x="425256" y="384761"/>
                    </a:lnTo>
                    <a:lnTo>
                      <a:pt x="384445" y="384761"/>
                    </a:lnTo>
                    <a:lnTo>
                      <a:pt x="384445" y="366553"/>
                    </a:lnTo>
                    <a:lnTo>
                      <a:pt x="428744" y="366553"/>
                    </a:lnTo>
                    <a:lnTo>
                      <a:pt x="428744" y="346740"/>
                    </a:lnTo>
                    <a:close/>
                    <a:moveTo>
                      <a:pt x="489075" y="344717"/>
                    </a:moveTo>
                    <a:cubicBezTo>
                      <a:pt x="473495" y="344717"/>
                      <a:pt x="461112" y="349612"/>
                      <a:pt x="451927" y="359402"/>
                    </a:cubicBezTo>
                    <a:cubicBezTo>
                      <a:pt x="442741" y="369192"/>
                      <a:pt x="438148" y="382319"/>
                      <a:pt x="438148" y="398783"/>
                    </a:cubicBezTo>
                    <a:cubicBezTo>
                      <a:pt x="438148" y="415852"/>
                      <a:pt x="442729" y="429095"/>
                      <a:pt x="451892" y="438513"/>
                    </a:cubicBezTo>
                    <a:cubicBezTo>
                      <a:pt x="461054" y="447931"/>
                      <a:pt x="473425" y="452640"/>
                      <a:pt x="489006" y="452640"/>
                    </a:cubicBezTo>
                    <a:cubicBezTo>
                      <a:pt x="493982" y="452640"/>
                      <a:pt x="497889" y="452385"/>
                      <a:pt x="500726" y="451873"/>
                    </a:cubicBezTo>
                    <a:cubicBezTo>
                      <a:pt x="503563" y="451361"/>
                      <a:pt x="506609" y="450617"/>
                      <a:pt x="509865" y="449641"/>
                    </a:cubicBezTo>
                    <a:cubicBezTo>
                      <a:pt x="512516" y="448850"/>
                      <a:pt x="515097" y="447885"/>
                      <a:pt x="517609" y="446745"/>
                    </a:cubicBezTo>
                    <a:cubicBezTo>
                      <a:pt x="520120" y="445606"/>
                      <a:pt x="522329" y="444594"/>
                      <a:pt x="524236" y="443711"/>
                    </a:cubicBezTo>
                    <a:lnTo>
                      <a:pt x="524236" y="419294"/>
                    </a:lnTo>
                    <a:lnTo>
                      <a:pt x="521864" y="419294"/>
                    </a:lnTo>
                    <a:cubicBezTo>
                      <a:pt x="520562" y="420456"/>
                      <a:pt x="519027" y="421782"/>
                      <a:pt x="517260" y="423270"/>
                    </a:cubicBezTo>
                    <a:cubicBezTo>
                      <a:pt x="515492" y="424758"/>
                      <a:pt x="513446" y="426223"/>
                      <a:pt x="511121" y="427665"/>
                    </a:cubicBezTo>
                    <a:cubicBezTo>
                      <a:pt x="508981" y="429060"/>
                      <a:pt x="506354" y="430328"/>
                      <a:pt x="503237" y="431467"/>
                    </a:cubicBezTo>
                    <a:cubicBezTo>
                      <a:pt x="500121" y="432607"/>
                      <a:pt x="496842" y="433176"/>
                      <a:pt x="493401" y="433176"/>
                    </a:cubicBezTo>
                    <a:cubicBezTo>
                      <a:pt x="490099" y="433176"/>
                      <a:pt x="486785" y="432595"/>
                      <a:pt x="483460" y="431432"/>
                    </a:cubicBezTo>
                    <a:cubicBezTo>
                      <a:pt x="480134" y="430270"/>
                      <a:pt x="477123" y="428386"/>
                      <a:pt x="474425" y="425782"/>
                    </a:cubicBezTo>
                    <a:cubicBezTo>
                      <a:pt x="471635" y="423084"/>
                      <a:pt x="469379" y="419538"/>
                      <a:pt x="467658" y="415143"/>
                    </a:cubicBezTo>
                    <a:cubicBezTo>
                      <a:pt x="465937" y="410748"/>
                      <a:pt x="465077" y="405318"/>
                      <a:pt x="465077" y="398853"/>
                    </a:cubicBezTo>
                    <a:cubicBezTo>
                      <a:pt x="465077" y="392714"/>
                      <a:pt x="465902" y="387389"/>
                      <a:pt x="467554" y="382877"/>
                    </a:cubicBezTo>
                    <a:cubicBezTo>
                      <a:pt x="469205" y="378366"/>
                      <a:pt x="471332" y="374785"/>
                      <a:pt x="473937" y="372134"/>
                    </a:cubicBezTo>
                    <a:cubicBezTo>
                      <a:pt x="476774" y="369204"/>
                      <a:pt x="479762" y="367146"/>
                      <a:pt x="482901" y="365960"/>
                    </a:cubicBezTo>
                    <a:cubicBezTo>
                      <a:pt x="486041" y="364774"/>
                      <a:pt x="489494" y="364181"/>
                      <a:pt x="493261" y="364181"/>
                    </a:cubicBezTo>
                    <a:cubicBezTo>
                      <a:pt x="496424" y="364181"/>
                      <a:pt x="499459" y="364704"/>
                      <a:pt x="502365" y="365750"/>
                    </a:cubicBezTo>
                    <a:cubicBezTo>
                      <a:pt x="505272" y="366797"/>
                      <a:pt x="507935" y="368064"/>
                      <a:pt x="510353" y="369552"/>
                    </a:cubicBezTo>
                    <a:cubicBezTo>
                      <a:pt x="512772" y="371041"/>
                      <a:pt x="514934" y="372564"/>
                      <a:pt x="516841" y="374122"/>
                    </a:cubicBezTo>
                    <a:cubicBezTo>
                      <a:pt x="518748" y="375680"/>
                      <a:pt x="520329" y="377017"/>
                      <a:pt x="521585" y="378133"/>
                    </a:cubicBezTo>
                    <a:lnTo>
                      <a:pt x="524236" y="378133"/>
                    </a:lnTo>
                    <a:lnTo>
                      <a:pt x="524236" y="353367"/>
                    </a:lnTo>
                    <a:cubicBezTo>
                      <a:pt x="522515" y="352484"/>
                      <a:pt x="520260" y="351437"/>
                      <a:pt x="517469" y="350228"/>
                    </a:cubicBezTo>
                    <a:cubicBezTo>
                      <a:pt x="514679" y="349019"/>
                      <a:pt x="512097" y="348065"/>
                      <a:pt x="509725" y="347368"/>
                    </a:cubicBezTo>
                    <a:cubicBezTo>
                      <a:pt x="506702" y="346531"/>
                      <a:pt x="503540" y="345879"/>
                      <a:pt x="500238" y="345414"/>
                    </a:cubicBezTo>
                    <a:cubicBezTo>
                      <a:pt x="496936" y="344949"/>
                      <a:pt x="493215" y="344717"/>
                      <a:pt x="489075" y="344717"/>
                    </a:cubicBezTo>
                    <a:close/>
                    <a:moveTo>
                      <a:pt x="295394" y="316653"/>
                    </a:moveTo>
                    <a:cubicBezTo>
                      <a:pt x="279783" y="316653"/>
                      <a:pt x="266763" y="320468"/>
                      <a:pt x="256336" y="328097"/>
                    </a:cubicBezTo>
                    <a:cubicBezTo>
                      <a:pt x="245909" y="335726"/>
                      <a:pt x="240695" y="345697"/>
                      <a:pt x="240695" y="358009"/>
                    </a:cubicBezTo>
                    <a:cubicBezTo>
                      <a:pt x="240695" y="367140"/>
                      <a:pt x="242904" y="374740"/>
                      <a:pt x="247323" y="380808"/>
                    </a:cubicBezTo>
                    <a:cubicBezTo>
                      <a:pt x="251741" y="386875"/>
                      <a:pt x="259046" y="391706"/>
                      <a:pt x="269238" y="395300"/>
                    </a:cubicBezTo>
                    <a:cubicBezTo>
                      <a:pt x="273656" y="396831"/>
                      <a:pt x="278413" y="398127"/>
                      <a:pt x="283509" y="399188"/>
                    </a:cubicBezTo>
                    <a:cubicBezTo>
                      <a:pt x="288605" y="400248"/>
                      <a:pt x="293391" y="401368"/>
                      <a:pt x="297869" y="402546"/>
                    </a:cubicBezTo>
                    <a:cubicBezTo>
                      <a:pt x="301462" y="403488"/>
                      <a:pt x="304555" y="404991"/>
                      <a:pt x="307147" y="407052"/>
                    </a:cubicBezTo>
                    <a:cubicBezTo>
                      <a:pt x="309739" y="409114"/>
                      <a:pt x="311035" y="411795"/>
                      <a:pt x="311035" y="415094"/>
                    </a:cubicBezTo>
                    <a:cubicBezTo>
                      <a:pt x="311035" y="418039"/>
                      <a:pt x="310240" y="420411"/>
                      <a:pt x="308649" y="422207"/>
                    </a:cubicBezTo>
                    <a:cubicBezTo>
                      <a:pt x="307059" y="424004"/>
                      <a:pt x="305115" y="425403"/>
                      <a:pt x="302817" y="426405"/>
                    </a:cubicBezTo>
                    <a:cubicBezTo>
                      <a:pt x="300932" y="427288"/>
                      <a:pt x="298443" y="427936"/>
                      <a:pt x="295350" y="428349"/>
                    </a:cubicBezTo>
                    <a:cubicBezTo>
                      <a:pt x="292257" y="428761"/>
                      <a:pt x="289768" y="428967"/>
                      <a:pt x="287883" y="428967"/>
                    </a:cubicBezTo>
                    <a:cubicBezTo>
                      <a:pt x="280401" y="428967"/>
                      <a:pt x="272684" y="427465"/>
                      <a:pt x="264731" y="424461"/>
                    </a:cubicBezTo>
                    <a:cubicBezTo>
                      <a:pt x="256778" y="421456"/>
                      <a:pt x="249503" y="417156"/>
                      <a:pt x="242904" y="411559"/>
                    </a:cubicBezTo>
                    <a:lnTo>
                      <a:pt x="239900" y="411559"/>
                    </a:lnTo>
                    <a:lnTo>
                      <a:pt x="239900" y="442841"/>
                    </a:lnTo>
                    <a:cubicBezTo>
                      <a:pt x="246439" y="445728"/>
                      <a:pt x="253523" y="448143"/>
                      <a:pt x="261152" y="450087"/>
                    </a:cubicBezTo>
                    <a:cubicBezTo>
                      <a:pt x="268781" y="452031"/>
                      <a:pt x="277633" y="453003"/>
                      <a:pt x="287706" y="453003"/>
                    </a:cubicBezTo>
                    <a:cubicBezTo>
                      <a:pt x="305203" y="453003"/>
                      <a:pt x="319091" y="449027"/>
                      <a:pt x="329371" y="441074"/>
                    </a:cubicBezTo>
                    <a:cubicBezTo>
                      <a:pt x="339651" y="433121"/>
                      <a:pt x="344791" y="422605"/>
                      <a:pt x="344791" y="409527"/>
                    </a:cubicBezTo>
                    <a:cubicBezTo>
                      <a:pt x="344791" y="400396"/>
                      <a:pt x="342567" y="393046"/>
                      <a:pt x="338120" y="387479"/>
                    </a:cubicBezTo>
                    <a:cubicBezTo>
                      <a:pt x="333672" y="381912"/>
                      <a:pt x="326882" y="377479"/>
                      <a:pt x="317751" y="374180"/>
                    </a:cubicBezTo>
                    <a:cubicBezTo>
                      <a:pt x="313097" y="372531"/>
                      <a:pt x="308723" y="371234"/>
                      <a:pt x="304629" y="370292"/>
                    </a:cubicBezTo>
                    <a:cubicBezTo>
                      <a:pt x="300534" y="369349"/>
                      <a:pt x="296278" y="368377"/>
                      <a:pt x="291860" y="367376"/>
                    </a:cubicBezTo>
                    <a:cubicBezTo>
                      <a:pt x="285026" y="365785"/>
                      <a:pt x="280416" y="364003"/>
                      <a:pt x="278030" y="362030"/>
                    </a:cubicBezTo>
                    <a:cubicBezTo>
                      <a:pt x="275644" y="360056"/>
                      <a:pt x="274451" y="357390"/>
                      <a:pt x="274451" y="354032"/>
                    </a:cubicBezTo>
                    <a:cubicBezTo>
                      <a:pt x="274451" y="351735"/>
                      <a:pt x="275203" y="349658"/>
                      <a:pt x="276705" y="347803"/>
                    </a:cubicBezTo>
                    <a:cubicBezTo>
                      <a:pt x="278207" y="345947"/>
                      <a:pt x="279989" y="344548"/>
                      <a:pt x="282051" y="343605"/>
                    </a:cubicBezTo>
                    <a:cubicBezTo>
                      <a:pt x="284584" y="342427"/>
                      <a:pt x="286999" y="341632"/>
                      <a:pt x="289297" y="341219"/>
                    </a:cubicBezTo>
                    <a:cubicBezTo>
                      <a:pt x="291595" y="340807"/>
                      <a:pt x="294187" y="340601"/>
                      <a:pt x="297073" y="340601"/>
                    </a:cubicBezTo>
                    <a:cubicBezTo>
                      <a:pt x="304496" y="340601"/>
                      <a:pt x="311727" y="342044"/>
                      <a:pt x="318767" y="344931"/>
                    </a:cubicBezTo>
                    <a:cubicBezTo>
                      <a:pt x="325807" y="347817"/>
                      <a:pt x="331772" y="351352"/>
                      <a:pt x="336662" y="355535"/>
                    </a:cubicBezTo>
                    <a:lnTo>
                      <a:pt x="339578" y="355535"/>
                    </a:lnTo>
                    <a:lnTo>
                      <a:pt x="339578" y="325490"/>
                    </a:lnTo>
                    <a:cubicBezTo>
                      <a:pt x="333451" y="322780"/>
                      <a:pt x="326514" y="320630"/>
                      <a:pt x="318767" y="319039"/>
                    </a:cubicBezTo>
                    <a:cubicBezTo>
                      <a:pt x="311020" y="317449"/>
                      <a:pt x="303229" y="316653"/>
                      <a:pt x="295394" y="316653"/>
                    </a:cubicBezTo>
                    <a:close/>
                    <a:moveTo>
                      <a:pt x="253382" y="0"/>
                    </a:moveTo>
                    <a:lnTo>
                      <a:pt x="796480" y="0"/>
                    </a:lnTo>
                    <a:lnTo>
                      <a:pt x="818027" y="44822"/>
                    </a:lnTo>
                    <a:cubicBezTo>
                      <a:pt x="861043" y="108494"/>
                      <a:pt x="921958" y="159081"/>
                      <a:pt x="993551" y="189362"/>
                    </a:cubicBezTo>
                    <a:lnTo>
                      <a:pt x="1043266" y="204794"/>
                    </a:lnTo>
                    <a:lnTo>
                      <a:pt x="1047618" y="225180"/>
                    </a:lnTo>
                    <a:cubicBezTo>
                      <a:pt x="1053044" y="263512"/>
                      <a:pt x="1055857" y="302771"/>
                      <a:pt x="1055857" y="342741"/>
                    </a:cubicBezTo>
                    <a:cubicBezTo>
                      <a:pt x="1055857" y="662499"/>
                      <a:pt x="875772" y="936846"/>
                      <a:pt x="619121" y="1054035"/>
                    </a:cubicBezTo>
                    <a:lnTo>
                      <a:pt x="527930" y="1084593"/>
                    </a:lnTo>
                    <a:lnTo>
                      <a:pt x="436737" y="1054035"/>
                    </a:lnTo>
                    <a:cubicBezTo>
                      <a:pt x="180086" y="936846"/>
                      <a:pt x="0" y="662499"/>
                      <a:pt x="0" y="342741"/>
                    </a:cubicBezTo>
                    <a:cubicBezTo>
                      <a:pt x="0" y="302771"/>
                      <a:pt x="2815" y="263512"/>
                      <a:pt x="8241" y="225180"/>
                    </a:cubicBezTo>
                    <a:lnTo>
                      <a:pt x="13018" y="202800"/>
                    </a:lnTo>
                    <a:lnTo>
                      <a:pt x="56311" y="189362"/>
                    </a:lnTo>
                    <a:cubicBezTo>
                      <a:pt x="127905" y="159081"/>
                      <a:pt x="188820" y="108494"/>
                      <a:pt x="231835" y="44822"/>
                    </a:cubicBezTo>
                    <a:close/>
                  </a:path>
                </a:pathLst>
              </a:custGeom>
              <a:pattFill prst="wdUpDiag">
                <a:fgClr>
                  <a:schemeClr val="bg2"/>
                </a:fgClr>
                <a:bgClr>
                  <a:schemeClr val="accent3"/>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p>
            </p:txBody>
          </p:sp>
        </p:grpSp>
        <p:grpSp>
          <p:nvGrpSpPr>
            <p:cNvPr id="91" name="Group 90">
              <a:extLst>
                <a:ext uri="{FF2B5EF4-FFF2-40B4-BE49-F238E27FC236}">
                  <a16:creationId xmlns:a16="http://schemas.microsoft.com/office/drawing/2014/main" id="{2B8FBDF0-42C1-43E2-B598-EC1531B7C3E4}"/>
                </a:ext>
              </a:extLst>
            </p:cNvPr>
            <p:cNvGrpSpPr>
              <a:grpSpLocks noChangeAspect="1"/>
            </p:cNvGrpSpPr>
            <p:nvPr/>
          </p:nvGrpSpPr>
          <p:grpSpPr>
            <a:xfrm>
              <a:off x="3993096" y="1288303"/>
              <a:ext cx="667630" cy="685800"/>
              <a:chOff x="5118487" y="4968613"/>
              <a:chExt cx="1218233" cy="1251388"/>
            </a:xfrm>
          </p:grpSpPr>
          <p:sp>
            <p:nvSpPr>
              <p:cNvPr id="92" name="Freeform 138">
                <a:extLst>
                  <a:ext uri="{FF2B5EF4-FFF2-40B4-BE49-F238E27FC236}">
                    <a16:creationId xmlns:a16="http://schemas.microsoft.com/office/drawing/2014/main" id="{64660AD3-FC78-4A91-A414-CBCE2E3B8F57}"/>
                  </a:ext>
                </a:extLst>
              </p:cNvPr>
              <p:cNvSpPr/>
              <p:nvPr/>
            </p:nvSpPr>
            <p:spPr>
              <a:xfrm>
                <a:off x="5276774" y="5052011"/>
                <a:ext cx="1055857" cy="1084593"/>
              </a:xfrm>
              <a:custGeom>
                <a:avLst/>
                <a:gdLst>
                  <a:gd name="connsiteX0" fmla="*/ 198055 w 825306"/>
                  <a:gd name="connsiteY0" fmla="*/ 0 h 847768"/>
                  <a:gd name="connsiteX1" fmla="*/ 622565 w 825306"/>
                  <a:gd name="connsiteY1" fmla="*/ 0 h 847768"/>
                  <a:gd name="connsiteX2" fmla="*/ 639407 w 825306"/>
                  <a:gd name="connsiteY2" fmla="*/ 35035 h 847768"/>
                  <a:gd name="connsiteX3" fmla="*/ 776605 w 825306"/>
                  <a:gd name="connsiteY3" fmla="*/ 148014 h 847768"/>
                  <a:gd name="connsiteX4" fmla="*/ 815464 w 825306"/>
                  <a:gd name="connsiteY4" fmla="*/ 160076 h 847768"/>
                  <a:gd name="connsiteX5" fmla="*/ 818866 w 825306"/>
                  <a:gd name="connsiteY5" fmla="*/ 176011 h 847768"/>
                  <a:gd name="connsiteX6" fmla="*/ 825306 w 825306"/>
                  <a:gd name="connsiteY6" fmla="*/ 267902 h 847768"/>
                  <a:gd name="connsiteX7" fmla="*/ 483933 w 825306"/>
                  <a:gd name="connsiteY7" fmla="*/ 823882 h 847768"/>
                  <a:gd name="connsiteX8" fmla="*/ 412654 w 825306"/>
                  <a:gd name="connsiteY8" fmla="*/ 847768 h 847768"/>
                  <a:gd name="connsiteX9" fmla="*/ 341373 w 825306"/>
                  <a:gd name="connsiteY9" fmla="*/ 823882 h 847768"/>
                  <a:gd name="connsiteX10" fmla="*/ 0 w 825306"/>
                  <a:gd name="connsiteY10" fmla="*/ 267902 h 847768"/>
                  <a:gd name="connsiteX11" fmla="*/ 6441 w 825306"/>
                  <a:gd name="connsiteY11" fmla="*/ 176011 h 847768"/>
                  <a:gd name="connsiteX12" fmla="*/ 10175 w 825306"/>
                  <a:gd name="connsiteY12" fmla="*/ 158518 h 847768"/>
                  <a:gd name="connsiteX13" fmla="*/ 44015 w 825306"/>
                  <a:gd name="connsiteY13" fmla="*/ 148014 h 847768"/>
                  <a:gd name="connsiteX14" fmla="*/ 181213 w 825306"/>
                  <a:gd name="connsiteY14" fmla="*/ 35035 h 84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5306" h="847768">
                    <a:moveTo>
                      <a:pt x="198055" y="0"/>
                    </a:moveTo>
                    <a:lnTo>
                      <a:pt x="622565" y="0"/>
                    </a:lnTo>
                    <a:lnTo>
                      <a:pt x="639407" y="35035"/>
                    </a:lnTo>
                    <a:cubicBezTo>
                      <a:pt x="673030" y="84804"/>
                      <a:pt x="720644" y="124345"/>
                      <a:pt x="776605" y="148014"/>
                    </a:cubicBezTo>
                    <a:lnTo>
                      <a:pt x="815464" y="160076"/>
                    </a:lnTo>
                    <a:lnTo>
                      <a:pt x="818866" y="176011"/>
                    </a:lnTo>
                    <a:cubicBezTo>
                      <a:pt x="823107" y="205973"/>
                      <a:pt x="825306" y="236660"/>
                      <a:pt x="825306" y="267902"/>
                    </a:cubicBezTo>
                    <a:cubicBezTo>
                      <a:pt x="825306" y="517840"/>
                      <a:pt x="684543" y="732282"/>
                      <a:pt x="483933" y="823882"/>
                    </a:cubicBezTo>
                    <a:lnTo>
                      <a:pt x="412654" y="847768"/>
                    </a:lnTo>
                    <a:lnTo>
                      <a:pt x="341373" y="823882"/>
                    </a:lnTo>
                    <a:cubicBezTo>
                      <a:pt x="140763" y="732282"/>
                      <a:pt x="0" y="517840"/>
                      <a:pt x="0" y="267902"/>
                    </a:cubicBezTo>
                    <a:cubicBezTo>
                      <a:pt x="0" y="236660"/>
                      <a:pt x="2200" y="205973"/>
                      <a:pt x="6441" y="176011"/>
                    </a:cubicBezTo>
                    <a:lnTo>
                      <a:pt x="10175" y="158518"/>
                    </a:lnTo>
                    <a:lnTo>
                      <a:pt x="44015" y="148014"/>
                    </a:lnTo>
                    <a:cubicBezTo>
                      <a:pt x="99976" y="124345"/>
                      <a:pt x="147590" y="84804"/>
                      <a:pt x="181213" y="350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3" name="Freeform 139">
                <a:extLst>
                  <a:ext uri="{FF2B5EF4-FFF2-40B4-BE49-F238E27FC236}">
                    <a16:creationId xmlns:a16="http://schemas.microsoft.com/office/drawing/2014/main" id="{72190127-F5E9-47A9-8DF9-9923BB179A08}"/>
                  </a:ext>
                </a:extLst>
              </p:cNvPr>
              <p:cNvSpPr/>
              <p:nvPr/>
            </p:nvSpPr>
            <p:spPr>
              <a:xfrm>
                <a:off x="5118487" y="4968613"/>
                <a:ext cx="1218233" cy="1251388"/>
              </a:xfrm>
              <a:custGeom>
                <a:avLst/>
                <a:gdLst>
                  <a:gd name="connsiteX0" fmla="*/ 198055 w 825306"/>
                  <a:gd name="connsiteY0" fmla="*/ 0 h 847768"/>
                  <a:gd name="connsiteX1" fmla="*/ 622565 w 825306"/>
                  <a:gd name="connsiteY1" fmla="*/ 0 h 847768"/>
                  <a:gd name="connsiteX2" fmla="*/ 639407 w 825306"/>
                  <a:gd name="connsiteY2" fmla="*/ 35035 h 847768"/>
                  <a:gd name="connsiteX3" fmla="*/ 776605 w 825306"/>
                  <a:gd name="connsiteY3" fmla="*/ 148014 h 847768"/>
                  <a:gd name="connsiteX4" fmla="*/ 815464 w 825306"/>
                  <a:gd name="connsiteY4" fmla="*/ 160076 h 847768"/>
                  <a:gd name="connsiteX5" fmla="*/ 818866 w 825306"/>
                  <a:gd name="connsiteY5" fmla="*/ 176011 h 847768"/>
                  <a:gd name="connsiteX6" fmla="*/ 825306 w 825306"/>
                  <a:gd name="connsiteY6" fmla="*/ 267902 h 847768"/>
                  <a:gd name="connsiteX7" fmla="*/ 483933 w 825306"/>
                  <a:gd name="connsiteY7" fmla="*/ 823882 h 847768"/>
                  <a:gd name="connsiteX8" fmla="*/ 412654 w 825306"/>
                  <a:gd name="connsiteY8" fmla="*/ 847768 h 847768"/>
                  <a:gd name="connsiteX9" fmla="*/ 341373 w 825306"/>
                  <a:gd name="connsiteY9" fmla="*/ 823882 h 847768"/>
                  <a:gd name="connsiteX10" fmla="*/ 0 w 825306"/>
                  <a:gd name="connsiteY10" fmla="*/ 267902 h 847768"/>
                  <a:gd name="connsiteX11" fmla="*/ 6441 w 825306"/>
                  <a:gd name="connsiteY11" fmla="*/ 176011 h 847768"/>
                  <a:gd name="connsiteX12" fmla="*/ 10175 w 825306"/>
                  <a:gd name="connsiteY12" fmla="*/ 158518 h 847768"/>
                  <a:gd name="connsiteX13" fmla="*/ 44015 w 825306"/>
                  <a:gd name="connsiteY13" fmla="*/ 148014 h 847768"/>
                  <a:gd name="connsiteX14" fmla="*/ 181213 w 825306"/>
                  <a:gd name="connsiteY14" fmla="*/ 35035 h 84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5306" h="847768">
                    <a:moveTo>
                      <a:pt x="198055" y="0"/>
                    </a:moveTo>
                    <a:lnTo>
                      <a:pt x="622565" y="0"/>
                    </a:lnTo>
                    <a:lnTo>
                      <a:pt x="639407" y="35035"/>
                    </a:lnTo>
                    <a:cubicBezTo>
                      <a:pt x="673030" y="84804"/>
                      <a:pt x="720644" y="124345"/>
                      <a:pt x="776605" y="148014"/>
                    </a:cubicBezTo>
                    <a:lnTo>
                      <a:pt x="815464" y="160076"/>
                    </a:lnTo>
                    <a:lnTo>
                      <a:pt x="818866" y="176011"/>
                    </a:lnTo>
                    <a:cubicBezTo>
                      <a:pt x="823107" y="205973"/>
                      <a:pt x="825306" y="236660"/>
                      <a:pt x="825306" y="267902"/>
                    </a:cubicBezTo>
                    <a:cubicBezTo>
                      <a:pt x="825306" y="517840"/>
                      <a:pt x="684543" y="732282"/>
                      <a:pt x="483933" y="823882"/>
                    </a:cubicBezTo>
                    <a:lnTo>
                      <a:pt x="412654" y="847768"/>
                    </a:lnTo>
                    <a:lnTo>
                      <a:pt x="341373" y="823882"/>
                    </a:lnTo>
                    <a:cubicBezTo>
                      <a:pt x="140763" y="732282"/>
                      <a:pt x="0" y="517840"/>
                      <a:pt x="0" y="267902"/>
                    </a:cubicBezTo>
                    <a:cubicBezTo>
                      <a:pt x="0" y="236660"/>
                      <a:pt x="2200" y="205973"/>
                      <a:pt x="6441" y="176011"/>
                    </a:cubicBezTo>
                    <a:lnTo>
                      <a:pt x="10175" y="158518"/>
                    </a:lnTo>
                    <a:lnTo>
                      <a:pt x="44015" y="148014"/>
                    </a:lnTo>
                    <a:cubicBezTo>
                      <a:pt x="99976" y="124345"/>
                      <a:pt x="147590" y="84804"/>
                      <a:pt x="181213" y="35035"/>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4" name="Freeform 140">
                <a:extLst>
                  <a:ext uri="{FF2B5EF4-FFF2-40B4-BE49-F238E27FC236}">
                    <a16:creationId xmlns:a16="http://schemas.microsoft.com/office/drawing/2014/main" id="{6B968FFD-22A0-4766-866F-0410AF0B7B87}"/>
                  </a:ext>
                </a:extLst>
              </p:cNvPr>
              <p:cNvSpPr/>
              <p:nvPr/>
            </p:nvSpPr>
            <p:spPr>
              <a:xfrm>
                <a:off x="5195586" y="5052011"/>
                <a:ext cx="1055857" cy="1084593"/>
              </a:xfrm>
              <a:custGeom>
                <a:avLst/>
                <a:gdLst>
                  <a:gd name="connsiteX0" fmla="*/ 198055 w 825306"/>
                  <a:gd name="connsiteY0" fmla="*/ 0 h 847768"/>
                  <a:gd name="connsiteX1" fmla="*/ 622565 w 825306"/>
                  <a:gd name="connsiteY1" fmla="*/ 0 h 847768"/>
                  <a:gd name="connsiteX2" fmla="*/ 639407 w 825306"/>
                  <a:gd name="connsiteY2" fmla="*/ 35035 h 847768"/>
                  <a:gd name="connsiteX3" fmla="*/ 776605 w 825306"/>
                  <a:gd name="connsiteY3" fmla="*/ 148014 h 847768"/>
                  <a:gd name="connsiteX4" fmla="*/ 815464 w 825306"/>
                  <a:gd name="connsiteY4" fmla="*/ 160076 h 847768"/>
                  <a:gd name="connsiteX5" fmla="*/ 818866 w 825306"/>
                  <a:gd name="connsiteY5" fmla="*/ 176011 h 847768"/>
                  <a:gd name="connsiteX6" fmla="*/ 825306 w 825306"/>
                  <a:gd name="connsiteY6" fmla="*/ 267902 h 847768"/>
                  <a:gd name="connsiteX7" fmla="*/ 483933 w 825306"/>
                  <a:gd name="connsiteY7" fmla="*/ 823882 h 847768"/>
                  <a:gd name="connsiteX8" fmla="*/ 412654 w 825306"/>
                  <a:gd name="connsiteY8" fmla="*/ 847768 h 847768"/>
                  <a:gd name="connsiteX9" fmla="*/ 341373 w 825306"/>
                  <a:gd name="connsiteY9" fmla="*/ 823882 h 847768"/>
                  <a:gd name="connsiteX10" fmla="*/ 0 w 825306"/>
                  <a:gd name="connsiteY10" fmla="*/ 267902 h 847768"/>
                  <a:gd name="connsiteX11" fmla="*/ 6441 w 825306"/>
                  <a:gd name="connsiteY11" fmla="*/ 176011 h 847768"/>
                  <a:gd name="connsiteX12" fmla="*/ 10175 w 825306"/>
                  <a:gd name="connsiteY12" fmla="*/ 158518 h 847768"/>
                  <a:gd name="connsiteX13" fmla="*/ 44015 w 825306"/>
                  <a:gd name="connsiteY13" fmla="*/ 148014 h 847768"/>
                  <a:gd name="connsiteX14" fmla="*/ 181213 w 825306"/>
                  <a:gd name="connsiteY14" fmla="*/ 35035 h 84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5306" h="847768">
                    <a:moveTo>
                      <a:pt x="198055" y="0"/>
                    </a:moveTo>
                    <a:lnTo>
                      <a:pt x="622565" y="0"/>
                    </a:lnTo>
                    <a:lnTo>
                      <a:pt x="639407" y="35035"/>
                    </a:lnTo>
                    <a:cubicBezTo>
                      <a:pt x="673030" y="84804"/>
                      <a:pt x="720644" y="124345"/>
                      <a:pt x="776605" y="148014"/>
                    </a:cubicBezTo>
                    <a:lnTo>
                      <a:pt x="815464" y="160076"/>
                    </a:lnTo>
                    <a:lnTo>
                      <a:pt x="818866" y="176011"/>
                    </a:lnTo>
                    <a:cubicBezTo>
                      <a:pt x="823107" y="205973"/>
                      <a:pt x="825306" y="236660"/>
                      <a:pt x="825306" y="267902"/>
                    </a:cubicBezTo>
                    <a:cubicBezTo>
                      <a:pt x="825306" y="517840"/>
                      <a:pt x="684543" y="732282"/>
                      <a:pt x="483933" y="823882"/>
                    </a:cubicBezTo>
                    <a:lnTo>
                      <a:pt x="412654" y="847768"/>
                    </a:lnTo>
                    <a:lnTo>
                      <a:pt x="341373" y="823882"/>
                    </a:lnTo>
                    <a:cubicBezTo>
                      <a:pt x="140763" y="732282"/>
                      <a:pt x="0" y="517840"/>
                      <a:pt x="0" y="267902"/>
                    </a:cubicBezTo>
                    <a:cubicBezTo>
                      <a:pt x="0" y="236660"/>
                      <a:pt x="2200" y="205973"/>
                      <a:pt x="6441" y="176011"/>
                    </a:cubicBezTo>
                    <a:lnTo>
                      <a:pt x="10175" y="158518"/>
                    </a:lnTo>
                    <a:lnTo>
                      <a:pt x="44015" y="148014"/>
                    </a:lnTo>
                    <a:cubicBezTo>
                      <a:pt x="99976" y="124345"/>
                      <a:pt x="147590" y="84804"/>
                      <a:pt x="181213" y="350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5" name="Freeform 156">
                <a:extLst>
                  <a:ext uri="{FF2B5EF4-FFF2-40B4-BE49-F238E27FC236}">
                    <a16:creationId xmlns:a16="http://schemas.microsoft.com/office/drawing/2014/main" id="{42AD5715-BA5B-42AD-B454-AB7BEB0376FB}"/>
                  </a:ext>
                </a:extLst>
              </p:cNvPr>
              <p:cNvSpPr/>
              <p:nvPr/>
            </p:nvSpPr>
            <p:spPr>
              <a:xfrm>
                <a:off x="5195586" y="5052011"/>
                <a:ext cx="1055857" cy="1084593"/>
              </a:xfrm>
              <a:custGeom>
                <a:avLst/>
                <a:gdLst/>
                <a:ahLst/>
                <a:cxnLst/>
                <a:rect l="l" t="t" r="r" b="b"/>
                <a:pathLst>
                  <a:path w="1055857" h="1084593">
                    <a:moveTo>
                      <a:pt x="560798" y="575684"/>
                    </a:moveTo>
                    <a:lnTo>
                      <a:pt x="561286" y="575684"/>
                    </a:lnTo>
                    <a:cubicBezTo>
                      <a:pt x="566681" y="575684"/>
                      <a:pt x="571320" y="575777"/>
                      <a:pt x="575204" y="575963"/>
                    </a:cubicBezTo>
                    <a:cubicBezTo>
                      <a:pt x="579087" y="576149"/>
                      <a:pt x="582796" y="577219"/>
                      <a:pt x="586331" y="579172"/>
                    </a:cubicBezTo>
                    <a:cubicBezTo>
                      <a:pt x="591214" y="581916"/>
                      <a:pt x="594831" y="585718"/>
                      <a:pt x="597179" y="590578"/>
                    </a:cubicBezTo>
                    <a:cubicBezTo>
                      <a:pt x="599528" y="595439"/>
                      <a:pt x="600702" y="601287"/>
                      <a:pt x="600702" y="608124"/>
                    </a:cubicBezTo>
                    <a:cubicBezTo>
                      <a:pt x="600702" y="614961"/>
                      <a:pt x="599586" y="620751"/>
                      <a:pt x="597354" y="625495"/>
                    </a:cubicBezTo>
                    <a:cubicBezTo>
                      <a:pt x="595121" y="630239"/>
                      <a:pt x="591866" y="633960"/>
                      <a:pt x="587587" y="636657"/>
                    </a:cubicBezTo>
                    <a:cubicBezTo>
                      <a:pt x="583959" y="638936"/>
                      <a:pt x="580134" y="640180"/>
                      <a:pt x="576111" y="640389"/>
                    </a:cubicBezTo>
                    <a:cubicBezTo>
                      <a:pt x="572088" y="640599"/>
                      <a:pt x="567146" y="640703"/>
                      <a:pt x="561286" y="640703"/>
                    </a:cubicBezTo>
                    <a:lnTo>
                      <a:pt x="560798" y="640703"/>
                    </a:lnTo>
                    <a:close/>
                    <a:moveTo>
                      <a:pt x="464706" y="573731"/>
                    </a:moveTo>
                    <a:cubicBezTo>
                      <a:pt x="467729" y="573731"/>
                      <a:pt x="470647" y="574347"/>
                      <a:pt x="473461" y="575579"/>
                    </a:cubicBezTo>
                    <a:cubicBezTo>
                      <a:pt x="476275" y="576812"/>
                      <a:pt x="478798" y="578847"/>
                      <a:pt x="481030" y="581684"/>
                    </a:cubicBezTo>
                    <a:cubicBezTo>
                      <a:pt x="483170" y="584474"/>
                      <a:pt x="484879" y="588044"/>
                      <a:pt x="486158" y="592392"/>
                    </a:cubicBezTo>
                    <a:cubicBezTo>
                      <a:pt x="487437" y="596741"/>
                      <a:pt x="488077" y="602008"/>
                      <a:pt x="488077" y="608194"/>
                    </a:cubicBezTo>
                    <a:cubicBezTo>
                      <a:pt x="488077" y="614705"/>
                      <a:pt x="487472" y="619972"/>
                      <a:pt x="486263" y="623995"/>
                    </a:cubicBezTo>
                    <a:cubicBezTo>
                      <a:pt x="485053" y="628018"/>
                      <a:pt x="483333" y="631541"/>
                      <a:pt x="481100" y="634564"/>
                    </a:cubicBezTo>
                    <a:cubicBezTo>
                      <a:pt x="479007" y="637355"/>
                      <a:pt x="476519" y="639413"/>
                      <a:pt x="473636" y="640738"/>
                    </a:cubicBezTo>
                    <a:cubicBezTo>
                      <a:pt x="470752" y="642064"/>
                      <a:pt x="467775" y="642726"/>
                      <a:pt x="464706" y="642726"/>
                    </a:cubicBezTo>
                    <a:cubicBezTo>
                      <a:pt x="461683" y="642726"/>
                      <a:pt x="458753" y="642110"/>
                      <a:pt x="455916" y="640878"/>
                    </a:cubicBezTo>
                    <a:cubicBezTo>
                      <a:pt x="453079" y="639645"/>
                      <a:pt x="450544" y="637587"/>
                      <a:pt x="448312" y="634704"/>
                    </a:cubicBezTo>
                    <a:cubicBezTo>
                      <a:pt x="446126" y="631867"/>
                      <a:pt x="444405" y="628344"/>
                      <a:pt x="443149" y="624135"/>
                    </a:cubicBezTo>
                    <a:cubicBezTo>
                      <a:pt x="441893" y="619926"/>
                      <a:pt x="441265" y="614635"/>
                      <a:pt x="441265" y="608263"/>
                    </a:cubicBezTo>
                    <a:cubicBezTo>
                      <a:pt x="441265" y="602078"/>
                      <a:pt x="441928" y="596752"/>
                      <a:pt x="443254" y="592288"/>
                    </a:cubicBezTo>
                    <a:cubicBezTo>
                      <a:pt x="444579" y="587823"/>
                      <a:pt x="446312" y="584242"/>
                      <a:pt x="448451" y="581544"/>
                    </a:cubicBezTo>
                    <a:cubicBezTo>
                      <a:pt x="450870" y="578614"/>
                      <a:pt x="453381" y="576579"/>
                      <a:pt x="455985" y="575440"/>
                    </a:cubicBezTo>
                    <a:cubicBezTo>
                      <a:pt x="458590" y="574300"/>
                      <a:pt x="461497" y="573731"/>
                      <a:pt x="464706" y="573731"/>
                    </a:cubicBezTo>
                    <a:close/>
                    <a:moveTo>
                      <a:pt x="725206" y="556290"/>
                    </a:moveTo>
                    <a:lnTo>
                      <a:pt x="725206" y="660167"/>
                    </a:lnTo>
                    <a:lnTo>
                      <a:pt x="794551" y="660167"/>
                    </a:lnTo>
                    <a:lnTo>
                      <a:pt x="794551" y="640354"/>
                    </a:lnTo>
                    <a:lnTo>
                      <a:pt x="751298" y="640354"/>
                    </a:lnTo>
                    <a:lnTo>
                      <a:pt x="751298" y="556290"/>
                    </a:lnTo>
                    <a:close/>
                    <a:moveTo>
                      <a:pt x="639481" y="556290"/>
                    </a:moveTo>
                    <a:lnTo>
                      <a:pt x="639481" y="660167"/>
                    </a:lnTo>
                    <a:lnTo>
                      <a:pt x="709733" y="660167"/>
                    </a:lnTo>
                    <a:lnTo>
                      <a:pt x="709733" y="640354"/>
                    </a:lnTo>
                    <a:lnTo>
                      <a:pt x="665433" y="640354"/>
                    </a:lnTo>
                    <a:lnTo>
                      <a:pt x="665433" y="614124"/>
                    </a:lnTo>
                    <a:lnTo>
                      <a:pt x="706245" y="614124"/>
                    </a:lnTo>
                    <a:lnTo>
                      <a:pt x="706245" y="594311"/>
                    </a:lnTo>
                    <a:lnTo>
                      <a:pt x="665433" y="594311"/>
                    </a:lnTo>
                    <a:lnTo>
                      <a:pt x="665433" y="576103"/>
                    </a:lnTo>
                    <a:lnTo>
                      <a:pt x="709733" y="576103"/>
                    </a:lnTo>
                    <a:lnTo>
                      <a:pt x="709733" y="556290"/>
                    </a:lnTo>
                    <a:close/>
                    <a:moveTo>
                      <a:pt x="534706" y="556290"/>
                    </a:moveTo>
                    <a:lnTo>
                      <a:pt x="534706" y="660167"/>
                    </a:lnTo>
                    <a:lnTo>
                      <a:pt x="567216" y="660167"/>
                    </a:lnTo>
                    <a:cubicBezTo>
                      <a:pt x="574378" y="660167"/>
                      <a:pt x="581134" y="659667"/>
                      <a:pt x="587482" y="658667"/>
                    </a:cubicBezTo>
                    <a:cubicBezTo>
                      <a:pt x="593831" y="657667"/>
                      <a:pt x="599702" y="655423"/>
                      <a:pt x="605097" y="651935"/>
                    </a:cubicBezTo>
                    <a:cubicBezTo>
                      <a:pt x="611562" y="647842"/>
                      <a:pt x="616911" y="641971"/>
                      <a:pt x="621143" y="634320"/>
                    </a:cubicBezTo>
                    <a:cubicBezTo>
                      <a:pt x="625375" y="626669"/>
                      <a:pt x="627491" y="618007"/>
                      <a:pt x="627491" y="608333"/>
                    </a:cubicBezTo>
                    <a:cubicBezTo>
                      <a:pt x="627491" y="598287"/>
                      <a:pt x="625515" y="589555"/>
                      <a:pt x="621561" y="582137"/>
                    </a:cubicBezTo>
                    <a:cubicBezTo>
                      <a:pt x="617608" y="574719"/>
                      <a:pt x="612213" y="568824"/>
                      <a:pt x="605376" y="564452"/>
                    </a:cubicBezTo>
                    <a:cubicBezTo>
                      <a:pt x="599795" y="560871"/>
                      <a:pt x="593819" y="558615"/>
                      <a:pt x="587447" y="557685"/>
                    </a:cubicBezTo>
                    <a:cubicBezTo>
                      <a:pt x="581076" y="556755"/>
                      <a:pt x="574239" y="556290"/>
                      <a:pt x="566937" y="556290"/>
                    </a:cubicBezTo>
                    <a:close/>
                    <a:moveTo>
                      <a:pt x="464636" y="554127"/>
                    </a:moveTo>
                    <a:cubicBezTo>
                      <a:pt x="448963" y="554127"/>
                      <a:pt x="436661" y="558976"/>
                      <a:pt x="427731" y="568673"/>
                    </a:cubicBezTo>
                    <a:cubicBezTo>
                      <a:pt x="418802" y="578370"/>
                      <a:pt x="414337" y="591567"/>
                      <a:pt x="414337" y="608263"/>
                    </a:cubicBezTo>
                    <a:cubicBezTo>
                      <a:pt x="414337" y="624821"/>
                      <a:pt x="418802" y="637971"/>
                      <a:pt x="427731" y="647715"/>
                    </a:cubicBezTo>
                    <a:cubicBezTo>
                      <a:pt x="436661" y="657458"/>
                      <a:pt x="448963" y="662330"/>
                      <a:pt x="464636" y="662330"/>
                    </a:cubicBezTo>
                    <a:cubicBezTo>
                      <a:pt x="480263" y="662330"/>
                      <a:pt x="492565" y="657516"/>
                      <a:pt x="501541" y="647889"/>
                    </a:cubicBezTo>
                    <a:cubicBezTo>
                      <a:pt x="510517" y="638262"/>
                      <a:pt x="515005" y="625053"/>
                      <a:pt x="515005" y="608263"/>
                    </a:cubicBezTo>
                    <a:cubicBezTo>
                      <a:pt x="515005" y="591474"/>
                      <a:pt x="510517" y="578254"/>
                      <a:pt x="501541" y="568603"/>
                    </a:cubicBezTo>
                    <a:cubicBezTo>
                      <a:pt x="492565" y="558952"/>
                      <a:pt x="480263" y="554127"/>
                      <a:pt x="464636" y="554127"/>
                    </a:cubicBezTo>
                    <a:close/>
                    <a:moveTo>
                      <a:pt x="261346" y="528589"/>
                    </a:moveTo>
                    <a:lnTo>
                      <a:pt x="261346" y="660167"/>
                    </a:lnTo>
                    <a:lnTo>
                      <a:pt x="292451" y="660167"/>
                    </a:lnTo>
                    <a:lnTo>
                      <a:pt x="292451" y="572949"/>
                    </a:lnTo>
                    <a:lnTo>
                      <a:pt x="316399" y="629239"/>
                    </a:lnTo>
                    <a:lnTo>
                      <a:pt x="338932" y="629239"/>
                    </a:lnTo>
                    <a:lnTo>
                      <a:pt x="362880" y="572949"/>
                    </a:lnTo>
                    <a:lnTo>
                      <a:pt x="362880" y="660167"/>
                    </a:lnTo>
                    <a:lnTo>
                      <a:pt x="395752" y="660167"/>
                    </a:lnTo>
                    <a:lnTo>
                      <a:pt x="395752" y="528589"/>
                    </a:lnTo>
                    <a:lnTo>
                      <a:pt x="357666" y="528589"/>
                    </a:lnTo>
                    <a:lnTo>
                      <a:pt x="328593" y="593539"/>
                    </a:lnTo>
                    <a:lnTo>
                      <a:pt x="299432" y="528589"/>
                    </a:lnTo>
                    <a:close/>
                    <a:moveTo>
                      <a:pt x="686818" y="376319"/>
                    </a:moveTo>
                    <a:lnTo>
                      <a:pt x="697422" y="410573"/>
                    </a:lnTo>
                    <a:lnTo>
                      <a:pt x="676214" y="410573"/>
                    </a:lnTo>
                    <a:close/>
                    <a:moveTo>
                      <a:pt x="484458" y="365855"/>
                    </a:moveTo>
                    <a:lnTo>
                      <a:pt x="493179" y="365855"/>
                    </a:lnTo>
                    <a:cubicBezTo>
                      <a:pt x="496155" y="365855"/>
                      <a:pt x="498643" y="365948"/>
                      <a:pt x="500643" y="366134"/>
                    </a:cubicBezTo>
                    <a:cubicBezTo>
                      <a:pt x="502643" y="366320"/>
                      <a:pt x="504457" y="366762"/>
                      <a:pt x="506085" y="367460"/>
                    </a:cubicBezTo>
                    <a:cubicBezTo>
                      <a:pt x="508410" y="368483"/>
                      <a:pt x="510073" y="369936"/>
                      <a:pt x="511073" y="371820"/>
                    </a:cubicBezTo>
                    <a:cubicBezTo>
                      <a:pt x="512073" y="373703"/>
                      <a:pt x="512573" y="375947"/>
                      <a:pt x="512573" y="378552"/>
                    </a:cubicBezTo>
                    <a:cubicBezTo>
                      <a:pt x="512573" y="381482"/>
                      <a:pt x="512166" y="383854"/>
                      <a:pt x="511352" y="385668"/>
                    </a:cubicBezTo>
                    <a:cubicBezTo>
                      <a:pt x="510538" y="387482"/>
                      <a:pt x="509294" y="389040"/>
                      <a:pt x="507620" y="390342"/>
                    </a:cubicBezTo>
                    <a:cubicBezTo>
                      <a:pt x="505852" y="391784"/>
                      <a:pt x="503701" y="392725"/>
                      <a:pt x="501166" y="393167"/>
                    </a:cubicBezTo>
                    <a:cubicBezTo>
                      <a:pt x="498632" y="393609"/>
                      <a:pt x="495551" y="393830"/>
                      <a:pt x="491923" y="393830"/>
                    </a:cubicBezTo>
                    <a:lnTo>
                      <a:pt x="484458" y="393830"/>
                    </a:lnTo>
                    <a:close/>
                    <a:moveTo>
                      <a:pt x="733513" y="346740"/>
                    </a:moveTo>
                    <a:lnTo>
                      <a:pt x="733513" y="366553"/>
                    </a:lnTo>
                    <a:lnTo>
                      <a:pt x="764208" y="366553"/>
                    </a:lnTo>
                    <a:lnTo>
                      <a:pt x="764208" y="450617"/>
                    </a:lnTo>
                    <a:lnTo>
                      <a:pt x="790300" y="450617"/>
                    </a:lnTo>
                    <a:lnTo>
                      <a:pt x="790300" y="366553"/>
                    </a:lnTo>
                    <a:lnTo>
                      <a:pt x="820996" y="366553"/>
                    </a:lnTo>
                    <a:lnTo>
                      <a:pt x="820996" y="346740"/>
                    </a:lnTo>
                    <a:close/>
                    <a:moveTo>
                      <a:pt x="672935" y="346740"/>
                    </a:moveTo>
                    <a:lnTo>
                      <a:pt x="637844" y="450617"/>
                    </a:lnTo>
                    <a:lnTo>
                      <a:pt x="664005" y="450617"/>
                    </a:lnTo>
                    <a:lnTo>
                      <a:pt x="670493" y="429409"/>
                    </a:lnTo>
                    <a:lnTo>
                      <a:pt x="703142" y="429409"/>
                    </a:lnTo>
                    <a:lnTo>
                      <a:pt x="709630" y="450617"/>
                    </a:lnTo>
                    <a:lnTo>
                      <a:pt x="736489" y="450617"/>
                    </a:lnTo>
                    <a:lnTo>
                      <a:pt x="701398" y="346740"/>
                    </a:lnTo>
                    <a:close/>
                    <a:moveTo>
                      <a:pt x="563281" y="346740"/>
                    </a:moveTo>
                    <a:lnTo>
                      <a:pt x="563281" y="450617"/>
                    </a:lnTo>
                    <a:lnTo>
                      <a:pt x="633533" y="450617"/>
                    </a:lnTo>
                    <a:lnTo>
                      <a:pt x="633533" y="430804"/>
                    </a:lnTo>
                    <a:lnTo>
                      <a:pt x="589233" y="430804"/>
                    </a:lnTo>
                    <a:lnTo>
                      <a:pt x="589233" y="404574"/>
                    </a:lnTo>
                    <a:lnTo>
                      <a:pt x="630045" y="404574"/>
                    </a:lnTo>
                    <a:lnTo>
                      <a:pt x="630045" y="384761"/>
                    </a:lnTo>
                    <a:lnTo>
                      <a:pt x="589233" y="384761"/>
                    </a:lnTo>
                    <a:lnTo>
                      <a:pt x="589233" y="366553"/>
                    </a:lnTo>
                    <a:lnTo>
                      <a:pt x="633533" y="366553"/>
                    </a:lnTo>
                    <a:lnTo>
                      <a:pt x="633533" y="346740"/>
                    </a:lnTo>
                    <a:close/>
                    <a:moveTo>
                      <a:pt x="458506" y="346740"/>
                    </a:moveTo>
                    <a:lnTo>
                      <a:pt x="458506" y="450617"/>
                    </a:lnTo>
                    <a:lnTo>
                      <a:pt x="484458" y="450617"/>
                    </a:lnTo>
                    <a:lnTo>
                      <a:pt x="484458" y="412527"/>
                    </a:lnTo>
                    <a:lnTo>
                      <a:pt x="493806" y="412527"/>
                    </a:lnTo>
                    <a:lnTo>
                      <a:pt x="522758" y="450617"/>
                    </a:lnTo>
                    <a:lnTo>
                      <a:pt x="554570" y="450617"/>
                    </a:lnTo>
                    <a:lnTo>
                      <a:pt x="519619" y="406457"/>
                    </a:lnTo>
                    <a:cubicBezTo>
                      <a:pt x="525618" y="403527"/>
                      <a:pt x="530409" y="399585"/>
                      <a:pt x="533990" y="394632"/>
                    </a:cubicBezTo>
                    <a:cubicBezTo>
                      <a:pt x="537571" y="389679"/>
                      <a:pt x="539362" y="383226"/>
                      <a:pt x="539362" y="375273"/>
                    </a:cubicBezTo>
                    <a:cubicBezTo>
                      <a:pt x="539362" y="369645"/>
                      <a:pt x="538269" y="365006"/>
                      <a:pt x="536083" y="361355"/>
                    </a:cubicBezTo>
                    <a:cubicBezTo>
                      <a:pt x="533897" y="357704"/>
                      <a:pt x="530944" y="354693"/>
                      <a:pt x="527223" y="352321"/>
                    </a:cubicBezTo>
                    <a:cubicBezTo>
                      <a:pt x="523595" y="350042"/>
                      <a:pt x="519642" y="348542"/>
                      <a:pt x="515363" y="347821"/>
                    </a:cubicBezTo>
                    <a:cubicBezTo>
                      <a:pt x="511084" y="347100"/>
                      <a:pt x="506062" y="346740"/>
                      <a:pt x="500294" y="346740"/>
                    </a:cubicBezTo>
                    <a:close/>
                    <a:moveTo>
                      <a:pt x="353731" y="346740"/>
                    </a:moveTo>
                    <a:lnTo>
                      <a:pt x="353731" y="450617"/>
                    </a:lnTo>
                    <a:lnTo>
                      <a:pt x="379823" y="450617"/>
                    </a:lnTo>
                    <a:lnTo>
                      <a:pt x="379823" y="404574"/>
                    </a:lnTo>
                    <a:lnTo>
                      <a:pt x="415332" y="404574"/>
                    </a:lnTo>
                    <a:lnTo>
                      <a:pt x="415332" y="450617"/>
                    </a:lnTo>
                    <a:lnTo>
                      <a:pt x="441424" y="450617"/>
                    </a:lnTo>
                    <a:lnTo>
                      <a:pt x="441424" y="346740"/>
                    </a:lnTo>
                    <a:lnTo>
                      <a:pt x="415332" y="346740"/>
                    </a:lnTo>
                    <a:lnTo>
                      <a:pt x="415332" y="384761"/>
                    </a:lnTo>
                    <a:lnTo>
                      <a:pt x="379823" y="384761"/>
                    </a:lnTo>
                    <a:lnTo>
                      <a:pt x="379823" y="346740"/>
                    </a:lnTo>
                    <a:close/>
                    <a:moveTo>
                      <a:pt x="228688" y="319039"/>
                    </a:moveTo>
                    <a:lnTo>
                      <a:pt x="228688" y="344135"/>
                    </a:lnTo>
                    <a:lnTo>
                      <a:pt x="267569" y="344135"/>
                    </a:lnTo>
                    <a:lnTo>
                      <a:pt x="267569" y="450617"/>
                    </a:lnTo>
                    <a:lnTo>
                      <a:pt x="300618" y="450617"/>
                    </a:lnTo>
                    <a:lnTo>
                      <a:pt x="300618" y="344135"/>
                    </a:lnTo>
                    <a:lnTo>
                      <a:pt x="339500" y="344135"/>
                    </a:lnTo>
                    <a:lnTo>
                      <a:pt x="339500" y="319039"/>
                    </a:lnTo>
                    <a:close/>
                    <a:moveTo>
                      <a:pt x="253382" y="0"/>
                    </a:moveTo>
                    <a:lnTo>
                      <a:pt x="796480" y="0"/>
                    </a:lnTo>
                    <a:lnTo>
                      <a:pt x="818027" y="44822"/>
                    </a:lnTo>
                    <a:cubicBezTo>
                      <a:pt x="861043" y="108494"/>
                      <a:pt x="921958" y="159081"/>
                      <a:pt x="993551" y="189362"/>
                    </a:cubicBezTo>
                    <a:lnTo>
                      <a:pt x="1043266" y="204794"/>
                    </a:lnTo>
                    <a:lnTo>
                      <a:pt x="1047618" y="225180"/>
                    </a:lnTo>
                    <a:cubicBezTo>
                      <a:pt x="1053044" y="263512"/>
                      <a:pt x="1055857" y="302771"/>
                      <a:pt x="1055857" y="342741"/>
                    </a:cubicBezTo>
                    <a:cubicBezTo>
                      <a:pt x="1055857" y="662499"/>
                      <a:pt x="875772" y="936846"/>
                      <a:pt x="619121" y="1054035"/>
                    </a:cubicBezTo>
                    <a:lnTo>
                      <a:pt x="527930" y="1084593"/>
                    </a:lnTo>
                    <a:lnTo>
                      <a:pt x="436737" y="1054035"/>
                    </a:lnTo>
                    <a:cubicBezTo>
                      <a:pt x="180086" y="936846"/>
                      <a:pt x="0" y="662499"/>
                      <a:pt x="0" y="342741"/>
                    </a:cubicBezTo>
                    <a:cubicBezTo>
                      <a:pt x="0" y="302771"/>
                      <a:pt x="2815" y="263512"/>
                      <a:pt x="8241" y="225180"/>
                    </a:cubicBezTo>
                    <a:lnTo>
                      <a:pt x="13018" y="202800"/>
                    </a:lnTo>
                    <a:lnTo>
                      <a:pt x="56311" y="189362"/>
                    </a:lnTo>
                    <a:cubicBezTo>
                      <a:pt x="127905" y="159081"/>
                      <a:pt x="188820" y="108494"/>
                      <a:pt x="231835" y="44822"/>
                    </a:cubicBezTo>
                    <a:close/>
                  </a:path>
                </a:pathLst>
              </a:custGeom>
              <a:pattFill prst="wdUpDiag">
                <a:fgClr>
                  <a:schemeClr val="bg2"/>
                </a:fgClr>
                <a:bgClr>
                  <a:schemeClr val="accent3"/>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p>
            </p:txBody>
          </p:sp>
        </p:grpSp>
        <p:grpSp>
          <p:nvGrpSpPr>
            <p:cNvPr id="96" name="Group 95">
              <a:extLst>
                <a:ext uri="{FF2B5EF4-FFF2-40B4-BE49-F238E27FC236}">
                  <a16:creationId xmlns:a16="http://schemas.microsoft.com/office/drawing/2014/main" id="{042FD240-CF41-4AE2-8DA5-36348092B800}"/>
                </a:ext>
              </a:extLst>
            </p:cNvPr>
            <p:cNvGrpSpPr>
              <a:grpSpLocks noChangeAspect="1"/>
            </p:cNvGrpSpPr>
            <p:nvPr/>
          </p:nvGrpSpPr>
          <p:grpSpPr>
            <a:xfrm>
              <a:off x="6086321" y="1288303"/>
              <a:ext cx="667630" cy="685800"/>
              <a:chOff x="5118487" y="4968613"/>
              <a:chExt cx="1218233" cy="1251388"/>
            </a:xfrm>
          </p:grpSpPr>
          <p:sp>
            <p:nvSpPr>
              <p:cNvPr id="97" name="Freeform 162">
                <a:extLst>
                  <a:ext uri="{FF2B5EF4-FFF2-40B4-BE49-F238E27FC236}">
                    <a16:creationId xmlns:a16="http://schemas.microsoft.com/office/drawing/2014/main" id="{0B395DDC-65F9-4BB8-8AB8-AB27411B4DBD}"/>
                  </a:ext>
                </a:extLst>
              </p:cNvPr>
              <p:cNvSpPr/>
              <p:nvPr/>
            </p:nvSpPr>
            <p:spPr>
              <a:xfrm>
                <a:off x="5276774" y="5052011"/>
                <a:ext cx="1055857" cy="1084593"/>
              </a:xfrm>
              <a:custGeom>
                <a:avLst/>
                <a:gdLst>
                  <a:gd name="connsiteX0" fmla="*/ 198055 w 825306"/>
                  <a:gd name="connsiteY0" fmla="*/ 0 h 847768"/>
                  <a:gd name="connsiteX1" fmla="*/ 622565 w 825306"/>
                  <a:gd name="connsiteY1" fmla="*/ 0 h 847768"/>
                  <a:gd name="connsiteX2" fmla="*/ 639407 w 825306"/>
                  <a:gd name="connsiteY2" fmla="*/ 35035 h 847768"/>
                  <a:gd name="connsiteX3" fmla="*/ 776605 w 825306"/>
                  <a:gd name="connsiteY3" fmla="*/ 148014 h 847768"/>
                  <a:gd name="connsiteX4" fmla="*/ 815464 w 825306"/>
                  <a:gd name="connsiteY4" fmla="*/ 160076 h 847768"/>
                  <a:gd name="connsiteX5" fmla="*/ 818866 w 825306"/>
                  <a:gd name="connsiteY5" fmla="*/ 176011 h 847768"/>
                  <a:gd name="connsiteX6" fmla="*/ 825306 w 825306"/>
                  <a:gd name="connsiteY6" fmla="*/ 267902 h 847768"/>
                  <a:gd name="connsiteX7" fmla="*/ 483933 w 825306"/>
                  <a:gd name="connsiteY7" fmla="*/ 823882 h 847768"/>
                  <a:gd name="connsiteX8" fmla="*/ 412654 w 825306"/>
                  <a:gd name="connsiteY8" fmla="*/ 847768 h 847768"/>
                  <a:gd name="connsiteX9" fmla="*/ 341373 w 825306"/>
                  <a:gd name="connsiteY9" fmla="*/ 823882 h 847768"/>
                  <a:gd name="connsiteX10" fmla="*/ 0 w 825306"/>
                  <a:gd name="connsiteY10" fmla="*/ 267902 h 847768"/>
                  <a:gd name="connsiteX11" fmla="*/ 6441 w 825306"/>
                  <a:gd name="connsiteY11" fmla="*/ 176011 h 847768"/>
                  <a:gd name="connsiteX12" fmla="*/ 10175 w 825306"/>
                  <a:gd name="connsiteY12" fmla="*/ 158518 h 847768"/>
                  <a:gd name="connsiteX13" fmla="*/ 44015 w 825306"/>
                  <a:gd name="connsiteY13" fmla="*/ 148014 h 847768"/>
                  <a:gd name="connsiteX14" fmla="*/ 181213 w 825306"/>
                  <a:gd name="connsiteY14" fmla="*/ 35035 h 84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5306" h="847768">
                    <a:moveTo>
                      <a:pt x="198055" y="0"/>
                    </a:moveTo>
                    <a:lnTo>
                      <a:pt x="622565" y="0"/>
                    </a:lnTo>
                    <a:lnTo>
                      <a:pt x="639407" y="35035"/>
                    </a:lnTo>
                    <a:cubicBezTo>
                      <a:pt x="673030" y="84804"/>
                      <a:pt x="720644" y="124345"/>
                      <a:pt x="776605" y="148014"/>
                    </a:cubicBezTo>
                    <a:lnTo>
                      <a:pt x="815464" y="160076"/>
                    </a:lnTo>
                    <a:lnTo>
                      <a:pt x="818866" y="176011"/>
                    </a:lnTo>
                    <a:cubicBezTo>
                      <a:pt x="823107" y="205973"/>
                      <a:pt x="825306" y="236660"/>
                      <a:pt x="825306" y="267902"/>
                    </a:cubicBezTo>
                    <a:cubicBezTo>
                      <a:pt x="825306" y="517840"/>
                      <a:pt x="684543" y="732282"/>
                      <a:pt x="483933" y="823882"/>
                    </a:cubicBezTo>
                    <a:lnTo>
                      <a:pt x="412654" y="847768"/>
                    </a:lnTo>
                    <a:lnTo>
                      <a:pt x="341373" y="823882"/>
                    </a:lnTo>
                    <a:cubicBezTo>
                      <a:pt x="140763" y="732282"/>
                      <a:pt x="0" y="517840"/>
                      <a:pt x="0" y="267902"/>
                    </a:cubicBezTo>
                    <a:cubicBezTo>
                      <a:pt x="0" y="236660"/>
                      <a:pt x="2200" y="205973"/>
                      <a:pt x="6441" y="176011"/>
                    </a:cubicBezTo>
                    <a:lnTo>
                      <a:pt x="10175" y="158518"/>
                    </a:lnTo>
                    <a:lnTo>
                      <a:pt x="44015" y="148014"/>
                    </a:lnTo>
                    <a:cubicBezTo>
                      <a:pt x="99976" y="124345"/>
                      <a:pt x="147590" y="84804"/>
                      <a:pt x="181213" y="350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8" name="Freeform 163">
                <a:extLst>
                  <a:ext uri="{FF2B5EF4-FFF2-40B4-BE49-F238E27FC236}">
                    <a16:creationId xmlns:a16="http://schemas.microsoft.com/office/drawing/2014/main" id="{321D9946-1313-4B9E-B543-6907879AD3D8}"/>
                  </a:ext>
                </a:extLst>
              </p:cNvPr>
              <p:cNvSpPr/>
              <p:nvPr/>
            </p:nvSpPr>
            <p:spPr>
              <a:xfrm>
                <a:off x="5118487" y="4968613"/>
                <a:ext cx="1218233" cy="1251388"/>
              </a:xfrm>
              <a:custGeom>
                <a:avLst/>
                <a:gdLst>
                  <a:gd name="connsiteX0" fmla="*/ 198055 w 825306"/>
                  <a:gd name="connsiteY0" fmla="*/ 0 h 847768"/>
                  <a:gd name="connsiteX1" fmla="*/ 622565 w 825306"/>
                  <a:gd name="connsiteY1" fmla="*/ 0 h 847768"/>
                  <a:gd name="connsiteX2" fmla="*/ 639407 w 825306"/>
                  <a:gd name="connsiteY2" fmla="*/ 35035 h 847768"/>
                  <a:gd name="connsiteX3" fmla="*/ 776605 w 825306"/>
                  <a:gd name="connsiteY3" fmla="*/ 148014 h 847768"/>
                  <a:gd name="connsiteX4" fmla="*/ 815464 w 825306"/>
                  <a:gd name="connsiteY4" fmla="*/ 160076 h 847768"/>
                  <a:gd name="connsiteX5" fmla="*/ 818866 w 825306"/>
                  <a:gd name="connsiteY5" fmla="*/ 176011 h 847768"/>
                  <a:gd name="connsiteX6" fmla="*/ 825306 w 825306"/>
                  <a:gd name="connsiteY6" fmla="*/ 267902 h 847768"/>
                  <a:gd name="connsiteX7" fmla="*/ 483933 w 825306"/>
                  <a:gd name="connsiteY7" fmla="*/ 823882 h 847768"/>
                  <a:gd name="connsiteX8" fmla="*/ 412654 w 825306"/>
                  <a:gd name="connsiteY8" fmla="*/ 847768 h 847768"/>
                  <a:gd name="connsiteX9" fmla="*/ 341373 w 825306"/>
                  <a:gd name="connsiteY9" fmla="*/ 823882 h 847768"/>
                  <a:gd name="connsiteX10" fmla="*/ 0 w 825306"/>
                  <a:gd name="connsiteY10" fmla="*/ 267902 h 847768"/>
                  <a:gd name="connsiteX11" fmla="*/ 6441 w 825306"/>
                  <a:gd name="connsiteY11" fmla="*/ 176011 h 847768"/>
                  <a:gd name="connsiteX12" fmla="*/ 10175 w 825306"/>
                  <a:gd name="connsiteY12" fmla="*/ 158518 h 847768"/>
                  <a:gd name="connsiteX13" fmla="*/ 44015 w 825306"/>
                  <a:gd name="connsiteY13" fmla="*/ 148014 h 847768"/>
                  <a:gd name="connsiteX14" fmla="*/ 181213 w 825306"/>
                  <a:gd name="connsiteY14" fmla="*/ 35035 h 84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5306" h="847768">
                    <a:moveTo>
                      <a:pt x="198055" y="0"/>
                    </a:moveTo>
                    <a:lnTo>
                      <a:pt x="622565" y="0"/>
                    </a:lnTo>
                    <a:lnTo>
                      <a:pt x="639407" y="35035"/>
                    </a:lnTo>
                    <a:cubicBezTo>
                      <a:pt x="673030" y="84804"/>
                      <a:pt x="720644" y="124345"/>
                      <a:pt x="776605" y="148014"/>
                    </a:cubicBezTo>
                    <a:lnTo>
                      <a:pt x="815464" y="160076"/>
                    </a:lnTo>
                    <a:lnTo>
                      <a:pt x="818866" y="176011"/>
                    </a:lnTo>
                    <a:cubicBezTo>
                      <a:pt x="823107" y="205973"/>
                      <a:pt x="825306" y="236660"/>
                      <a:pt x="825306" y="267902"/>
                    </a:cubicBezTo>
                    <a:cubicBezTo>
                      <a:pt x="825306" y="517840"/>
                      <a:pt x="684543" y="732282"/>
                      <a:pt x="483933" y="823882"/>
                    </a:cubicBezTo>
                    <a:lnTo>
                      <a:pt x="412654" y="847768"/>
                    </a:lnTo>
                    <a:lnTo>
                      <a:pt x="341373" y="823882"/>
                    </a:lnTo>
                    <a:cubicBezTo>
                      <a:pt x="140763" y="732282"/>
                      <a:pt x="0" y="517840"/>
                      <a:pt x="0" y="267902"/>
                    </a:cubicBezTo>
                    <a:cubicBezTo>
                      <a:pt x="0" y="236660"/>
                      <a:pt x="2200" y="205973"/>
                      <a:pt x="6441" y="176011"/>
                    </a:cubicBezTo>
                    <a:lnTo>
                      <a:pt x="10175" y="158518"/>
                    </a:lnTo>
                    <a:lnTo>
                      <a:pt x="44015" y="148014"/>
                    </a:lnTo>
                    <a:cubicBezTo>
                      <a:pt x="99976" y="124345"/>
                      <a:pt x="147590" y="84804"/>
                      <a:pt x="181213" y="35035"/>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9" name="Freeform 164">
                <a:extLst>
                  <a:ext uri="{FF2B5EF4-FFF2-40B4-BE49-F238E27FC236}">
                    <a16:creationId xmlns:a16="http://schemas.microsoft.com/office/drawing/2014/main" id="{23E8A34A-86D7-4BCA-AAD1-5E888CAC45D5}"/>
                  </a:ext>
                </a:extLst>
              </p:cNvPr>
              <p:cNvSpPr/>
              <p:nvPr/>
            </p:nvSpPr>
            <p:spPr>
              <a:xfrm>
                <a:off x="5195586" y="5052011"/>
                <a:ext cx="1055857" cy="1084593"/>
              </a:xfrm>
              <a:custGeom>
                <a:avLst/>
                <a:gdLst>
                  <a:gd name="connsiteX0" fmla="*/ 198055 w 825306"/>
                  <a:gd name="connsiteY0" fmla="*/ 0 h 847768"/>
                  <a:gd name="connsiteX1" fmla="*/ 622565 w 825306"/>
                  <a:gd name="connsiteY1" fmla="*/ 0 h 847768"/>
                  <a:gd name="connsiteX2" fmla="*/ 639407 w 825306"/>
                  <a:gd name="connsiteY2" fmla="*/ 35035 h 847768"/>
                  <a:gd name="connsiteX3" fmla="*/ 776605 w 825306"/>
                  <a:gd name="connsiteY3" fmla="*/ 148014 h 847768"/>
                  <a:gd name="connsiteX4" fmla="*/ 815464 w 825306"/>
                  <a:gd name="connsiteY4" fmla="*/ 160076 h 847768"/>
                  <a:gd name="connsiteX5" fmla="*/ 818866 w 825306"/>
                  <a:gd name="connsiteY5" fmla="*/ 176011 h 847768"/>
                  <a:gd name="connsiteX6" fmla="*/ 825306 w 825306"/>
                  <a:gd name="connsiteY6" fmla="*/ 267902 h 847768"/>
                  <a:gd name="connsiteX7" fmla="*/ 483933 w 825306"/>
                  <a:gd name="connsiteY7" fmla="*/ 823882 h 847768"/>
                  <a:gd name="connsiteX8" fmla="*/ 412654 w 825306"/>
                  <a:gd name="connsiteY8" fmla="*/ 847768 h 847768"/>
                  <a:gd name="connsiteX9" fmla="*/ 341373 w 825306"/>
                  <a:gd name="connsiteY9" fmla="*/ 823882 h 847768"/>
                  <a:gd name="connsiteX10" fmla="*/ 0 w 825306"/>
                  <a:gd name="connsiteY10" fmla="*/ 267902 h 847768"/>
                  <a:gd name="connsiteX11" fmla="*/ 6441 w 825306"/>
                  <a:gd name="connsiteY11" fmla="*/ 176011 h 847768"/>
                  <a:gd name="connsiteX12" fmla="*/ 10175 w 825306"/>
                  <a:gd name="connsiteY12" fmla="*/ 158518 h 847768"/>
                  <a:gd name="connsiteX13" fmla="*/ 44015 w 825306"/>
                  <a:gd name="connsiteY13" fmla="*/ 148014 h 847768"/>
                  <a:gd name="connsiteX14" fmla="*/ 181213 w 825306"/>
                  <a:gd name="connsiteY14" fmla="*/ 35035 h 84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5306" h="847768">
                    <a:moveTo>
                      <a:pt x="198055" y="0"/>
                    </a:moveTo>
                    <a:lnTo>
                      <a:pt x="622565" y="0"/>
                    </a:lnTo>
                    <a:lnTo>
                      <a:pt x="639407" y="35035"/>
                    </a:lnTo>
                    <a:cubicBezTo>
                      <a:pt x="673030" y="84804"/>
                      <a:pt x="720644" y="124345"/>
                      <a:pt x="776605" y="148014"/>
                    </a:cubicBezTo>
                    <a:lnTo>
                      <a:pt x="815464" y="160076"/>
                    </a:lnTo>
                    <a:lnTo>
                      <a:pt x="818866" y="176011"/>
                    </a:lnTo>
                    <a:cubicBezTo>
                      <a:pt x="823107" y="205973"/>
                      <a:pt x="825306" y="236660"/>
                      <a:pt x="825306" y="267902"/>
                    </a:cubicBezTo>
                    <a:cubicBezTo>
                      <a:pt x="825306" y="517840"/>
                      <a:pt x="684543" y="732282"/>
                      <a:pt x="483933" y="823882"/>
                    </a:cubicBezTo>
                    <a:lnTo>
                      <a:pt x="412654" y="847768"/>
                    </a:lnTo>
                    <a:lnTo>
                      <a:pt x="341373" y="823882"/>
                    </a:lnTo>
                    <a:cubicBezTo>
                      <a:pt x="140763" y="732282"/>
                      <a:pt x="0" y="517840"/>
                      <a:pt x="0" y="267902"/>
                    </a:cubicBezTo>
                    <a:cubicBezTo>
                      <a:pt x="0" y="236660"/>
                      <a:pt x="2200" y="205973"/>
                      <a:pt x="6441" y="176011"/>
                    </a:cubicBezTo>
                    <a:lnTo>
                      <a:pt x="10175" y="158518"/>
                    </a:lnTo>
                    <a:lnTo>
                      <a:pt x="44015" y="148014"/>
                    </a:lnTo>
                    <a:cubicBezTo>
                      <a:pt x="99976" y="124345"/>
                      <a:pt x="147590" y="84804"/>
                      <a:pt x="181213" y="350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0" name="Freeform 165">
                <a:extLst>
                  <a:ext uri="{FF2B5EF4-FFF2-40B4-BE49-F238E27FC236}">
                    <a16:creationId xmlns:a16="http://schemas.microsoft.com/office/drawing/2014/main" id="{6CAC322B-D991-4277-BB34-4D5A784EE5A6}"/>
                  </a:ext>
                </a:extLst>
              </p:cNvPr>
              <p:cNvSpPr/>
              <p:nvPr/>
            </p:nvSpPr>
            <p:spPr>
              <a:xfrm>
                <a:off x="5195586" y="5052011"/>
                <a:ext cx="1055857" cy="1084593"/>
              </a:xfrm>
              <a:custGeom>
                <a:avLst/>
                <a:gdLst/>
                <a:ahLst/>
                <a:cxnLst/>
                <a:rect l="l" t="t" r="r" b="b"/>
                <a:pathLst>
                  <a:path w="1055857" h="1084593">
                    <a:moveTo>
                      <a:pt x="400306" y="585869"/>
                    </a:moveTo>
                    <a:lnTo>
                      <a:pt x="410910" y="620123"/>
                    </a:lnTo>
                    <a:lnTo>
                      <a:pt x="389702" y="620123"/>
                    </a:lnTo>
                    <a:close/>
                    <a:moveTo>
                      <a:pt x="864696" y="575405"/>
                    </a:moveTo>
                    <a:lnTo>
                      <a:pt x="873417" y="575405"/>
                    </a:lnTo>
                    <a:cubicBezTo>
                      <a:pt x="876393" y="575405"/>
                      <a:pt x="878881" y="575498"/>
                      <a:pt x="880881" y="575684"/>
                    </a:cubicBezTo>
                    <a:cubicBezTo>
                      <a:pt x="882881" y="575870"/>
                      <a:pt x="884695" y="576312"/>
                      <a:pt x="886323" y="577010"/>
                    </a:cubicBezTo>
                    <a:cubicBezTo>
                      <a:pt x="888648" y="578033"/>
                      <a:pt x="890311" y="579486"/>
                      <a:pt x="891311" y="581370"/>
                    </a:cubicBezTo>
                    <a:cubicBezTo>
                      <a:pt x="892311" y="583253"/>
                      <a:pt x="892811" y="585497"/>
                      <a:pt x="892811" y="588102"/>
                    </a:cubicBezTo>
                    <a:cubicBezTo>
                      <a:pt x="892811" y="591032"/>
                      <a:pt x="892404" y="593404"/>
                      <a:pt x="891590" y="595218"/>
                    </a:cubicBezTo>
                    <a:cubicBezTo>
                      <a:pt x="890776" y="597032"/>
                      <a:pt x="889532" y="598590"/>
                      <a:pt x="887858" y="599892"/>
                    </a:cubicBezTo>
                    <a:cubicBezTo>
                      <a:pt x="886090" y="601334"/>
                      <a:pt x="883939" y="602275"/>
                      <a:pt x="881404" y="602717"/>
                    </a:cubicBezTo>
                    <a:cubicBezTo>
                      <a:pt x="878870" y="603159"/>
                      <a:pt x="875788" y="603380"/>
                      <a:pt x="872161" y="603380"/>
                    </a:cubicBezTo>
                    <a:lnTo>
                      <a:pt x="864696" y="603380"/>
                    </a:lnTo>
                    <a:close/>
                    <a:moveTo>
                      <a:pt x="283671" y="575405"/>
                    </a:moveTo>
                    <a:lnTo>
                      <a:pt x="292392" y="575405"/>
                    </a:lnTo>
                    <a:cubicBezTo>
                      <a:pt x="295368" y="575405"/>
                      <a:pt x="297856" y="575498"/>
                      <a:pt x="299856" y="575684"/>
                    </a:cubicBezTo>
                    <a:cubicBezTo>
                      <a:pt x="301856" y="575870"/>
                      <a:pt x="303670" y="576312"/>
                      <a:pt x="305298" y="577010"/>
                    </a:cubicBezTo>
                    <a:cubicBezTo>
                      <a:pt x="307623" y="578033"/>
                      <a:pt x="309286" y="579486"/>
                      <a:pt x="310286" y="581370"/>
                    </a:cubicBezTo>
                    <a:cubicBezTo>
                      <a:pt x="311286" y="583253"/>
                      <a:pt x="311786" y="585497"/>
                      <a:pt x="311786" y="588102"/>
                    </a:cubicBezTo>
                    <a:cubicBezTo>
                      <a:pt x="311786" y="591032"/>
                      <a:pt x="311379" y="593404"/>
                      <a:pt x="310565" y="595218"/>
                    </a:cubicBezTo>
                    <a:cubicBezTo>
                      <a:pt x="309751" y="597032"/>
                      <a:pt x="308507" y="598590"/>
                      <a:pt x="306833" y="599892"/>
                    </a:cubicBezTo>
                    <a:cubicBezTo>
                      <a:pt x="305065" y="601334"/>
                      <a:pt x="302914" y="602275"/>
                      <a:pt x="300379" y="602717"/>
                    </a:cubicBezTo>
                    <a:cubicBezTo>
                      <a:pt x="297845" y="603159"/>
                      <a:pt x="294764" y="603380"/>
                      <a:pt x="291136" y="603380"/>
                    </a:cubicBezTo>
                    <a:lnTo>
                      <a:pt x="283671" y="603380"/>
                    </a:lnTo>
                    <a:close/>
                    <a:moveTo>
                      <a:pt x="838744" y="556290"/>
                    </a:moveTo>
                    <a:lnTo>
                      <a:pt x="838744" y="660167"/>
                    </a:lnTo>
                    <a:lnTo>
                      <a:pt x="864696" y="660167"/>
                    </a:lnTo>
                    <a:lnTo>
                      <a:pt x="864696" y="622077"/>
                    </a:lnTo>
                    <a:lnTo>
                      <a:pt x="874044" y="622077"/>
                    </a:lnTo>
                    <a:lnTo>
                      <a:pt x="902996" y="660167"/>
                    </a:lnTo>
                    <a:lnTo>
                      <a:pt x="934808" y="660167"/>
                    </a:lnTo>
                    <a:lnTo>
                      <a:pt x="899857" y="616007"/>
                    </a:lnTo>
                    <a:cubicBezTo>
                      <a:pt x="905856" y="613077"/>
                      <a:pt x="910647" y="609135"/>
                      <a:pt x="914228" y="604182"/>
                    </a:cubicBezTo>
                    <a:cubicBezTo>
                      <a:pt x="917809" y="599229"/>
                      <a:pt x="919600" y="592776"/>
                      <a:pt x="919600" y="584823"/>
                    </a:cubicBezTo>
                    <a:cubicBezTo>
                      <a:pt x="919600" y="579195"/>
                      <a:pt x="918507" y="574556"/>
                      <a:pt x="916321" y="570905"/>
                    </a:cubicBezTo>
                    <a:cubicBezTo>
                      <a:pt x="914135" y="567254"/>
                      <a:pt x="911182" y="564243"/>
                      <a:pt x="907461" y="561871"/>
                    </a:cubicBezTo>
                    <a:cubicBezTo>
                      <a:pt x="903833" y="559592"/>
                      <a:pt x="899880" y="558092"/>
                      <a:pt x="895601" y="557371"/>
                    </a:cubicBezTo>
                    <a:cubicBezTo>
                      <a:pt x="891322" y="556650"/>
                      <a:pt x="886299" y="556290"/>
                      <a:pt x="880532" y="556290"/>
                    </a:cubicBezTo>
                    <a:close/>
                    <a:moveTo>
                      <a:pt x="753019" y="556290"/>
                    </a:moveTo>
                    <a:lnTo>
                      <a:pt x="753019" y="660167"/>
                    </a:lnTo>
                    <a:lnTo>
                      <a:pt x="823271" y="660167"/>
                    </a:lnTo>
                    <a:lnTo>
                      <a:pt x="823271" y="640354"/>
                    </a:lnTo>
                    <a:lnTo>
                      <a:pt x="778971" y="640354"/>
                    </a:lnTo>
                    <a:lnTo>
                      <a:pt x="778971" y="614124"/>
                    </a:lnTo>
                    <a:lnTo>
                      <a:pt x="819783" y="614124"/>
                    </a:lnTo>
                    <a:lnTo>
                      <a:pt x="819783" y="594311"/>
                    </a:lnTo>
                    <a:lnTo>
                      <a:pt x="778971" y="594311"/>
                    </a:lnTo>
                    <a:lnTo>
                      <a:pt x="778971" y="576103"/>
                    </a:lnTo>
                    <a:lnTo>
                      <a:pt x="823271" y="576103"/>
                    </a:lnTo>
                    <a:lnTo>
                      <a:pt x="823271" y="556290"/>
                    </a:lnTo>
                    <a:close/>
                    <a:moveTo>
                      <a:pt x="667294" y="556290"/>
                    </a:moveTo>
                    <a:lnTo>
                      <a:pt x="667294" y="660167"/>
                    </a:lnTo>
                    <a:lnTo>
                      <a:pt x="693246" y="660167"/>
                    </a:lnTo>
                    <a:lnTo>
                      <a:pt x="693246" y="615519"/>
                    </a:lnTo>
                    <a:lnTo>
                      <a:pt x="733360" y="615519"/>
                    </a:lnTo>
                    <a:lnTo>
                      <a:pt x="733360" y="595706"/>
                    </a:lnTo>
                    <a:lnTo>
                      <a:pt x="693246" y="595706"/>
                    </a:lnTo>
                    <a:lnTo>
                      <a:pt x="693246" y="576103"/>
                    </a:lnTo>
                    <a:lnTo>
                      <a:pt x="736848" y="576103"/>
                    </a:lnTo>
                    <a:lnTo>
                      <a:pt x="736848" y="556290"/>
                    </a:lnTo>
                    <a:close/>
                    <a:moveTo>
                      <a:pt x="457744" y="556290"/>
                    </a:moveTo>
                    <a:lnTo>
                      <a:pt x="457744" y="660167"/>
                    </a:lnTo>
                    <a:lnTo>
                      <a:pt x="481603" y="660167"/>
                    </a:lnTo>
                    <a:lnTo>
                      <a:pt x="481603" y="587753"/>
                    </a:lnTo>
                    <a:lnTo>
                      <a:pt x="521647" y="660167"/>
                    </a:lnTo>
                    <a:lnTo>
                      <a:pt x="546762" y="660167"/>
                    </a:lnTo>
                    <a:lnTo>
                      <a:pt x="546762" y="556290"/>
                    </a:lnTo>
                    <a:lnTo>
                      <a:pt x="522903" y="556290"/>
                    </a:lnTo>
                    <a:lnTo>
                      <a:pt x="522903" y="615798"/>
                    </a:lnTo>
                    <a:lnTo>
                      <a:pt x="489766" y="556290"/>
                    </a:lnTo>
                    <a:close/>
                    <a:moveTo>
                      <a:pt x="257719" y="556290"/>
                    </a:moveTo>
                    <a:lnTo>
                      <a:pt x="257719" y="660167"/>
                    </a:lnTo>
                    <a:lnTo>
                      <a:pt x="283671" y="660167"/>
                    </a:lnTo>
                    <a:lnTo>
                      <a:pt x="283671" y="622077"/>
                    </a:lnTo>
                    <a:lnTo>
                      <a:pt x="293019" y="622077"/>
                    </a:lnTo>
                    <a:lnTo>
                      <a:pt x="321971" y="660167"/>
                    </a:lnTo>
                    <a:lnTo>
                      <a:pt x="351332" y="660167"/>
                    </a:lnTo>
                    <a:lnTo>
                      <a:pt x="353783" y="660167"/>
                    </a:lnTo>
                    <a:lnTo>
                      <a:pt x="377493" y="660167"/>
                    </a:lnTo>
                    <a:lnTo>
                      <a:pt x="383981" y="638959"/>
                    </a:lnTo>
                    <a:lnTo>
                      <a:pt x="416631" y="638959"/>
                    </a:lnTo>
                    <a:lnTo>
                      <a:pt x="423118" y="660167"/>
                    </a:lnTo>
                    <a:lnTo>
                      <a:pt x="449977" y="660167"/>
                    </a:lnTo>
                    <a:lnTo>
                      <a:pt x="414886" y="556290"/>
                    </a:lnTo>
                    <a:lnTo>
                      <a:pt x="386423" y="556290"/>
                    </a:lnTo>
                    <a:lnTo>
                      <a:pt x="352065" y="657997"/>
                    </a:lnTo>
                    <a:lnTo>
                      <a:pt x="318832" y="616007"/>
                    </a:lnTo>
                    <a:cubicBezTo>
                      <a:pt x="324831" y="613077"/>
                      <a:pt x="329622" y="609135"/>
                      <a:pt x="333203" y="604182"/>
                    </a:cubicBezTo>
                    <a:cubicBezTo>
                      <a:pt x="336784" y="599229"/>
                      <a:pt x="338575" y="592776"/>
                      <a:pt x="338575" y="584823"/>
                    </a:cubicBezTo>
                    <a:cubicBezTo>
                      <a:pt x="338575" y="579195"/>
                      <a:pt x="337482" y="574556"/>
                      <a:pt x="335296" y="570905"/>
                    </a:cubicBezTo>
                    <a:cubicBezTo>
                      <a:pt x="333110" y="567254"/>
                      <a:pt x="330157" y="564243"/>
                      <a:pt x="326436" y="561871"/>
                    </a:cubicBezTo>
                    <a:cubicBezTo>
                      <a:pt x="322808" y="559592"/>
                      <a:pt x="318855" y="558092"/>
                      <a:pt x="314576" y="557371"/>
                    </a:cubicBezTo>
                    <a:cubicBezTo>
                      <a:pt x="310297" y="556650"/>
                      <a:pt x="305275" y="556290"/>
                      <a:pt x="299507" y="556290"/>
                    </a:cubicBezTo>
                    <a:close/>
                    <a:moveTo>
                      <a:pt x="610205" y="554406"/>
                    </a:moveTo>
                    <a:cubicBezTo>
                      <a:pt x="597880" y="554406"/>
                      <a:pt x="587601" y="557418"/>
                      <a:pt x="579369" y="563441"/>
                    </a:cubicBezTo>
                    <a:cubicBezTo>
                      <a:pt x="571137" y="569463"/>
                      <a:pt x="567021" y="577335"/>
                      <a:pt x="567021" y="587055"/>
                    </a:cubicBezTo>
                    <a:cubicBezTo>
                      <a:pt x="567021" y="594264"/>
                      <a:pt x="568765" y="600264"/>
                      <a:pt x="572254" y="605054"/>
                    </a:cubicBezTo>
                    <a:cubicBezTo>
                      <a:pt x="575742" y="609845"/>
                      <a:pt x="581509" y="613658"/>
                      <a:pt x="589555" y="616495"/>
                    </a:cubicBezTo>
                    <a:cubicBezTo>
                      <a:pt x="593043" y="617705"/>
                      <a:pt x="596799" y="618728"/>
                      <a:pt x="600822" y="619565"/>
                    </a:cubicBezTo>
                    <a:cubicBezTo>
                      <a:pt x="604845" y="620402"/>
                      <a:pt x="608623" y="621286"/>
                      <a:pt x="612158" y="622216"/>
                    </a:cubicBezTo>
                    <a:cubicBezTo>
                      <a:pt x="614995" y="622960"/>
                      <a:pt x="617437" y="624146"/>
                      <a:pt x="619483" y="625774"/>
                    </a:cubicBezTo>
                    <a:cubicBezTo>
                      <a:pt x="621530" y="627402"/>
                      <a:pt x="622553" y="629518"/>
                      <a:pt x="622553" y="632122"/>
                    </a:cubicBezTo>
                    <a:cubicBezTo>
                      <a:pt x="622553" y="634448"/>
                      <a:pt x="621925" y="636320"/>
                      <a:pt x="620669" y="637738"/>
                    </a:cubicBezTo>
                    <a:cubicBezTo>
                      <a:pt x="619413" y="639157"/>
                      <a:pt x="617879" y="640261"/>
                      <a:pt x="616065" y="641052"/>
                    </a:cubicBezTo>
                    <a:cubicBezTo>
                      <a:pt x="614577" y="641750"/>
                      <a:pt x="612612" y="642261"/>
                      <a:pt x="610170" y="642587"/>
                    </a:cubicBezTo>
                    <a:cubicBezTo>
                      <a:pt x="607728" y="642912"/>
                      <a:pt x="605763" y="643075"/>
                      <a:pt x="604275" y="643075"/>
                    </a:cubicBezTo>
                    <a:cubicBezTo>
                      <a:pt x="598368" y="643075"/>
                      <a:pt x="592276" y="641889"/>
                      <a:pt x="585997" y="639517"/>
                    </a:cubicBezTo>
                    <a:cubicBezTo>
                      <a:pt x="579718" y="637145"/>
                      <a:pt x="573974" y="633750"/>
                      <a:pt x="568765" y="629332"/>
                    </a:cubicBezTo>
                    <a:lnTo>
                      <a:pt x="566393" y="629332"/>
                    </a:lnTo>
                    <a:lnTo>
                      <a:pt x="566393" y="654028"/>
                    </a:lnTo>
                    <a:cubicBezTo>
                      <a:pt x="571556" y="656307"/>
                      <a:pt x="577149" y="658214"/>
                      <a:pt x="583171" y="659749"/>
                    </a:cubicBezTo>
                    <a:cubicBezTo>
                      <a:pt x="589194" y="661283"/>
                      <a:pt x="596182" y="662051"/>
                      <a:pt x="604135" y="662051"/>
                    </a:cubicBezTo>
                    <a:cubicBezTo>
                      <a:pt x="617948" y="662051"/>
                      <a:pt x="628913" y="658911"/>
                      <a:pt x="637029" y="652633"/>
                    </a:cubicBezTo>
                    <a:cubicBezTo>
                      <a:pt x="645144" y="646354"/>
                      <a:pt x="649202" y="638052"/>
                      <a:pt x="649202" y="627727"/>
                    </a:cubicBezTo>
                    <a:cubicBezTo>
                      <a:pt x="649202" y="620518"/>
                      <a:pt x="647447" y="614717"/>
                      <a:pt x="643935" y="610321"/>
                    </a:cubicBezTo>
                    <a:cubicBezTo>
                      <a:pt x="640424" y="605926"/>
                      <a:pt x="635064" y="602427"/>
                      <a:pt x="627855" y="599822"/>
                    </a:cubicBezTo>
                    <a:cubicBezTo>
                      <a:pt x="624181" y="598520"/>
                      <a:pt x="620727" y="597497"/>
                      <a:pt x="617495" y="596752"/>
                    </a:cubicBezTo>
                    <a:cubicBezTo>
                      <a:pt x="614263" y="596008"/>
                      <a:pt x="610902" y="595241"/>
                      <a:pt x="607414" y="594450"/>
                    </a:cubicBezTo>
                    <a:cubicBezTo>
                      <a:pt x="602019" y="593195"/>
                      <a:pt x="598380" y="591788"/>
                      <a:pt x="596496" y="590230"/>
                    </a:cubicBezTo>
                    <a:cubicBezTo>
                      <a:pt x="594613" y="588672"/>
                      <a:pt x="593671" y="586567"/>
                      <a:pt x="593671" y="583916"/>
                    </a:cubicBezTo>
                    <a:cubicBezTo>
                      <a:pt x="593671" y="582102"/>
                      <a:pt x="594264" y="580463"/>
                      <a:pt x="595450" y="578998"/>
                    </a:cubicBezTo>
                    <a:cubicBezTo>
                      <a:pt x="596636" y="577533"/>
                      <a:pt x="598043" y="576428"/>
                      <a:pt x="599670" y="575684"/>
                    </a:cubicBezTo>
                    <a:cubicBezTo>
                      <a:pt x="601670" y="574754"/>
                      <a:pt x="603577" y="574126"/>
                      <a:pt x="605391" y="573800"/>
                    </a:cubicBezTo>
                    <a:cubicBezTo>
                      <a:pt x="607205" y="573475"/>
                      <a:pt x="609251" y="573312"/>
                      <a:pt x="611530" y="573312"/>
                    </a:cubicBezTo>
                    <a:cubicBezTo>
                      <a:pt x="617390" y="573312"/>
                      <a:pt x="623099" y="574452"/>
                      <a:pt x="628657" y="576730"/>
                    </a:cubicBezTo>
                    <a:cubicBezTo>
                      <a:pt x="634215" y="579009"/>
                      <a:pt x="638924" y="581800"/>
                      <a:pt x="642784" y="585102"/>
                    </a:cubicBezTo>
                    <a:lnTo>
                      <a:pt x="645086" y="585102"/>
                    </a:lnTo>
                    <a:lnTo>
                      <a:pt x="645086" y="561383"/>
                    </a:lnTo>
                    <a:cubicBezTo>
                      <a:pt x="640249" y="559243"/>
                      <a:pt x="634773" y="557546"/>
                      <a:pt x="628657" y="556290"/>
                    </a:cubicBezTo>
                    <a:cubicBezTo>
                      <a:pt x="622541" y="555034"/>
                      <a:pt x="616390" y="554406"/>
                      <a:pt x="610205" y="554406"/>
                    </a:cubicBezTo>
                    <a:close/>
                    <a:moveTo>
                      <a:pt x="132676" y="528589"/>
                    </a:moveTo>
                    <a:lnTo>
                      <a:pt x="132676" y="553685"/>
                    </a:lnTo>
                    <a:lnTo>
                      <a:pt x="171557" y="553685"/>
                    </a:lnTo>
                    <a:lnTo>
                      <a:pt x="171557" y="660167"/>
                    </a:lnTo>
                    <a:lnTo>
                      <a:pt x="204606" y="660167"/>
                    </a:lnTo>
                    <a:lnTo>
                      <a:pt x="204606" y="553685"/>
                    </a:lnTo>
                    <a:lnTo>
                      <a:pt x="243488" y="553685"/>
                    </a:lnTo>
                    <a:lnTo>
                      <a:pt x="243488" y="528589"/>
                    </a:lnTo>
                    <a:close/>
                    <a:moveTo>
                      <a:pt x="664671" y="365855"/>
                    </a:moveTo>
                    <a:lnTo>
                      <a:pt x="673392" y="365855"/>
                    </a:lnTo>
                    <a:cubicBezTo>
                      <a:pt x="676368" y="365855"/>
                      <a:pt x="678856" y="365948"/>
                      <a:pt x="680856" y="366134"/>
                    </a:cubicBezTo>
                    <a:cubicBezTo>
                      <a:pt x="682856" y="366320"/>
                      <a:pt x="684670" y="366762"/>
                      <a:pt x="686298" y="367460"/>
                    </a:cubicBezTo>
                    <a:cubicBezTo>
                      <a:pt x="688623" y="368483"/>
                      <a:pt x="690286" y="369936"/>
                      <a:pt x="691286" y="371820"/>
                    </a:cubicBezTo>
                    <a:cubicBezTo>
                      <a:pt x="692286" y="373703"/>
                      <a:pt x="692786" y="375947"/>
                      <a:pt x="692786" y="378552"/>
                    </a:cubicBezTo>
                    <a:cubicBezTo>
                      <a:pt x="692786" y="381482"/>
                      <a:pt x="692379" y="383854"/>
                      <a:pt x="691565" y="385668"/>
                    </a:cubicBezTo>
                    <a:cubicBezTo>
                      <a:pt x="690751" y="387482"/>
                      <a:pt x="689507" y="389040"/>
                      <a:pt x="687833" y="390342"/>
                    </a:cubicBezTo>
                    <a:cubicBezTo>
                      <a:pt x="686065" y="391784"/>
                      <a:pt x="683914" y="392725"/>
                      <a:pt x="681379" y="393167"/>
                    </a:cubicBezTo>
                    <a:cubicBezTo>
                      <a:pt x="678845" y="393609"/>
                      <a:pt x="675763" y="393830"/>
                      <a:pt x="672136" y="393830"/>
                    </a:cubicBezTo>
                    <a:lnTo>
                      <a:pt x="664671" y="393830"/>
                    </a:lnTo>
                    <a:close/>
                    <a:moveTo>
                      <a:pt x="743494" y="346740"/>
                    </a:moveTo>
                    <a:lnTo>
                      <a:pt x="743494" y="450617"/>
                    </a:lnTo>
                    <a:lnTo>
                      <a:pt x="813746" y="450617"/>
                    </a:lnTo>
                    <a:lnTo>
                      <a:pt x="813746" y="430804"/>
                    </a:lnTo>
                    <a:lnTo>
                      <a:pt x="769446" y="430804"/>
                    </a:lnTo>
                    <a:lnTo>
                      <a:pt x="769446" y="404574"/>
                    </a:lnTo>
                    <a:lnTo>
                      <a:pt x="810258" y="404574"/>
                    </a:lnTo>
                    <a:lnTo>
                      <a:pt x="810258" y="384761"/>
                    </a:lnTo>
                    <a:lnTo>
                      <a:pt x="769446" y="384761"/>
                    </a:lnTo>
                    <a:lnTo>
                      <a:pt x="769446" y="366553"/>
                    </a:lnTo>
                    <a:lnTo>
                      <a:pt x="813746" y="366553"/>
                    </a:lnTo>
                    <a:lnTo>
                      <a:pt x="813746" y="346740"/>
                    </a:lnTo>
                    <a:close/>
                    <a:moveTo>
                      <a:pt x="638719" y="346740"/>
                    </a:moveTo>
                    <a:lnTo>
                      <a:pt x="638719" y="450617"/>
                    </a:lnTo>
                    <a:lnTo>
                      <a:pt x="664671" y="450617"/>
                    </a:lnTo>
                    <a:lnTo>
                      <a:pt x="664671" y="412527"/>
                    </a:lnTo>
                    <a:lnTo>
                      <a:pt x="674019" y="412527"/>
                    </a:lnTo>
                    <a:lnTo>
                      <a:pt x="702971" y="450617"/>
                    </a:lnTo>
                    <a:lnTo>
                      <a:pt x="734783" y="450617"/>
                    </a:lnTo>
                    <a:lnTo>
                      <a:pt x="699832" y="406457"/>
                    </a:lnTo>
                    <a:cubicBezTo>
                      <a:pt x="705831" y="403527"/>
                      <a:pt x="710622" y="399585"/>
                      <a:pt x="714203" y="394632"/>
                    </a:cubicBezTo>
                    <a:cubicBezTo>
                      <a:pt x="717784" y="389679"/>
                      <a:pt x="719575" y="383226"/>
                      <a:pt x="719575" y="375273"/>
                    </a:cubicBezTo>
                    <a:cubicBezTo>
                      <a:pt x="719575" y="369645"/>
                      <a:pt x="718482" y="365006"/>
                      <a:pt x="716296" y="361355"/>
                    </a:cubicBezTo>
                    <a:cubicBezTo>
                      <a:pt x="714110" y="357704"/>
                      <a:pt x="711157" y="354693"/>
                      <a:pt x="707436" y="352321"/>
                    </a:cubicBezTo>
                    <a:cubicBezTo>
                      <a:pt x="703808" y="350042"/>
                      <a:pt x="699855" y="348542"/>
                      <a:pt x="695576" y="347821"/>
                    </a:cubicBezTo>
                    <a:cubicBezTo>
                      <a:pt x="691297" y="347100"/>
                      <a:pt x="686274" y="346740"/>
                      <a:pt x="680507" y="346740"/>
                    </a:cubicBezTo>
                    <a:close/>
                    <a:moveTo>
                      <a:pt x="532479" y="346740"/>
                    </a:moveTo>
                    <a:lnTo>
                      <a:pt x="532479" y="413085"/>
                    </a:lnTo>
                    <a:cubicBezTo>
                      <a:pt x="532479" y="426061"/>
                      <a:pt x="536235" y="435920"/>
                      <a:pt x="543746" y="442664"/>
                    </a:cubicBezTo>
                    <a:cubicBezTo>
                      <a:pt x="551257" y="449408"/>
                      <a:pt x="561989" y="452780"/>
                      <a:pt x="575942" y="452780"/>
                    </a:cubicBezTo>
                    <a:cubicBezTo>
                      <a:pt x="590313" y="452780"/>
                      <a:pt x="601161" y="449350"/>
                      <a:pt x="608486" y="442490"/>
                    </a:cubicBezTo>
                    <a:cubicBezTo>
                      <a:pt x="615811" y="435630"/>
                      <a:pt x="619474" y="425805"/>
                      <a:pt x="619474" y="413015"/>
                    </a:cubicBezTo>
                    <a:lnTo>
                      <a:pt x="619474" y="346740"/>
                    </a:lnTo>
                    <a:lnTo>
                      <a:pt x="593382" y="346740"/>
                    </a:lnTo>
                    <a:lnTo>
                      <a:pt x="593382" y="411550"/>
                    </a:lnTo>
                    <a:cubicBezTo>
                      <a:pt x="593382" y="419038"/>
                      <a:pt x="591976" y="424479"/>
                      <a:pt x="589162" y="427874"/>
                    </a:cubicBezTo>
                    <a:cubicBezTo>
                      <a:pt x="586348" y="431270"/>
                      <a:pt x="581941" y="432967"/>
                      <a:pt x="575942" y="432967"/>
                    </a:cubicBezTo>
                    <a:cubicBezTo>
                      <a:pt x="569803" y="432967"/>
                      <a:pt x="565373" y="431200"/>
                      <a:pt x="562652" y="427665"/>
                    </a:cubicBezTo>
                    <a:cubicBezTo>
                      <a:pt x="559931" y="424130"/>
                      <a:pt x="558571" y="418759"/>
                      <a:pt x="558571" y="411550"/>
                    </a:cubicBezTo>
                    <a:lnTo>
                      <a:pt x="558571" y="346740"/>
                    </a:lnTo>
                    <a:close/>
                    <a:moveTo>
                      <a:pt x="352969" y="346740"/>
                    </a:moveTo>
                    <a:lnTo>
                      <a:pt x="352969" y="450617"/>
                    </a:lnTo>
                    <a:lnTo>
                      <a:pt x="423221" y="450617"/>
                    </a:lnTo>
                    <a:lnTo>
                      <a:pt x="423221" y="430804"/>
                    </a:lnTo>
                    <a:lnTo>
                      <a:pt x="378921" y="430804"/>
                    </a:lnTo>
                    <a:lnTo>
                      <a:pt x="378921" y="404574"/>
                    </a:lnTo>
                    <a:lnTo>
                      <a:pt x="419733" y="404574"/>
                    </a:lnTo>
                    <a:lnTo>
                      <a:pt x="419733" y="384761"/>
                    </a:lnTo>
                    <a:lnTo>
                      <a:pt x="378921" y="384761"/>
                    </a:lnTo>
                    <a:lnTo>
                      <a:pt x="378921" y="366553"/>
                    </a:lnTo>
                    <a:lnTo>
                      <a:pt x="423221" y="366553"/>
                    </a:lnTo>
                    <a:lnTo>
                      <a:pt x="423221" y="346740"/>
                    </a:lnTo>
                    <a:close/>
                    <a:moveTo>
                      <a:pt x="483552" y="344717"/>
                    </a:moveTo>
                    <a:cubicBezTo>
                      <a:pt x="467972" y="344717"/>
                      <a:pt x="455589" y="349612"/>
                      <a:pt x="446403" y="359402"/>
                    </a:cubicBezTo>
                    <a:cubicBezTo>
                      <a:pt x="437218" y="369192"/>
                      <a:pt x="432625" y="382319"/>
                      <a:pt x="432625" y="398783"/>
                    </a:cubicBezTo>
                    <a:cubicBezTo>
                      <a:pt x="432625" y="415852"/>
                      <a:pt x="437206" y="429095"/>
                      <a:pt x="446368" y="438513"/>
                    </a:cubicBezTo>
                    <a:cubicBezTo>
                      <a:pt x="455530" y="447931"/>
                      <a:pt x="467902" y="452640"/>
                      <a:pt x="483482" y="452640"/>
                    </a:cubicBezTo>
                    <a:cubicBezTo>
                      <a:pt x="488459" y="452640"/>
                      <a:pt x="492365" y="452385"/>
                      <a:pt x="495202" y="451873"/>
                    </a:cubicBezTo>
                    <a:cubicBezTo>
                      <a:pt x="498039" y="451361"/>
                      <a:pt x="501086" y="450617"/>
                      <a:pt x="504341" y="449641"/>
                    </a:cubicBezTo>
                    <a:cubicBezTo>
                      <a:pt x="506992" y="448850"/>
                      <a:pt x="509574" y="447885"/>
                      <a:pt x="512085" y="446745"/>
                    </a:cubicBezTo>
                    <a:cubicBezTo>
                      <a:pt x="514597" y="445606"/>
                      <a:pt x="516806" y="444594"/>
                      <a:pt x="518713" y="443711"/>
                    </a:cubicBezTo>
                    <a:lnTo>
                      <a:pt x="518713" y="419294"/>
                    </a:lnTo>
                    <a:lnTo>
                      <a:pt x="516341" y="419294"/>
                    </a:lnTo>
                    <a:cubicBezTo>
                      <a:pt x="515038" y="420456"/>
                      <a:pt x="513504" y="421782"/>
                      <a:pt x="511736" y="423270"/>
                    </a:cubicBezTo>
                    <a:cubicBezTo>
                      <a:pt x="509969" y="424758"/>
                      <a:pt x="507923" y="426223"/>
                      <a:pt x="505597" y="427665"/>
                    </a:cubicBezTo>
                    <a:cubicBezTo>
                      <a:pt x="503458" y="429060"/>
                      <a:pt x="500830" y="430328"/>
                      <a:pt x="497714" y="431467"/>
                    </a:cubicBezTo>
                    <a:cubicBezTo>
                      <a:pt x="494598" y="432607"/>
                      <a:pt x="491319" y="433176"/>
                      <a:pt x="487877" y="433176"/>
                    </a:cubicBezTo>
                    <a:cubicBezTo>
                      <a:pt x="484575" y="433176"/>
                      <a:pt x="481261" y="432595"/>
                      <a:pt x="477936" y="431432"/>
                    </a:cubicBezTo>
                    <a:cubicBezTo>
                      <a:pt x="474611" y="430270"/>
                      <a:pt x="471599" y="428386"/>
                      <a:pt x="468902" y="425782"/>
                    </a:cubicBezTo>
                    <a:cubicBezTo>
                      <a:pt x="466111" y="423084"/>
                      <a:pt x="463856" y="419538"/>
                      <a:pt x="462135" y="415143"/>
                    </a:cubicBezTo>
                    <a:cubicBezTo>
                      <a:pt x="460414" y="410748"/>
                      <a:pt x="459553" y="405318"/>
                      <a:pt x="459553" y="398853"/>
                    </a:cubicBezTo>
                    <a:cubicBezTo>
                      <a:pt x="459553" y="392714"/>
                      <a:pt x="460379" y="387389"/>
                      <a:pt x="462030" y="382877"/>
                    </a:cubicBezTo>
                    <a:cubicBezTo>
                      <a:pt x="463681" y="378366"/>
                      <a:pt x="465809" y="374785"/>
                      <a:pt x="468413" y="372134"/>
                    </a:cubicBezTo>
                    <a:cubicBezTo>
                      <a:pt x="471250" y="369204"/>
                      <a:pt x="474239" y="367146"/>
                      <a:pt x="477378" y="365960"/>
                    </a:cubicBezTo>
                    <a:cubicBezTo>
                      <a:pt x="480517" y="364774"/>
                      <a:pt x="483971" y="364181"/>
                      <a:pt x="487738" y="364181"/>
                    </a:cubicBezTo>
                    <a:cubicBezTo>
                      <a:pt x="490900" y="364181"/>
                      <a:pt x="493935" y="364704"/>
                      <a:pt x="496842" y="365750"/>
                    </a:cubicBezTo>
                    <a:cubicBezTo>
                      <a:pt x="499749" y="366797"/>
                      <a:pt x="502411" y="368064"/>
                      <a:pt x="504830" y="369552"/>
                    </a:cubicBezTo>
                    <a:cubicBezTo>
                      <a:pt x="507248" y="371041"/>
                      <a:pt x="509411" y="372564"/>
                      <a:pt x="511318" y="374122"/>
                    </a:cubicBezTo>
                    <a:cubicBezTo>
                      <a:pt x="513225" y="375680"/>
                      <a:pt x="514806" y="377017"/>
                      <a:pt x="516062" y="378133"/>
                    </a:cubicBezTo>
                    <a:lnTo>
                      <a:pt x="518713" y="378133"/>
                    </a:lnTo>
                    <a:lnTo>
                      <a:pt x="518713" y="353367"/>
                    </a:lnTo>
                    <a:cubicBezTo>
                      <a:pt x="516992" y="352484"/>
                      <a:pt x="514736" y="351437"/>
                      <a:pt x="511946" y="350228"/>
                    </a:cubicBezTo>
                    <a:cubicBezTo>
                      <a:pt x="509155" y="349019"/>
                      <a:pt x="506574" y="348065"/>
                      <a:pt x="504202" y="347368"/>
                    </a:cubicBezTo>
                    <a:cubicBezTo>
                      <a:pt x="501179" y="346531"/>
                      <a:pt x="498016" y="345879"/>
                      <a:pt x="494714" y="345414"/>
                    </a:cubicBezTo>
                    <a:cubicBezTo>
                      <a:pt x="491412" y="344949"/>
                      <a:pt x="487691" y="344717"/>
                      <a:pt x="483552" y="344717"/>
                    </a:cubicBezTo>
                    <a:close/>
                    <a:moveTo>
                      <a:pt x="289871" y="316653"/>
                    </a:moveTo>
                    <a:cubicBezTo>
                      <a:pt x="274259" y="316653"/>
                      <a:pt x="261240" y="320468"/>
                      <a:pt x="250813" y="328097"/>
                    </a:cubicBezTo>
                    <a:cubicBezTo>
                      <a:pt x="240385" y="335726"/>
                      <a:pt x="235172" y="345697"/>
                      <a:pt x="235172" y="358009"/>
                    </a:cubicBezTo>
                    <a:cubicBezTo>
                      <a:pt x="235172" y="367140"/>
                      <a:pt x="237381" y="374740"/>
                      <a:pt x="241799" y="380808"/>
                    </a:cubicBezTo>
                    <a:cubicBezTo>
                      <a:pt x="246218" y="386875"/>
                      <a:pt x="253523" y="391706"/>
                      <a:pt x="263714" y="395300"/>
                    </a:cubicBezTo>
                    <a:cubicBezTo>
                      <a:pt x="268133" y="396831"/>
                      <a:pt x="272890" y="398127"/>
                      <a:pt x="277985" y="399188"/>
                    </a:cubicBezTo>
                    <a:cubicBezTo>
                      <a:pt x="283081" y="400248"/>
                      <a:pt x="287868" y="401368"/>
                      <a:pt x="292345" y="402546"/>
                    </a:cubicBezTo>
                    <a:cubicBezTo>
                      <a:pt x="295939" y="403488"/>
                      <a:pt x="299031" y="404991"/>
                      <a:pt x="301624" y="407052"/>
                    </a:cubicBezTo>
                    <a:cubicBezTo>
                      <a:pt x="304216" y="409114"/>
                      <a:pt x="305512" y="411795"/>
                      <a:pt x="305512" y="415094"/>
                    </a:cubicBezTo>
                    <a:cubicBezTo>
                      <a:pt x="305512" y="418039"/>
                      <a:pt x="304716" y="420411"/>
                      <a:pt x="303126" y="422207"/>
                    </a:cubicBezTo>
                    <a:cubicBezTo>
                      <a:pt x="301535" y="424004"/>
                      <a:pt x="299591" y="425403"/>
                      <a:pt x="297294" y="426405"/>
                    </a:cubicBezTo>
                    <a:cubicBezTo>
                      <a:pt x="295408" y="427288"/>
                      <a:pt x="292919" y="427936"/>
                      <a:pt x="289827" y="428349"/>
                    </a:cubicBezTo>
                    <a:cubicBezTo>
                      <a:pt x="286734" y="428761"/>
                      <a:pt x="284245" y="428967"/>
                      <a:pt x="282360" y="428967"/>
                    </a:cubicBezTo>
                    <a:cubicBezTo>
                      <a:pt x="274878" y="428967"/>
                      <a:pt x="267161" y="427465"/>
                      <a:pt x="259208" y="424461"/>
                    </a:cubicBezTo>
                    <a:cubicBezTo>
                      <a:pt x="251255" y="421456"/>
                      <a:pt x="243979" y="417156"/>
                      <a:pt x="237381" y="411559"/>
                    </a:cubicBezTo>
                    <a:lnTo>
                      <a:pt x="234377" y="411559"/>
                    </a:lnTo>
                    <a:lnTo>
                      <a:pt x="234377" y="442841"/>
                    </a:lnTo>
                    <a:cubicBezTo>
                      <a:pt x="240916" y="445728"/>
                      <a:pt x="248000" y="448143"/>
                      <a:pt x="255629" y="450087"/>
                    </a:cubicBezTo>
                    <a:cubicBezTo>
                      <a:pt x="263258" y="452031"/>
                      <a:pt x="272109" y="453003"/>
                      <a:pt x="282183" y="453003"/>
                    </a:cubicBezTo>
                    <a:cubicBezTo>
                      <a:pt x="299680" y="453003"/>
                      <a:pt x="313568" y="449027"/>
                      <a:pt x="323848" y="441074"/>
                    </a:cubicBezTo>
                    <a:cubicBezTo>
                      <a:pt x="334128" y="433121"/>
                      <a:pt x="339268" y="422605"/>
                      <a:pt x="339268" y="409527"/>
                    </a:cubicBezTo>
                    <a:cubicBezTo>
                      <a:pt x="339268" y="400396"/>
                      <a:pt x="337044" y="393046"/>
                      <a:pt x="332596" y="387479"/>
                    </a:cubicBezTo>
                    <a:cubicBezTo>
                      <a:pt x="328148" y="381912"/>
                      <a:pt x="321359" y="377479"/>
                      <a:pt x="312228" y="374180"/>
                    </a:cubicBezTo>
                    <a:cubicBezTo>
                      <a:pt x="307574" y="372531"/>
                      <a:pt x="303199" y="371234"/>
                      <a:pt x="299105" y="370292"/>
                    </a:cubicBezTo>
                    <a:cubicBezTo>
                      <a:pt x="295011" y="369349"/>
                      <a:pt x="290754" y="368377"/>
                      <a:pt x="286336" y="367376"/>
                    </a:cubicBezTo>
                    <a:cubicBezTo>
                      <a:pt x="279502" y="365785"/>
                      <a:pt x="274893" y="364003"/>
                      <a:pt x="272507" y="362030"/>
                    </a:cubicBezTo>
                    <a:cubicBezTo>
                      <a:pt x="270121" y="360056"/>
                      <a:pt x="268928" y="357390"/>
                      <a:pt x="268928" y="354032"/>
                    </a:cubicBezTo>
                    <a:cubicBezTo>
                      <a:pt x="268928" y="351735"/>
                      <a:pt x="269679" y="349658"/>
                      <a:pt x="271181" y="347803"/>
                    </a:cubicBezTo>
                    <a:cubicBezTo>
                      <a:pt x="272683" y="345947"/>
                      <a:pt x="274466" y="344548"/>
                      <a:pt x="276527" y="343605"/>
                    </a:cubicBezTo>
                    <a:cubicBezTo>
                      <a:pt x="279061" y="342427"/>
                      <a:pt x="281476" y="341632"/>
                      <a:pt x="283773" y="341219"/>
                    </a:cubicBezTo>
                    <a:cubicBezTo>
                      <a:pt x="286071" y="340807"/>
                      <a:pt x="288663" y="340601"/>
                      <a:pt x="291550" y="340601"/>
                    </a:cubicBezTo>
                    <a:cubicBezTo>
                      <a:pt x="298973" y="340601"/>
                      <a:pt x="306204" y="342044"/>
                      <a:pt x="313244" y="344931"/>
                    </a:cubicBezTo>
                    <a:cubicBezTo>
                      <a:pt x="320284" y="347817"/>
                      <a:pt x="326248" y="351352"/>
                      <a:pt x="331138" y="355535"/>
                    </a:cubicBezTo>
                    <a:lnTo>
                      <a:pt x="334054" y="355535"/>
                    </a:lnTo>
                    <a:lnTo>
                      <a:pt x="334054" y="325490"/>
                    </a:lnTo>
                    <a:cubicBezTo>
                      <a:pt x="327927" y="322780"/>
                      <a:pt x="320991" y="320630"/>
                      <a:pt x="313244" y="319039"/>
                    </a:cubicBezTo>
                    <a:cubicBezTo>
                      <a:pt x="305497" y="317449"/>
                      <a:pt x="297706" y="316653"/>
                      <a:pt x="289871" y="316653"/>
                    </a:cubicBezTo>
                    <a:close/>
                    <a:moveTo>
                      <a:pt x="253382" y="0"/>
                    </a:moveTo>
                    <a:lnTo>
                      <a:pt x="796480" y="0"/>
                    </a:lnTo>
                    <a:lnTo>
                      <a:pt x="818027" y="44822"/>
                    </a:lnTo>
                    <a:cubicBezTo>
                      <a:pt x="861043" y="108494"/>
                      <a:pt x="921958" y="159081"/>
                      <a:pt x="993551" y="189362"/>
                    </a:cubicBezTo>
                    <a:lnTo>
                      <a:pt x="1043266" y="204794"/>
                    </a:lnTo>
                    <a:lnTo>
                      <a:pt x="1047618" y="225180"/>
                    </a:lnTo>
                    <a:cubicBezTo>
                      <a:pt x="1053044" y="263512"/>
                      <a:pt x="1055857" y="302771"/>
                      <a:pt x="1055857" y="342741"/>
                    </a:cubicBezTo>
                    <a:cubicBezTo>
                      <a:pt x="1055857" y="662499"/>
                      <a:pt x="875772" y="936846"/>
                      <a:pt x="619121" y="1054035"/>
                    </a:cubicBezTo>
                    <a:lnTo>
                      <a:pt x="527930" y="1084593"/>
                    </a:lnTo>
                    <a:lnTo>
                      <a:pt x="436737" y="1054035"/>
                    </a:lnTo>
                    <a:cubicBezTo>
                      <a:pt x="180086" y="936846"/>
                      <a:pt x="0" y="662499"/>
                      <a:pt x="0" y="342741"/>
                    </a:cubicBezTo>
                    <a:cubicBezTo>
                      <a:pt x="0" y="302771"/>
                      <a:pt x="2815" y="263512"/>
                      <a:pt x="8241" y="225180"/>
                    </a:cubicBezTo>
                    <a:lnTo>
                      <a:pt x="13018" y="202800"/>
                    </a:lnTo>
                    <a:lnTo>
                      <a:pt x="56311" y="189362"/>
                    </a:lnTo>
                    <a:cubicBezTo>
                      <a:pt x="127905" y="159081"/>
                      <a:pt x="188820" y="108494"/>
                      <a:pt x="231835" y="44822"/>
                    </a:cubicBezTo>
                    <a:close/>
                  </a:path>
                </a:pathLst>
              </a:custGeom>
              <a:pattFill prst="wdUpDiag">
                <a:fgClr>
                  <a:schemeClr val="bg2"/>
                </a:fgClr>
                <a:bgClr>
                  <a:schemeClr val="accent3"/>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p>
            </p:txBody>
          </p:sp>
        </p:grpSp>
        <p:grpSp>
          <p:nvGrpSpPr>
            <p:cNvPr id="101" name="Group 100">
              <a:extLst>
                <a:ext uri="{FF2B5EF4-FFF2-40B4-BE49-F238E27FC236}">
                  <a16:creationId xmlns:a16="http://schemas.microsoft.com/office/drawing/2014/main" id="{02AB28E3-E787-4B06-887A-1C40E187893F}"/>
                </a:ext>
              </a:extLst>
            </p:cNvPr>
            <p:cNvGrpSpPr>
              <a:grpSpLocks noChangeAspect="1"/>
            </p:cNvGrpSpPr>
            <p:nvPr/>
          </p:nvGrpSpPr>
          <p:grpSpPr>
            <a:xfrm>
              <a:off x="6078911" y="5036018"/>
              <a:ext cx="667630" cy="685800"/>
              <a:chOff x="5118487" y="4968613"/>
              <a:chExt cx="1218233" cy="1251388"/>
            </a:xfrm>
          </p:grpSpPr>
          <p:sp>
            <p:nvSpPr>
              <p:cNvPr id="102" name="Freeform 171">
                <a:extLst>
                  <a:ext uri="{FF2B5EF4-FFF2-40B4-BE49-F238E27FC236}">
                    <a16:creationId xmlns:a16="http://schemas.microsoft.com/office/drawing/2014/main" id="{9AEE72FF-B9AA-44D8-BDE0-8CFDAEC47B4E}"/>
                  </a:ext>
                </a:extLst>
              </p:cNvPr>
              <p:cNvSpPr/>
              <p:nvPr/>
            </p:nvSpPr>
            <p:spPr>
              <a:xfrm>
                <a:off x="5276774" y="5052011"/>
                <a:ext cx="1055857" cy="1084593"/>
              </a:xfrm>
              <a:custGeom>
                <a:avLst/>
                <a:gdLst>
                  <a:gd name="connsiteX0" fmla="*/ 198055 w 825306"/>
                  <a:gd name="connsiteY0" fmla="*/ 0 h 847768"/>
                  <a:gd name="connsiteX1" fmla="*/ 622565 w 825306"/>
                  <a:gd name="connsiteY1" fmla="*/ 0 h 847768"/>
                  <a:gd name="connsiteX2" fmla="*/ 639407 w 825306"/>
                  <a:gd name="connsiteY2" fmla="*/ 35035 h 847768"/>
                  <a:gd name="connsiteX3" fmla="*/ 776605 w 825306"/>
                  <a:gd name="connsiteY3" fmla="*/ 148014 h 847768"/>
                  <a:gd name="connsiteX4" fmla="*/ 815464 w 825306"/>
                  <a:gd name="connsiteY4" fmla="*/ 160076 h 847768"/>
                  <a:gd name="connsiteX5" fmla="*/ 818866 w 825306"/>
                  <a:gd name="connsiteY5" fmla="*/ 176011 h 847768"/>
                  <a:gd name="connsiteX6" fmla="*/ 825306 w 825306"/>
                  <a:gd name="connsiteY6" fmla="*/ 267902 h 847768"/>
                  <a:gd name="connsiteX7" fmla="*/ 483933 w 825306"/>
                  <a:gd name="connsiteY7" fmla="*/ 823882 h 847768"/>
                  <a:gd name="connsiteX8" fmla="*/ 412654 w 825306"/>
                  <a:gd name="connsiteY8" fmla="*/ 847768 h 847768"/>
                  <a:gd name="connsiteX9" fmla="*/ 341373 w 825306"/>
                  <a:gd name="connsiteY9" fmla="*/ 823882 h 847768"/>
                  <a:gd name="connsiteX10" fmla="*/ 0 w 825306"/>
                  <a:gd name="connsiteY10" fmla="*/ 267902 h 847768"/>
                  <a:gd name="connsiteX11" fmla="*/ 6441 w 825306"/>
                  <a:gd name="connsiteY11" fmla="*/ 176011 h 847768"/>
                  <a:gd name="connsiteX12" fmla="*/ 10175 w 825306"/>
                  <a:gd name="connsiteY12" fmla="*/ 158518 h 847768"/>
                  <a:gd name="connsiteX13" fmla="*/ 44015 w 825306"/>
                  <a:gd name="connsiteY13" fmla="*/ 148014 h 847768"/>
                  <a:gd name="connsiteX14" fmla="*/ 181213 w 825306"/>
                  <a:gd name="connsiteY14" fmla="*/ 35035 h 84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5306" h="847768">
                    <a:moveTo>
                      <a:pt x="198055" y="0"/>
                    </a:moveTo>
                    <a:lnTo>
                      <a:pt x="622565" y="0"/>
                    </a:lnTo>
                    <a:lnTo>
                      <a:pt x="639407" y="35035"/>
                    </a:lnTo>
                    <a:cubicBezTo>
                      <a:pt x="673030" y="84804"/>
                      <a:pt x="720644" y="124345"/>
                      <a:pt x="776605" y="148014"/>
                    </a:cubicBezTo>
                    <a:lnTo>
                      <a:pt x="815464" y="160076"/>
                    </a:lnTo>
                    <a:lnTo>
                      <a:pt x="818866" y="176011"/>
                    </a:lnTo>
                    <a:cubicBezTo>
                      <a:pt x="823107" y="205973"/>
                      <a:pt x="825306" y="236660"/>
                      <a:pt x="825306" y="267902"/>
                    </a:cubicBezTo>
                    <a:cubicBezTo>
                      <a:pt x="825306" y="517840"/>
                      <a:pt x="684543" y="732282"/>
                      <a:pt x="483933" y="823882"/>
                    </a:cubicBezTo>
                    <a:lnTo>
                      <a:pt x="412654" y="847768"/>
                    </a:lnTo>
                    <a:lnTo>
                      <a:pt x="341373" y="823882"/>
                    </a:lnTo>
                    <a:cubicBezTo>
                      <a:pt x="140763" y="732282"/>
                      <a:pt x="0" y="517840"/>
                      <a:pt x="0" y="267902"/>
                    </a:cubicBezTo>
                    <a:cubicBezTo>
                      <a:pt x="0" y="236660"/>
                      <a:pt x="2200" y="205973"/>
                      <a:pt x="6441" y="176011"/>
                    </a:cubicBezTo>
                    <a:lnTo>
                      <a:pt x="10175" y="158518"/>
                    </a:lnTo>
                    <a:lnTo>
                      <a:pt x="44015" y="148014"/>
                    </a:lnTo>
                    <a:cubicBezTo>
                      <a:pt x="99976" y="124345"/>
                      <a:pt x="147590" y="84804"/>
                      <a:pt x="181213" y="350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3" name="Freeform 172">
                <a:extLst>
                  <a:ext uri="{FF2B5EF4-FFF2-40B4-BE49-F238E27FC236}">
                    <a16:creationId xmlns:a16="http://schemas.microsoft.com/office/drawing/2014/main" id="{055056DE-A2C1-4ABE-8EAC-BB776CA37782}"/>
                  </a:ext>
                </a:extLst>
              </p:cNvPr>
              <p:cNvSpPr/>
              <p:nvPr/>
            </p:nvSpPr>
            <p:spPr>
              <a:xfrm>
                <a:off x="5118487" y="4968613"/>
                <a:ext cx="1218233" cy="1251388"/>
              </a:xfrm>
              <a:custGeom>
                <a:avLst/>
                <a:gdLst>
                  <a:gd name="connsiteX0" fmla="*/ 198055 w 825306"/>
                  <a:gd name="connsiteY0" fmla="*/ 0 h 847768"/>
                  <a:gd name="connsiteX1" fmla="*/ 622565 w 825306"/>
                  <a:gd name="connsiteY1" fmla="*/ 0 h 847768"/>
                  <a:gd name="connsiteX2" fmla="*/ 639407 w 825306"/>
                  <a:gd name="connsiteY2" fmla="*/ 35035 h 847768"/>
                  <a:gd name="connsiteX3" fmla="*/ 776605 w 825306"/>
                  <a:gd name="connsiteY3" fmla="*/ 148014 h 847768"/>
                  <a:gd name="connsiteX4" fmla="*/ 815464 w 825306"/>
                  <a:gd name="connsiteY4" fmla="*/ 160076 h 847768"/>
                  <a:gd name="connsiteX5" fmla="*/ 818866 w 825306"/>
                  <a:gd name="connsiteY5" fmla="*/ 176011 h 847768"/>
                  <a:gd name="connsiteX6" fmla="*/ 825306 w 825306"/>
                  <a:gd name="connsiteY6" fmla="*/ 267902 h 847768"/>
                  <a:gd name="connsiteX7" fmla="*/ 483933 w 825306"/>
                  <a:gd name="connsiteY7" fmla="*/ 823882 h 847768"/>
                  <a:gd name="connsiteX8" fmla="*/ 412654 w 825306"/>
                  <a:gd name="connsiteY8" fmla="*/ 847768 h 847768"/>
                  <a:gd name="connsiteX9" fmla="*/ 341373 w 825306"/>
                  <a:gd name="connsiteY9" fmla="*/ 823882 h 847768"/>
                  <a:gd name="connsiteX10" fmla="*/ 0 w 825306"/>
                  <a:gd name="connsiteY10" fmla="*/ 267902 h 847768"/>
                  <a:gd name="connsiteX11" fmla="*/ 6441 w 825306"/>
                  <a:gd name="connsiteY11" fmla="*/ 176011 h 847768"/>
                  <a:gd name="connsiteX12" fmla="*/ 10175 w 825306"/>
                  <a:gd name="connsiteY12" fmla="*/ 158518 h 847768"/>
                  <a:gd name="connsiteX13" fmla="*/ 44015 w 825306"/>
                  <a:gd name="connsiteY13" fmla="*/ 148014 h 847768"/>
                  <a:gd name="connsiteX14" fmla="*/ 181213 w 825306"/>
                  <a:gd name="connsiteY14" fmla="*/ 35035 h 84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5306" h="847768">
                    <a:moveTo>
                      <a:pt x="198055" y="0"/>
                    </a:moveTo>
                    <a:lnTo>
                      <a:pt x="622565" y="0"/>
                    </a:lnTo>
                    <a:lnTo>
                      <a:pt x="639407" y="35035"/>
                    </a:lnTo>
                    <a:cubicBezTo>
                      <a:pt x="673030" y="84804"/>
                      <a:pt x="720644" y="124345"/>
                      <a:pt x="776605" y="148014"/>
                    </a:cubicBezTo>
                    <a:lnTo>
                      <a:pt x="815464" y="160076"/>
                    </a:lnTo>
                    <a:lnTo>
                      <a:pt x="818866" y="176011"/>
                    </a:lnTo>
                    <a:cubicBezTo>
                      <a:pt x="823107" y="205973"/>
                      <a:pt x="825306" y="236660"/>
                      <a:pt x="825306" y="267902"/>
                    </a:cubicBezTo>
                    <a:cubicBezTo>
                      <a:pt x="825306" y="517840"/>
                      <a:pt x="684543" y="732282"/>
                      <a:pt x="483933" y="823882"/>
                    </a:cubicBezTo>
                    <a:lnTo>
                      <a:pt x="412654" y="847768"/>
                    </a:lnTo>
                    <a:lnTo>
                      <a:pt x="341373" y="823882"/>
                    </a:lnTo>
                    <a:cubicBezTo>
                      <a:pt x="140763" y="732282"/>
                      <a:pt x="0" y="517840"/>
                      <a:pt x="0" y="267902"/>
                    </a:cubicBezTo>
                    <a:cubicBezTo>
                      <a:pt x="0" y="236660"/>
                      <a:pt x="2200" y="205973"/>
                      <a:pt x="6441" y="176011"/>
                    </a:cubicBezTo>
                    <a:lnTo>
                      <a:pt x="10175" y="158518"/>
                    </a:lnTo>
                    <a:lnTo>
                      <a:pt x="44015" y="148014"/>
                    </a:lnTo>
                    <a:cubicBezTo>
                      <a:pt x="99976" y="124345"/>
                      <a:pt x="147590" y="84804"/>
                      <a:pt x="181213" y="35035"/>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4" name="Freeform 173">
                <a:extLst>
                  <a:ext uri="{FF2B5EF4-FFF2-40B4-BE49-F238E27FC236}">
                    <a16:creationId xmlns:a16="http://schemas.microsoft.com/office/drawing/2014/main" id="{AEEDEA94-3A04-40E3-B17B-C3784BB34894}"/>
                  </a:ext>
                </a:extLst>
              </p:cNvPr>
              <p:cNvSpPr/>
              <p:nvPr/>
            </p:nvSpPr>
            <p:spPr>
              <a:xfrm>
                <a:off x="5195586" y="5052011"/>
                <a:ext cx="1055857" cy="1084593"/>
              </a:xfrm>
              <a:custGeom>
                <a:avLst/>
                <a:gdLst>
                  <a:gd name="connsiteX0" fmla="*/ 198055 w 825306"/>
                  <a:gd name="connsiteY0" fmla="*/ 0 h 847768"/>
                  <a:gd name="connsiteX1" fmla="*/ 622565 w 825306"/>
                  <a:gd name="connsiteY1" fmla="*/ 0 h 847768"/>
                  <a:gd name="connsiteX2" fmla="*/ 639407 w 825306"/>
                  <a:gd name="connsiteY2" fmla="*/ 35035 h 847768"/>
                  <a:gd name="connsiteX3" fmla="*/ 776605 w 825306"/>
                  <a:gd name="connsiteY3" fmla="*/ 148014 h 847768"/>
                  <a:gd name="connsiteX4" fmla="*/ 815464 w 825306"/>
                  <a:gd name="connsiteY4" fmla="*/ 160076 h 847768"/>
                  <a:gd name="connsiteX5" fmla="*/ 818866 w 825306"/>
                  <a:gd name="connsiteY5" fmla="*/ 176011 h 847768"/>
                  <a:gd name="connsiteX6" fmla="*/ 825306 w 825306"/>
                  <a:gd name="connsiteY6" fmla="*/ 267902 h 847768"/>
                  <a:gd name="connsiteX7" fmla="*/ 483933 w 825306"/>
                  <a:gd name="connsiteY7" fmla="*/ 823882 h 847768"/>
                  <a:gd name="connsiteX8" fmla="*/ 412654 w 825306"/>
                  <a:gd name="connsiteY8" fmla="*/ 847768 h 847768"/>
                  <a:gd name="connsiteX9" fmla="*/ 341373 w 825306"/>
                  <a:gd name="connsiteY9" fmla="*/ 823882 h 847768"/>
                  <a:gd name="connsiteX10" fmla="*/ 0 w 825306"/>
                  <a:gd name="connsiteY10" fmla="*/ 267902 h 847768"/>
                  <a:gd name="connsiteX11" fmla="*/ 6441 w 825306"/>
                  <a:gd name="connsiteY11" fmla="*/ 176011 h 847768"/>
                  <a:gd name="connsiteX12" fmla="*/ 10175 w 825306"/>
                  <a:gd name="connsiteY12" fmla="*/ 158518 h 847768"/>
                  <a:gd name="connsiteX13" fmla="*/ 44015 w 825306"/>
                  <a:gd name="connsiteY13" fmla="*/ 148014 h 847768"/>
                  <a:gd name="connsiteX14" fmla="*/ 181213 w 825306"/>
                  <a:gd name="connsiteY14" fmla="*/ 35035 h 84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5306" h="847768">
                    <a:moveTo>
                      <a:pt x="198055" y="0"/>
                    </a:moveTo>
                    <a:lnTo>
                      <a:pt x="622565" y="0"/>
                    </a:lnTo>
                    <a:lnTo>
                      <a:pt x="639407" y="35035"/>
                    </a:lnTo>
                    <a:cubicBezTo>
                      <a:pt x="673030" y="84804"/>
                      <a:pt x="720644" y="124345"/>
                      <a:pt x="776605" y="148014"/>
                    </a:cubicBezTo>
                    <a:lnTo>
                      <a:pt x="815464" y="160076"/>
                    </a:lnTo>
                    <a:lnTo>
                      <a:pt x="818866" y="176011"/>
                    </a:lnTo>
                    <a:cubicBezTo>
                      <a:pt x="823107" y="205973"/>
                      <a:pt x="825306" y="236660"/>
                      <a:pt x="825306" y="267902"/>
                    </a:cubicBezTo>
                    <a:cubicBezTo>
                      <a:pt x="825306" y="517840"/>
                      <a:pt x="684543" y="732282"/>
                      <a:pt x="483933" y="823882"/>
                    </a:cubicBezTo>
                    <a:lnTo>
                      <a:pt x="412654" y="847768"/>
                    </a:lnTo>
                    <a:lnTo>
                      <a:pt x="341373" y="823882"/>
                    </a:lnTo>
                    <a:cubicBezTo>
                      <a:pt x="140763" y="732282"/>
                      <a:pt x="0" y="517840"/>
                      <a:pt x="0" y="267902"/>
                    </a:cubicBezTo>
                    <a:cubicBezTo>
                      <a:pt x="0" y="236660"/>
                      <a:pt x="2200" y="205973"/>
                      <a:pt x="6441" y="176011"/>
                    </a:cubicBezTo>
                    <a:lnTo>
                      <a:pt x="10175" y="158518"/>
                    </a:lnTo>
                    <a:lnTo>
                      <a:pt x="44015" y="148014"/>
                    </a:lnTo>
                    <a:cubicBezTo>
                      <a:pt x="99976" y="124345"/>
                      <a:pt x="147590" y="84804"/>
                      <a:pt x="181213" y="350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5" name="Freeform 174">
                <a:extLst>
                  <a:ext uri="{FF2B5EF4-FFF2-40B4-BE49-F238E27FC236}">
                    <a16:creationId xmlns:a16="http://schemas.microsoft.com/office/drawing/2014/main" id="{77410A2B-AE6A-44F7-9591-935319BFD901}"/>
                  </a:ext>
                </a:extLst>
              </p:cNvPr>
              <p:cNvSpPr/>
              <p:nvPr/>
            </p:nvSpPr>
            <p:spPr>
              <a:xfrm>
                <a:off x="5195586" y="5052011"/>
                <a:ext cx="1055857" cy="1084593"/>
              </a:xfrm>
              <a:custGeom>
                <a:avLst/>
                <a:gdLst/>
                <a:ahLst/>
                <a:cxnLst/>
                <a:rect l="l" t="t" r="r" b="b"/>
                <a:pathLst>
                  <a:path w="1055857" h="1084593">
                    <a:moveTo>
                      <a:pt x="424119" y="585869"/>
                    </a:moveTo>
                    <a:lnTo>
                      <a:pt x="434723" y="620123"/>
                    </a:lnTo>
                    <a:lnTo>
                      <a:pt x="413515" y="620123"/>
                    </a:lnTo>
                    <a:close/>
                    <a:moveTo>
                      <a:pt x="198942" y="566057"/>
                    </a:moveTo>
                    <a:lnTo>
                      <a:pt x="212374" y="609445"/>
                    </a:lnTo>
                    <a:lnTo>
                      <a:pt x="185511" y="609445"/>
                    </a:lnTo>
                    <a:close/>
                    <a:moveTo>
                      <a:pt x="763122" y="556290"/>
                    </a:moveTo>
                    <a:lnTo>
                      <a:pt x="763122" y="574428"/>
                    </a:lnTo>
                    <a:lnTo>
                      <a:pt x="778051" y="574428"/>
                    </a:lnTo>
                    <a:lnTo>
                      <a:pt x="778051" y="642029"/>
                    </a:lnTo>
                    <a:lnTo>
                      <a:pt x="763122" y="642029"/>
                    </a:lnTo>
                    <a:lnTo>
                      <a:pt x="763122" y="660167"/>
                    </a:lnTo>
                    <a:lnTo>
                      <a:pt x="819072" y="660167"/>
                    </a:lnTo>
                    <a:lnTo>
                      <a:pt x="819072" y="642029"/>
                    </a:lnTo>
                    <a:lnTo>
                      <a:pt x="804143" y="642029"/>
                    </a:lnTo>
                    <a:lnTo>
                      <a:pt x="804143" y="574428"/>
                    </a:lnTo>
                    <a:lnTo>
                      <a:pt x="819072" y="574428"/>
                    </a:lnTo>
                    <a:lnTo>
                      <a:pt x="819072" y="556290"/>
                    </a:lnTo>
                    <a:close/>
                    <a:moveTo>
                      <a:pt x="555214" y="556290"/>
                    </a:moveTo>
                    <a:lnTo>
                      <a:pt x="591700" y="618100"/>
                    </a:lnTo>
                    <a:lnTo>
                      <a:pt x="591700" y="660167"/>
                    </a:lnTo>
                    <a:lnTo>
                      <a:pt x="617791" y="660167"/>
                    </a:lnTo>
                    <a:lnTo>
                      <a:pt x="617791" y="616775"/>
                    </a:lnTo>
                    <a:lnTo>
                      <a:pt x="653650" y="556290"/>
                    </a:lnTo>
                    <a:lnTo>
                      <a:pt x="624907" y="556290"/>
                    </a:lnTo>
                    <a:lnTo>
                      <a:pt x="605304" y="593404"/>
                    </a:lnTo>
                    <a:lnTo>
                      <a:pt x="584933" y="556290"/>
                    </a:lnTo>
                    <a:close/>
                    <a:moveTo>
                      <a:pt x="481558" y="556290"/>
                    </a:moveTo>
                    <a:lnTo>
                      <a:pt x="481558" y="660167"/>
                    </a:lnTo>
                    <a:lnTo>
                      <a:pt x="550902" y="660167"/>
                    </a:lnTo>
                    <a:lnTo>
                      <a:pt x="550902" y="640354"/>
                    </a:lnTo>
                    <a:lnTo>
                      <a:pt x="507649" y="640354"/>
                    </a:lnTo>
                    <a:lnTo>
                      <a:pt x="507649" y="556290"/>
                    </a:lnTo>
                    <a:close/>
                    <a:moveTo>
                      <a:pt x="410237" y="556290"/>
                    </a:moveTo>
                    <a:lnTo>
                      <a:pt x="375146" y="660167"/>
                    </a:lnTo>
                    <a:lnTo>
                      <a:pt x="401307" y="660167"/>
                    </a:lnTo>
                    <a:lnTo>
                      <a:pt x="407795" y="638959"/>
                    </a:lnTo>
                    <a:lnTo>
                      <a:pt x="440444" y="638959"/>
                    </a:lnTo>
                    <a:lnTo>
                      <a:pt x="446932" y="660167"/>
                    </a:lnTo>
                    <a:lnTo>
                      <a:pt x="473791" y="660167"/>
                    </a:lnTo>
                    <a:lnTo>
                      <a:pt x="438700" y="556290"/>
                    </a:lnTo>
                    <a:close/>
                    <a:moveTo>
                      <a:pt x="272008" y="556290"/>
                    </a:moveTo>
                    <a:lnTo>
                      <a:pt x="272008" y="660167"/>
                    </a:lnTo>
                    <a:lnTo>
                      <a:pt x="295867" y="660167"/>
                    </a:lnTo>
                    <a:lnTo>
                      <a:pt x="295867" y="587753"/>
                    </a:lnTo>
                    <a:lnTo>
                      <a:pt x="335911" y="660167"/>
                    </a:lnTo>
                    <a:lnTo>
                      <a:pt x="361026" y="660167"/>
                    </a:lnTo>
                    <a:lnTo>
                      <a:pt x="361026" y="556290"/>
                    </a:lnTo>
                    <a:lnTo>
                      <a:pt x="337167" y="556290"/>
                    </a:lnTo>
                    <a:lnTo>
                      <a:pt x="337167" y="615798"/>
                    </a:lnTo>
                    <a:lnTo>
                      <a:pt x="304029" y="556290"/>
                    </a:lnTo>
                    <a:close/>
                    <a:moveTo>
                      <a:pt x="872143" y="554406"/>
                    </a:moveTo>
                    <a:cubicBezTo>
                      <a:pt x="859818" y="554406"/>
                      <a:pt x="849540" y="557418"/>
                      <a:pt x="841308" y="563441"/>
                    </a:cubicBezTo>
                    <a:cubicBezTo>
                      <a:pt x="833076" y="569463"/>
                      <a:pt x="828960" y="577335"/>
                      <a:pt x="828960" y="587055"/>
                    </a:cubicBezTo>
                    <a:cubicBezTo>
                      <a:pt x="828960" y="594264"/>
                      <a:pt x="830704" y="600264"/>
                      <a:pt x="834192" y="605054"/>
                    </a:cubicBezTo>
                    <a:cubicBezTo>
                      <a:pt x="837680" y="609845"/>
                      <a:pt x="843447" y="613658"/>
                      <a:pt x="851493" y="616495"/>
                    </a:cubicBezTo>
                    <a:cubicBezTo>
                      <a:pt x="854981" y="617705"/>
                      <a:pt x="858737" y="618728"/>
                      <a:pt x="862760" y="619565"/>
                    </a:cubicBezTo>
                    <a:cubicBezTo>
                      <a:pt x="866783" y="620402"/>
                      <a:pt x="870562" y="621286"/>
                      <a:pt x="874097" y="622216"/>
                    </a:cubicBezTo>
                    <a:cubicBezTo>
                      <a:pt x="876934" y="622960"/>
                      <a:pt x="879375" y="624146"/>
                      <a:pt x="881422" y="625774"/>
                    </a:cubicBezTo>
                    <a:cubicBezTo>
                      <a:pt x="883468" y="627402"/>
                      <a:pt x="884491" y="629518"/>
                      <a:pt x="884491" y="632122"/>
                    </a:cubicBezTo>
                    <a:cubicBezTo>
                      <a:pt x="884491" y="634448"/>
                      <a:pt x="883863" y="636320"/>
                      <a:pt x="882608" y="637738"/>
                    </a:cubicBezTo>
                    <a:cubicBezTo>
                      <a:pt x="881352" y="639157"/>
                      <a:pt x="879817" y="640261"/>
                      <a:pt x="878003" y="641052"/>
                    </a:cubicBezTo>
                    <a:cubicBezTo>
                      <a:pt x="876515" y="641750"/>
                      <a:pt x="874550" y="642261"/>
                      <a:pt x="872108" y="642587"/>
                    </a:cubicBezTo>
                    <a:cubicBezTo>
                      <a:pt x="869667" y="642912"/>
                      <a:pt x="867702" y="643075"/>
                      <a:pt x="866213" y="643075"/>
                    </a:cubicBezTo>
                    <a:cubicBezTo>
                      <a:pt x="860307" y="643075"/>
                      <a:pt x="854214" y="641889"/>
                      <a:pt x="847935" y="639517"/>
                    </a:cubicBezTo>
                    <a:cubicBezTo>
                      <a:pt x="841657" y="637145"/>
                      <a:pt x="835913" y="633750"/>
                      <a:pt x="830704" y="629332"/>
                    </a:cubicBezTo>
                    <a:lnTo>
                      <a:pt x="828332" y="629332"/>
                    </a:lnTo>
                    <a:lnTo>
                      <a:pt x="828332" y="654028"/>
                    </a:lnTo>
                    <a:cubicBezTo>
                      <a:pt x="833494" y="656307"/>
                      <a:pt x="839087" y="658214"/>
                      <a:pt x="845110" y="659749"/>
                    </a:cubicBezTo>
                    <a:cubicBezTo>
                      <a:pt x="851133" y="661283"/>
                      <a:pt x="858121" y="662051"/>
                      <a:pt x="866074" y="662051"/>
                    </a:cubicBezTo>
                    <a:cubicBezTo>
                      <a:pt x="879887" y="662051"/>
                      <a:pt x="890851" y="658911"/>
                      <a:pt x="898967" y="652633"/>
                    </a:cubicBezTo>
                    <a:cubicBezTo>
                      <a:pt x="907083" y="646354"/>
                      <a:pt x="911141" y="638052"/>
                      <a:pt x="911141" y="627727"/>
                    </a:cubicBezTo>
                    <a:cubicBezTo>
                      <a:pt x="911141" y="620518"/>
                      <a:pt x="909385" y="614717"/>
                      <a:pt x="905874" y="610321"/>
                    </a:cubicBezTo>
                    <a:cubicBezTo>
                      <a:pt x="902362" y="605926"/>
                      <a:pt x="897002" y="602427"/>
                      <a:pt x="889793" y="599822"/>
                    </a:cubicBezTo>
                    <a:cubicBezTo>
                      <a:pt x="886119" y="598520"/>
                      <a:pt x="882666" y="597497"/>
                      <a:pt x="879433" y="596752"/>
                    </a:cubicBezTo>
                    <a:cubicBezTo>
                      <a:pt x="876201" y="596008"/>
                      <a:pt x="872841" y="595241"/>
                      <a:pt x="869353" y="594450"/>
                    </a:cubicBezTo>
                    <a:cubicBezTo>
                      <a:pt x="863958" y="593195"/>
                      <a:pt x="860318" y="591788"/>
                      <a:pt x="858435" y="590230"/>
                    </a:cubicBezTo>
                    <a:cubicBezTo>
                      <a:pt x="856551" y="588672"/>
                      <a:pt x="855609" y="586567"/>
                      <a:pt x="855609" y="583916"/>
                    </a:cubicBezTo>
                    <a:cubicBezTo>
                      <a:pt x="855609" y="582102"/>
                      <a:pt x="856202" y="580463"/>
                      <a:pt x="857388" y="578998"/>
                    </a:cubicBezTo>
                    <a:cubicBezTo>
                      <a:pt x="858574" y="577533"/>
                      <a:pt x="859981" y="576428"/>
                      <a:pt x="861609" y="575684"/>
                    </a:cubicBezTo>
                    <a:cubicBezTo>
                      <a:pt x="863609" y="574754"/>
                      <a:pt x="865516" y="574126"/>
                      <a:pt x="867330" y="573800"/>
                    </a:cubicBezTo>
                    <a:cubicBezTo>
                      <a:pt x="869143" y="573475"/>
                      <a:pt x="871190" y="573312"/>
                      <a:pt x="873469" y="573312"/>
                    </a:cubicBezTo>
                    <a:cubicBezTo>
                      <a:pt x="879329" y="573312"/>
                      <a:pt x="885038" y="574452"/>
                      <a:pt x="890596" y="576730"/>
                    </a:cubicBezTo>
                    <a:cubicBezTo>
                      <a:pt x="896153" y="579009"/>
                      <a:pt x="900862" y="581800"/>
                      <a:pt x="904723" y="585102"/>
                    </a:cubicBezTo>
                    <a:lnTo>
                      <a:pt x="907025" y="585102"/>
                    </a:lnTo>
                    <a:lnTo>
                      <a:pt x="907025" y="561383"/>
                    </a:lnTo>
                    <a:cubicBezTo>
                      <a:pt x="902188" y="559243"/>
                      <a:pt x="896712" y="557546"/>
                      <a:pt x="890596" y="556290"/>
                    </a:cubicBezTo>
                    <a:cubicBezTo>
                      <a:pt x="884480" y="555034"/>
                      <a:pt x="878329" y="554406"/>
                      <a:pt x="872143" y="554406"/>
                    </a:cubicBezTo>
                    <a:close/>
                    <a:moveTo>
                      <a:pt x="710218" y="554406"/>
                    </a:moveTo>
                    <a:cubicBezTo>
                      <a:pt x="697893" y="554406"/>
                      <a:pt x="687615" y="557418"/>
                      <a:pt x="679383" y="563441"/>
                    </a:cubicBezTo>
                    <a:cubicBezTo>
                      <a:pt x="671151" y="569463"/>
                      <a:pt x="667035" y="577335"/>
                      <a:pt x="667035" y="587055"/>
                    </a:cubicBezTo>
                    <a:cubicBezTo>
                      <a:pt x="667035" y="594264"/>
                      <a:pt x="668779" y="600264"/>
                      <a:pt x="672267" y="605054"/>
                    </a:cubicBezTo>
                    <a:cubicBezTo>
                      <a:pt x="675755" y="609845"/>
                      <a:pt x="681522" y="613658"/>
                      <a:pt x="689568" y="616495"/>
                    </a:cubicBezTo>
                    <a:cubicBezTo>
                      <a:pt x="693056" y="617705"/>
                      <a:pt x="696812" y="618728"/>
                      <a:pt x="700835" y="619565"/>
                    </a:cubicBezTo>
                    <a:cubicBezTo>
                      <a:pt x="704858" y="620402"/>
                      <a:pt x="708637" y="621286"/>
                      <a:pt x="712172" y="622216"/>
                    </a:cubicBezTo>
                    <a:cubicBezTo>
                      <a:pt x="715009" y="622960"/>
                      <a:pt x="717450" y="624146"/>
                      <a:pt x="719497" y="625774"/>
                    </a:cubicBezTo>
                    <a:cubicBezTo>
                      <a:pt x="721543" y="627402"/>
                      <a:pt x="722566" y="629518"/>
                      <a:pt x="722566" y="632122"/>
                    </a:cubicBezTo>
                    <a:cubicBezTo>
                      <a:pt x="722566" y="634448"/>
                      <a:pt x="721938" y="636320"/>
                      <a:pt x="720683" y="637738"/>
                    </a:cubicBezTo>
                    <a:cubicBezTo>
                      <a:pt x="719427" y="639157"/>
                      <a:pt x="717892" y="640261"/>
                      <a:pt x="716078" y="641052"/>
                    </a:cubicBezTo>
                    <a:cubicBezTo>
                      <a:pt x="714590" y="641750"/>
                      <a:pt x="712625" y="642261"/>
                      <a:pt x="710183" y="642587"/>
                    </a:cubicBezTo>
                    <a:cubicBezTo>
                      <a:pt x="707742" y="642912"/>
                      <a:pt x="705777" y="643075"/>
                      <a:pt x="704288" y="643075"/>
                    </a:cubicBezTo>
                    <a:cubicBezTo>
                      <a:pt x="698382" y="643075"/>
                      <a:pt x="692289" y="641889"/>
                      <a:pt x="686010" y="639517"/>
                    </a:cubicBezTo>
                    <a:cubicBezTo>
                      <a:pt x="679732" y="637145"/>
                      <a:pt x="673988" y="633750"/>
                      <a:pt x="668779" y="629332"/>
                    </a:cubicBezTo>
                    <a:lnTo>
                      <a:pt x="666407" y="629332"/>
                    </a:lnTo>
                    <a:lnTo>
                      <a:pt x="666407" y="654028"/>
                    </a:lnTo>
                    <a:cubicBezTo>
                      <a:pt x="671569" y="656307"/>
                      <a:pt x="677162" y="658214"/>
                      <a:pt x="683185" y="659749"/>
                    </a:cubicBezTo>
                    <a:cubicBezTo>
                      <a:pt x="689208" y="661283"/>
                      <a:pt x="696196" y="662051"/>
                      <a:pt x="704149" y="662051"/>
                    </a:cubicBezTo>
                    <a:cubicBezTo>
                      <a:pt x="717962" y="662051"/>
                      <a:pt x="728926" y="658911"/>
                      <a:pt x="737042" y="652633"/>
                    </a:cubicBezTo>
                    <a:cubicBezTo>
                      <a:pt x="745158" y="646354"/>
                      <a:pt x="749216" y="638052"/>
                      <a:pt x="749216" y="627727"/>
                    </a:cubicBezTo>
                    <a:cubicBezTo>
                      <a:pt x="749216" y="620518"/>
                      <a:pt x="747460" y="614717"/>
                      <a:pt x="743949" y="610321"/>
                    </a:cubicBezTo>
                    <a:cubicBezTo>
                      <a:pt x="740437" y="605926"/>
                      <a:pt x="735077" y="602427"/>
                      <a:pt x="727868" y="599822"/>
                    </a:cubicBezTo>
                    <a:cubicBezTo>
                      <a:pt x="724194" y="598520"/>
                      <a:pt x="720741" y="597497"/>
                      <a:pt x="717508" y="596752"/>
                    </a:cubicBezTo>
                    <a:cubicBezTo>
                      <a:pt x="714276" y="596008"/>
                      <a:pt x="710916" y="595241"/>
                      <a:pt x="707428" y="594450"/>
                    </a:cubicBezTo>
                    <a:cubicBezTo>
                      <a:pt x="702033" y="593195"/>
                      <a:pt x="698393" y="591788"/>
                      <a:pt x="696510" y="590230"/>
                    </a:cubicBezTo>
                    <a:cubicBezTo>
                      <a:pt x="694626" y="588672"/>
                      <a:pt x="693684" y="586567"/>
                      <a:pt x="693684" y="583916"/>
                    </a:cubicBezTo>
                    <a:cubicBezTo>
                      <a:pt x="693684" y="582102"/>
                      <a:pt x="694277" y="580463"/>
                      <a:pt x="695463" y="578998"/>
                    </a:cubicBezTo>
                    <a:cubicBezTo>
                      <a:pt x="696649" y="577533"/>
                      <a:pt x="698056" y="576428"/>
                      <a:pt x="699684" y="575684"/>
                    </a:cubicBezTo>
                    <a:cubicBezTo>
                      <a:pt x="701684" y="574754"/>
                      <a:pt x="703591" y="574126"/>
                      <a:pt x="705405" y="573800"/>
                    </a:cubicBezTo>
                    <a:cubicBezTo>
                      <a:pt x="707218" y="573475"/>
                      <a:pt x="709265" y="573312"/>
                      <a:pt x="711544" y="573312"/>
                    </a:cubicBezTo>
                    <a:cubicBezTo>
                      <a:pt x="717404" y="573312"/>
                      <a:pt x="723113" y="574452"/>
                      <a:pt x="728671" y="576730"/>
                    </a:cubicBezTo>
                    <a:cubicBezTo>
                      <a:pt x="734228" y="579009"/>
                      <a:pt x="738937" y="581800"/>
                      <a:pt x="742798" y="585102"/>
                    </a:cubicBezTo>
                    <a:lnTo>
                      <a:pt x="745100" y="585102"/>
                    </a:lnTo>
                    <a:lnTo>
                      <a:pt x="745100" y="561383"/>
                    </a:lnTo>
                    <a:cubicBezTo>
                      <a:pt x="740263" y="559243"/>
                      <a:pt x="734787" y="557546"/>
                      <a:pt x="728671" y="556290"/>
                    </a:cubicBezTo>
                    <a:cubicBezTo>
                      <a:pt x="722555" y="555034"/>
                      <a:pt x="716404" y="554406"/>
                      <a:pt x="710218" y="554406"/>
                    </a:cubicBezTo>
                    <a:close/>
                    <a:moveTo>
                      <a:pt x="181357" y="528589"/>
                    </a:moveTo>
                    <a:lnTo>
                      <a:pt x="136909" y="660167"/>
                    </a:lnTo>
                    <a:lnTo>
                      <a:pt x="170047" y="660167"/>
                    </a:lnTo>
                    <a:lnTo>
                      <a:pt x="178265" y="633304"/>
                    </a:lnTo>
                    <a:lnTo>
                      <a:pt x="219620" y="633304"/>
                    </a:lnTo>
                    <a:lnTo>
                      <a:pt x="227838" y="660167"/>
                    </a:lnTo>
                    <a:lnTo>
                      <a:pt x="261860" y="660167"/>
                    </a:lnTo>
                    <a:lnTo>
                      <a:pt x="217411" y="528589"/>
                    </a:lnTo>
                    <a:close/>
                    <a:moveTo>
                      <a:pt x="583710" y="365855"/>
                    </a:moveTo>
                    <a:lnTo>
                      <a:pt x="592430" y="365855"/>
                    </a:lnTo>
                    <a:cubicBezTo>
                      <a:pt x="595407" y="365855"/>
                      <a:pt x="597895" y="365948"/>
                      <a:pt x="599895" y="366134"/>
                    </a:cubicBezTo>
                    <a:cubicBezTo>
                      <a:pt x="601895" y="366320"/>
                      <a:pt x="603708" y="366762"/>
                      <a:pt x="605336" y="367460"/>
                    </a:cubicBezTo>
                    <a:cubicBezTo>
                      <a:pt x="607662" y="368483"/>
                      <a:pt x="609324" y="369936"/>
                      <a:pt x="610324" y="371820"/>
                    </a:cubicBezTo>
                    <a:cubicBezTo>
                      <a:pt x="611324" y="373703"/>
                      <a:pt x="611824" y="375947"/>
                      <a:pt x="611824" y="378552"/>
                    </a:cubicBezTo>
                    <a:cubicBezTo>
                      <a:pt x="611824" y="381482"/>
                      <a:pt x="611417" y="383854"/>
                      <a:pt x="610603" y="385668"/>
                    </a:cubicBezTo>
                    <a:cubicBezTo>
                      <a:pt x="609789" y="387482"/>
                      <a:pt x="608545" y="389040"/>
                      <a:pt x="606871" y="390342"/>
                    </a:cubicBezTo>
                    <a:cubicBezTo>
                      <a:pt x="605104" y="391784"/>
                      <a:pt x="602953" y="392725"/>
                      <a:pt x="600418" y="393167"/>
                    </a:cubicBezTo>
                    <a:cubicBezTo>
                      <a:pt x="597883" y="393609"/>
                      <a:pt x="594802" y="393830"/>
                      <a:pt x="591174" y="393830"/>
                    </a:cubicBezTo>
                    <a:lnTo>
                      <a:pt x="583710" y="393830"/>
                    </a:lnTo>
                    <a:close/>
                    <a:moveTo>
                      <a:pt x="718464" y="346740"/>
                    </a:moveTo>
                    <a:lnTo>
                      <a:pt x="718464" y="366553"/>
                    </a:lnTo>
                    <a:lnTo>
                      <a:pt x="749160" y="366553"/>
                    </a:lnTo>
                    <a:lnTo>
                      <a:pt x="749160" y="450617"/>
                    </a:lnTo>
                    <a:lnTo>
                      <a:pt x="775251" y="450617"/>
                    </a:lnTo>
                    <a:lnTo>
                      <a:pt x="775251" y="366553"/>
                    </a:lnTo>
                    <a:lnTo>
                      <a:pt x="805947" y="366553"/>
                    </a:lnTo>
                    <a:lnTo>
                      <a:pt x="805947" y="351964"/>
                    </a:lnTo>
                    <a:lnTo>
                      <a:pt x="839350" y="408550"/>
                    </a:lnTo>
                    <a:lnTo>
                      <a:pt x="839350" y="450617"/>
                    </a:lnTo>
                    <a:lnTo>
                      <a:pt x="865441" y="450617"/>
                    </a:lnTo>
                    <a:lnTo>
                      <a:pt x="865441" y="407225"/>
                    </a:lnTo>
                    <a:lnTo>
                      <a:pt x="901300" y="346740"/>
                    </a:lnTo>
                    <a:lnTo>
                      <a:pt x="872557" y="346740"/>
                    </a:lnTo>
                    <a:lnTo>
                      <a:pt x="852954" y="383854"/>
                    </a:lnTo>
                    <a:lnTo>
                      <a:pt x="832583" y="346740"/>
                    </a:lnTo>
                    <a:lnTo>
                      <a:pt x="805947" y="346740"/>
                    </a:lnTo>
                    <a:lnTo>
                      <a:pt x="802864" y="346740"/>
                    </a:lnTo>
                    <a:close/>
                    <a:moveTo>
                      <a:pt x="658347" y="346740"/>
                    </a:moveTo>
                    <a:lnTo>
                      <a:pt x="658347" y="364878"/>
                    </a:lnTo>
                    <a:lnTo>
                      <a:pt x="673276" y="364878"/>
                    </a:lnTo>
                    <a:lnTo>
                      <a:pt x="673276" y="432479"/>
                    </a:lnTo>
                    <a:lnTo>
                      <a:pt x="658347" y="432479"/>
                    </a:lnTo>
                    <a:lnTo>
                      <a:pt x="658347" y="450617"/>
                    </a:lnTo>
                    <a:lnTo>
                      <a:pt x="714297" y="450617"/>
                    </a:lnTo>
                    <a:lnTo>
                      <a:pt x="714297" y="432479"/>
                    </a:lnTo>
                    <a:lnTo>
                      <a:pt x="699368" y="432479"/>
                    </a:lnTo>
                    <a:lnTo>
                      <a:pt x="699368" y="364878"/>
                    </a:lnTo>
                    <a:lnTo>
                      <a:pt x="714297" y="364878"/>
                    </a:lnTo>
                    <a:lnTo>
                      <a:pt x="714297" y="346740"/>
                    </a:lnTo>
                    <a:close/>
                    <a:moveTo>
                      <a:pt x="557758" y="346740"/>
                    </a:moveTo>
                    <a:lnTo>
                      <a:pt x="557758" y="450617"/>
                    </a:lnTo>
                    <a:lnTo>
                      <a:pt x="583710" y="450617"/>
                    </a:lnTo>
                    <a:lnTo>
                      <a:pt x="583710" y="412527"/>
                    </a:lnTo>
                    <a:lnTo>
                      <a:pt x="593058" y="412527"/>
                    </a:lnTo>
                    <a:lnTo>
                      <a:pt x="622010" y="450617"/>
                    </a:lnTo>
                    <a:lnTo>
                      <a:pt x="653822" y="450617"/>
                    </a:lnTo>
                    <a:lnTo>
                      <a:pt x="618870" y="406457"/>
                    </a:lnTo>
                    <a:cubicBezTo>
                      <a:pt x="624870" y="403527"/>
                      <a:pt x="629660" y="399585"/>
                      <a:pt x="633242" y="394632"/>
                    </a:cubicBezTo>
                    <a:cubicBezTo>
                      <a:pt x="636823" y="389679"/>
                      <a:pt x="638613" y="383226"/>
                      <a:pt x="638613" y="375273"/>
                    </a:cubicBezTo>
                    <a:cubicBezTo>
                      <a:pt x="638613" y="369645"/>
                      <a:pt x="637520" y="365006"/>
                      <a:pt x="635334" y="361355"/>
                    </a:cubicBezTo>
                    <a:cubicBezTo>
                      <a:pt x="633148" y="357704"/>
                      <a:pt x="630195" y="354693"/>
                      <a:pt x="626474" y="352321"/>
                    </a:cubicBezTo>
                    <a:cubicBezTo>
                      <a:pt x="622847" y="350042"/>
                      <a:pt x="618894" y="348542"/>
                      <a:pt x="614615" y="347821"/>
                    </a:cubicBezTo>
                    <a:cubicBezTo>
                      <a:pt x="610336" y="347100"/>
                      <a:pt x="605313" y="346740"/>
                      <a:pt x="599546" y="346740"/>
                    </a:cubicBezTo>
                    <a:close/>
                    <a:moveTo>
                      <a:pt x="451518" y="346740"/>
                    </a:moveTo>
                    <a:lnTo>
                      <a:pt x="451518" y="413085"/>
                    </a:lnTo>
                    <a:cubicBezTo>
                      <a:pt x="451518" y="426061"/>
                      <a:pt x="455273" y="435920"/>
                      <a:pt x="462784" y="442664"/>
                    </a:cubicBezTo>
                    <a:cubicBezTo>
                      <a:pt x="470296" y="449408"/>
                      <a:pt x="481028" y="452780"/>
                      <a:pt x="494980" y="452780"/>
                    </a:cubicBezTo>
                    <a:cubicBezTo>
                      <a:pt x="509351" y="452780"/>
                      <a:pt x="520200" y="449350"/>
                      <a:pt x="527525" y="442490"/>
                    </a:cubicBezTo>
                    <a:cubicBezTo>
                      <a:pt x="534850" y="435630"/>
                      <a:pt x="538512" y="425805"/>
                      <a:pt x="538512" y="413015"/>
                    </a:cubicBezTo>
                    <a:lnTo>
                      <a:pt x="538512" y="346740"/>
                    </a:lnTo>
                    <a:lnTo>
                      <a:pt x="512421" y="346740"/>
                    </a:lnTo>
                    <a:lnTo>
                      <a:pt x="512421" y="411550"/>
                    </a:lnTo>
                    <a:cubicBezTo>
                      <a:pt x="512421" y="419038"/>
                      <a:pt x="511014" y="424479"/>
                      <a:pt x="508200" y="427874"/>
                    </a:cubicBezTo>
                    <a:cubicBezTo>
                      <a:pt x="505387" y="431270"/>
                      <a:pt x="500980" y="432967"/>
                      <a:pt x="494980" y="432967"/>
                    </a:cubicBezTo>
                    <a:cubicBezTo>
                      <a:pt x="488841" y="432967"/>
                      <a:pt x="484411" y="431200"/>
                      <a:pt x="481690" y="427665"/>
                    </a:cubicBezTo>
                    <a:cubicBezTo>
                      <a:pt x="478970" y="424130"/>
                      <a:pt x="477609" y="418759"/>
                      <a:pt x="477609" y="411550"/>
                    </a:cubicBezTo>
                    <a:lnTo>
                      <a:pt x="477609" y="346740"/>
                    </a:lnTo>
                    <a:close/>
                    <a:moveTo>
                      <a:pt x="272008" y="346740"/>
                    </a:moveTo>
                    <a:lnTo>
                      <a:pt x="272008" y="450617"/>
                    </a:lnTo>
                    <a:lnTo>
                      <a:pt x="342259" y="450617"/>
                    </a:lnTo>
                    <a:lnTo>
                      <a:pt x="342259" y="430804"/>
                    </a:lnTo>
                    <a:lnTo>
                      <a:pt x="297960" y="430804"/>
                    </a:lnTo>
                    <a:lnTo>
                      <a:pt x="297960" y="404574"/>
                    </a:lnTo>
                    <a:lnTo>
                      <a:pt x="338771" y="404574"/>
                    </a:lnTo>
                    <a:lnTo>
                      <a:pt x="338771" y="384761"/>
                    </a:lnTo>
                    <a:lnTo>
                      <a:pt x="297960" y="384761"/>
                    </a:lnTo>
                    <a:lnTo>
                      <a:pt x="297960" y="366553"/>
                    </a:lnTo>
                    <a:lnTo>
                      <a:pt x="342259" y="366553"/>
                    </a:lnTo>
                    <a:lnTo>
                      <a:pt x="342259" y="346740"/>
                    </a:lnTo>
                    <a:close/>
                    <a:moveTo>
                      <a:pt x="402590" y="344717"/>
                    </a:moveTo>
                    <a:cubicBezTo>
                      <a:pt x="387010" y="344717"/>
                      <a:pt x="374627" y="349612"/>
                      <a:pt x="365442" y="359402"/>
                    </a:cubicBezTo>
                    <a:cubicBezTo>
                      <a:pt x="356256" y="369192"/>
                      <a:pt x="351663" y="382319"/>
                      <a:pt x="351663" y="398783"/>
                    </a:cubicBezTo>
                    <a:cubicBezTo>
                      <a:pt x="351663" y="415852"/>
                      <a:pt x="356244" y="429095"/>
                      <a:pt x="365407" y="438513"/>
                    </a:cubicBezTo>
                    <a:cubicBezTo>
                      <a:pt x="374569" y="447931"/>
                      <a:pt x="386940" y="452640"/>
                      <a:pt x="402521" y="452640"/>
                    </a:cubicBezTo>
                    <a:cubicBezTo>
                      <a:pt x="407497" y="452640"/>
                      <a:pt x="411404" y="452385"/>
                      <a:pt x="414241" y="451873"/>
                    </a:cubicBezTo>
                    <a:cubicBezTo>
                      <a:pt x="417078" y="451361"/>
                      <a:pt x="420124" y="450617"/>
                      <a:pt x="423380" y="449641"/>
                    </a:cubicBezTo>
                    <a:cubicBezTo>
                      <a:pt x="426031" y="448850"/>
                      <a:pt x="428612" y="447885"/>
                      <a:pt x="431124" y="446745"/>
                    </a:cubicBezTo>
                    <a:cubicBezTo>
                      <a:pt x="433635" y="445606"/>
                      <a:pt x="435844" y="444594"/>
                      <a:pt x="437751" y="443711"/>
                    </a:cubicBezTo>
                    <a:lnTo>
                      <a:pt x="437751" y="419294"/>
                    </a:lnTo>
                    <a:lnTo>
                      <a:pt x="435379" y="419294"/>
                    </a:lnTo>
                    <a:cubicBezTo>
                      <a:pt x="434077" y="420456"/>
                      <a:pt x="432542" y="421782"/>
                      <a:pt x="430775" y="423270"/>
                    </a:cubicBezTo>
                    <a:cubicBezTo>
                      <a:pt x="429008" y="424758"/>
                      <a:pt x="426961" y="426223"/>
                      <a:pt x="424636" y="427665"/>
                    </a:cubicBezTo>
                    <a:cubicBezTo>
                      <a:pt x="422496" y="429060"/>
                      <a:pt x="419868" y="430328"/>
                      <a:pt x="416752" y="431467"/>
                    </a:cubicBezTo>
                    <a:cubicBezTo>
                      <a:pt x="413636" y="432607"/>
                      <a:pt x="410357" y="433176"/>
                      <a:pt x="406916" y="433176"/>
                    </a:cubicBezTo>
                    <a:cubicBezTo>
                      <a:pt x="403614" y="433176"/>
                      <a:pt x="400300" y="432595"/>
                      <a:pt x="396975" y="431432"/>
                    </a:cubicBezTo>
                    <a:cubicBezTo>
                      <a:pt x="393649" y="430270"/>
                      <a:pt x="390638" y="428386"/>
                      <a:pt x="387940" y="425782"/>
                    </a:cubicBezTo>
                    <a:cubicBezTo>
                      <a:pt x="385150" y="423084"/>
                      <a:pt x="382894" y="419538"/>
                      <a:pt x="381173" y="415143"/>
                    </a:cubicBezTo>
                    <a:cubicBezTo>
                      <a:pt x="379452" y="410748"/>
                      <a:pt x="378592" y="405318"/>
                      <a:pt x="378592" y="398853"/>
                    </a:cubicBezTo>
                    <a:cubicBezTo>
                      <a:pt x="378592" y="392714"/>
                      <a:pt x="379417" y="387389"/>
                      <a:pt x="381069" y="382877"/>
                    </a:cubicBezTo>
                    <a:cubicBezTo>
                      <a:pt x="382720" y="378366"/>
                      <a:pt x="384847" y="374785"/>
                      <a:pt x="387452" y="372134"/>
                    </a:cubicBezTo>
                    <a:cubicBezTo>
                      <a:pt x="390289" y="369204"/>
                      <a:pt x="393277" y="367146"/>
                      <a:pt x="396416" y="365960"/>
                    </a:cubicBezTo>
                    <a:cubicBezTo>
                      <a:pt x="399556" y="364774"/>
                      <a:pt x="403009" y="364181"/>
                      <a:pt x="406776" y="364181"/>
                    </a:cubicBezTo>
                    <a:cubicBezTo>
                      <a:pt x="409939" y="364181"/>
                      <a:pt x="412974" y="364704"/>
                      <a:pt x="415880" y="365750"/>
                    </a:cubicBezTo>
                    <a:cubicBezTo>
                      <a:pt x="418787" y="366797"/>
                      <a:pt x="421450" y="368064"/>
                      <a:pt x="423868" y="369552"/>
                    </a:cubicBezTo>
                    <a:cubicBezTo>
                      <a:pt x="426287" y="371041"/>
                      <a:pt x="428449" y="372564"/>
                      <a:pt x="430356" y="374122"/>
                    </a:cubicBezTo>
                    <a:cubicBezTo>
                      <a:pt x="432263" y="375680"/>
                      <a:pt x="433844" y="377017"/>
                      <a:pt x="435100" y="378133"/>
                    </a:cubicBezTo>
                    <a:lnTo>
                      <a:pt x="437751" y="378133"/>
                    </a:lnTo>
                    <a:lnTo>
                      <a:pt x="437751" y="353367"/>
                    </a:lnTo>
                    <a:cubicBezTo>
                      <a:pt x="436030" y="352484"/>
                      <a:pt x="433775" y="351437"/>
                      <a:pt x="430984" y="350228"/>
                    </a:cubicBezTo>
                    <a:cubicBezTo>
                      <a:pt x="428194" y="349019"/>
                      <a:pt x="425612" y="348065"/>
                      <a:pt x="423240" y="347368"/>
                    </a:cubicBezTo>
                    <a:cubicBezTo>
                      <a:pt x="420217" y="346531"/>
                      <a:pt x="417055" y="345879"/>
                      <a:pt x="413753" y="345414"/>
                    </a:cubicBezTo>
                    <a:cubicBezTo>
                      <a:pt x="410451" y="344949"/>
                      <a:pt x="406730" y="344717"/>
                      <a:pt x="402590" y="344717"/>
                    </a:cubicBezTo>
                    <a:close/>
                    <a:moveTo>
                      <a:pt x="208909" y="316653"/>
                    </a:moveTo>
                    <a:cubicBezTo>
                      <a:pt x="193298" y="316653"/>
                      <a:pt x="180278" y="320468"/>
                      <a:pt x="169851" y="328097"/>
                    </a:cubicBezTo>
                    <a:cubicBezTo>
                      <a:pt x="159424" y="335726"/>
                      <a:pt x="154210" y="345697"/>
                      <a:pt x="154210" y="358009"/>
                    </a:cubicBezTo>
                    <a:cubicBezTo>
                      <a:pt x="154210" y="367140"/>
                      <a:pt x="156419" y="374740"/>
                      <a:pt x="160838" y="380808"/>
                    </a:cubicBezTo>
                    <a:cubicBezTo>
                      <a:pt x="165256" y="386875"/>
                      <a:pt x="172561" y="391706"/>
                      <a:pt x="182753" y="395300"/>
                    </a:cubicBezTo>
                    <a:cubicBezTo>
                      <a:pt x="187171" y="396831"/>
                      <a:pt x="191928" y="398127"/>
                      <a:pt x="197024" y="399188"/>
                    </a:cubicBezTo>
                    <a:cubicBezTo>
                      <a:pt x="202120" y="400248"/>
                      <a:pt x="206906" y="401368"/>
                      <a:pt x="211384" y="402546"/>
                    </a:cubicBezTo>
                    <a:cubicBezTo>
                      <a:pt x="214977" y="403488"/>
                      <a:pt x="218070" y="404991"/>
                      <a:pt x="220662" y="407052"/>
                    </a:cubicBezTo>
                    <a:cubicBezTo>
                      <a:pt x="223254" y="409114"/>
                      <a:pt x="224550" y="411795"/>
                      <a:pt x="224550" y="415094"/>
                    </a:cubicBezTo>
                    <a:cubicBezTo>
                      <a:pt x="224550" y="418039"/>
                      <a:pt x="223755" y="420411"/>
                      <a:pt x="222164" y="422207"/>
                    </a:cubicBezTo>
                    <a:cubicBezTo>
                      <a:pt x="220574" y="424004"/>
                      <a:pt x="218630" y="425403"/>
                      <a:pt x="216332" y="426405"/>
                    </a:cubicBezTo>
                    <a:cubicBezTo>
                      <a:pt x="214447" y="427288"/>
                      <a:pt x="211958" y="427936"/>
                      <a:pt x="208865" y="428349"/>
                    </a:cubicBezTo>
                    <a:cubicBezTo>
                      <a:pt x="205772" y="428761"/>
                      <a:pt x="203283" y="428967"/>
                      <a:pt x="201398" y="428967"/>
                    </a:cubicBezTo>
                    <a:cubicBezTo>
                      <a:pt x="193916" y="428967"/>
                      <a:pt x="186199" y="427465"/>
                      <a:pt x="178246" y="424461"/>
                    </a:cubicBezTo>
                    <a:cubicBezTo>
                      <a:pt x="170293" y="421456"/>
                      <a:pt x="163018" y="417156"/>
                      <a:pt x="156419" y="411559"/>
                    </a:cubicBezTo>
                    <a:lnTo>
                      <a:pt x="153415" y="411559"/>
                    </a:lnTo>
                    <a:lnTo>
                      <a:pt x="153415" y="442841"/>
                    </a:lnTo>
                    <a:cubicBezTo>
                      <a:pt x="159954" y="445728"/>
                      <a:pt x="167038" y="448143"/>
                      <a:pt x="174667" y="450087"/>
                    </a:cubicBezTo>
                    <a:cubicBezTo>
                      <a:pt x="182296" y="452031"/>
                      <a:pt x="191148" y="453003"/>
                      <a:pt x="201221" y="453003"/>
                    </a:cubicBezTo>
                    <a:cubicBezTo>
                      <a:pt x="218718" y="453003"/>
                      <a:pt x="232606" y="449027"/>
                      <a:pt x="242886" y="441074"/>
                    </a:cubicBezTo>
                    <a:cubicBezTo>
                      <a:pt x="253166" y="433121"/>
                      <a:pt x="258306" y="422605"/>
                      <a:pt x="258306" y="409527"/>
                    </a:cubicBezTo>
                    <a:cubicBezTo>
                      <a:pt x="258306" y="400396"/>
                      <a:pt x="256082" y="393046"/>
                      <a:pt x="251635" y="387479"/>
                    </a:cubicBezTo>
                    <a:cubicBezTo>
                      <a:pt x="247187" y="381912"/>
                      <a:pt x="240397" y="377479"/>
                      <a:pt x="231266" y="374180"/>
                    </a:cubicBezTo>
                    <a:cubicBezTo>
                      <a:pt x="226612" y="372531"/>
                      <a:pt x="222238" y="371234"/>
                      <a:pt x="218144" y="370292"/>
                    </a:cubicBezTo>
                    <a:cubicBezTo>
                      <a:pt x="214049" y="369349"/>
                      <a:pt x="209793" y="368377"/>
                      <a:pt x="205375" y="367376"/>
                    </a:cubicBezTo>
                    <a:cubicBezTo>
                      <a:pt x="198541" y="365785"/>
                      <a:pt x="193931" y="364003"/>
                      <a:pt x="191545" y="362030"/>
                    </a:cubicBezTo>
                    <a:cubicBezTo>
                      <a:pt x="189159" y="360056"/>
                      <a:pt x="187966" y="357390"/>
                      <a:pt x="187966" y="354032"/>
                    </a:cubicBezTo>
                    <a:cubicBezTo>
                      <a:pt x="187966" y="351735"/>
                      <a:pt x="188718" y="349658"/>
                      <a:pt x="190220" y="347803"/>
                    </a:cubicBezTo>
                    <a:cubicBezTo>
                      <a:pt x="191722" y="345947"/>
                      <a:pt x="193504" y="344548"/>
                      <a:pt x="195566" y="343605"/>
                    </a:cubicBezTo>
                    <a:cubicBezTo>
                      <a:pt x="198099" y="342427"/>
                      <a:pt x="200514" y="341632"/>
                      <a:pt x="202812" y="341219"/>
                    </a:cubicBezTo>
                    <a:cubicBezTo>
                      <a:pt x="205110" y="340807"/>
                      <a:pt x="207702" y="340601"/>
                      <a:pt x="210588" y="340601"/>
                    </a:cubicBezTo>
                    <a:cubicBezTo>
                      <a:pt x="218011" y="340601"/>
                      <a:pt x="225242" y="342044"/>
                      <a:pt x="232282" y="344931"/>
                    </a:cubicBezTo>
                    <a:cubicBezTo>
                      <a:pt x="239322" y="347817"/>
                      <a:pt x="245287" y="351352"/>
                      <a:pt x="250177" y="355535"/>
                    </a:cubicBezTo>
                    <a:lnTo>
                      <a:pt x="253093" y="355535"/>
                    </a:lnTo>
                    <a:lnTo>
                      <a:pt x="253093" y="325490"/>
                    </a:lnTo>
                    <a:cubicBezTo>
                      <a:pt x="246966" y="322780"/>
                      <a:pt x="240029" y="320630"/>
                      <a:pt x="232282" y="319039"/>
                    </a:cubicBezTo>
                    <a:cubicBezTo>
                      <a:pt x="224535" y="317449"/>
                      <a:pt x="216744" y="316653"/>
                      <a:pt x="208909" y="316653"/>
                    </a:cubicBezTo>
                    <a:close/>
                    <a:moveTo>
                      <a:pt x="253382" y="0"/>
                    </a:moveTo>
                    <a:lnTo>
                      <a:pt x="796480" y="0"/>
                    </a:lnTo>
                    <a:lnTo>
                      <a:pt x="818027" y="44822"/>
                    </a:lnTo>
                    <a:cubicBezTo>
                      <a:pt x="861043" y="108494"/>
                      <a:pt x="921958" y="159081"/>
                      <a:pt x="993551" y="189362"/>
                    </a:cubicBezTo>
                    <a:lnTo>
                      <a:pt x="1043266" y="204794"/>
                    </a:lnTo>
                    <a:lnTo>
                      <a:pt x="1047618" y="225180"/>
                    </a:lnTo>
                    <a:cubicBezTo>
                      <a:pt x="1053044" y="263512"/>
                      <a:pt x="1055857" y="302771"/>
                      <a:pt x="1055857" y="342741"/>
                    </a:cubicBezTo>
                    <a:cubicBezTo>
                      <a:pt x="1055857" y="662499"/>
                      <a:pt x="875772" y="936846"/>
                      <a:pt x="619121" y="1054035"/>
                    </a:cubicBezTo>
                    <a:lnTo>
                      <a:pt x="527930" y="1084593"/>
                    </a:lnTo>
                    <a:lnTo>
                      <a:pt x="436737" y="1054035"/>
                    </a:lnTo>
                    <a:cubicBezTo>
                      <a:pt x="180086" y="936846"/>
                      <a:pt x="0" y="662499"/>
                      <a:pt x="0" y="342741"/>
                    </a:cubicBezTo>
                    <a:cubicBezTo>
                      <a:pt x="0" y="302771"/>
                      <a:pt x="2815" y="263512"/>
                      <a:pt x="8241" y="225180"/>
                    </a:cubicBezTo>
                    <a:lnTo>
                      <a:pt x="13018" y="202800"/>
                    </a:lnTo>
                    <a:lnTo>
                      <a:pt x="56311" y="189362"/>
                    </a:lnTo>
                    <a:cubicBezTo>
                      <a:pt x="127905" y="159081"/>
                      <a:pt x="188820" y="108494"/>
                      <a:pt x="231835" y="44822"/>
                    </a:cubicBezTo>
                    <a:close/>
                  </a:path>
                </a:pathLst>
              </a:custGeom>
              <a:pattFill prst="wdUpDiag">
                <a:fgClr>
                  <a:schemeClr val="bg2"/>
                </a:fgClr>
                <a:bgClr>
                  <a:schemeClr val="accent3"/>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p>
            </p:txBody>
          </p:sp>
        </p:grpSp>
        <p:grpSp>
          <p:nvGrpSpPr>
            <p:cNvPr id="106" name="Group 105">
              <a:extLst>
                <a:ext uri="{FF2B5EF4-FFF2-40B4-BE49-F238E27FC236}">
                  <a16:creationId xmlns:a16="http://schemas.microsoft.com/office/drawing/2014/main" id="{A27AC354-A690-451E-B34D-4EF60DBC8194}"/>
                </a:ext>
              </a:extLst>
            </p:cNvPr>
            <p:cNvGrpSpPr>
              <a:grpSpLocks noChangeAspect="1"/>
            </p:cNvGrpSpPr>
            <p:nvPr/>
          </p:nvGrpSpPr>
          <p:grpSpPr>
            <a:xfrm>
              <a:off x="7484597" y="5037133"/>
              <a:ext cx="667630" cy="685800"/>
              <a:chOff x="5118487" y="4968613"/>
              <a:chExt cx="1218233" cy="1251388"/>
            </a:xfrm>
          </p:grpSpPr>
          <p:sp>
            <p:nvSpPr>
              <p:cNvPr id="107" name="Freeform 180">
                <a:extLst>
                  <a:ext uri="{FF2B5EF4-FFF2-40B4-BE49-F238E27FC236}">
                    <a16:creationId xmlns:a16="http://schemas.microsoft.com/office/drawing/2014/main" id="{33887E31-5D37-40C5-A058-E3FC5851A3B4}"/>
                  </a:ext>
                </a:extLst>
              </p:cNvPr>
              <p:cNvSpPr/>
              <p:nvPr/>
            </p:nvSpPr>
            <p:spPr>
              <a:xfrm>
                <a:off x="5276774" y="5052011"/>
                <a:ext cx="1055857" cy="1084593"/>
              </a:xfrm>
              <a:custGeom>
                <a:avLst/>
                <a:gdLst>
                  <a:gd name="connsiteX0" fmla="*/ 198055 w 825306"/>
                  <a:gd name="connsiteY0" fmla="*/ 0 h 847768"/>
                  <a:gd name="connsiteX1" fmla="*/ 622565 w 825306"/>
                  <a:gd name="connsiteY1" fmla="*/ 0 h 847768"/>
                  <a:gd name="connsiteX2" fmla="*/ 639407 w 825306"/>
                  <a:gd name="connsiteY2" fmla="*/ 35035 h 847768"/>
                  <a:gd name="connsiteX3" fmla="*/ 776605 w 825306"/>
                  <a:gd name="connsiteY3" fmla="*/ 148014 h 847768"/>
                  <a:gd name="connsiteX4" fmla="*/ 815464 w 825306"/>
                  <a:gd name="connsiteY4" fmla="*/ 160076 h 847768"/>
                  <a:gd name="connsiteX5" fmla="*/ 818866 w 825306"/>
                  <a:gd name="connsiteY5" fmla="*/ 176011 h 847768"/>
                  <a:gd name="connsiteX6" fmla="*/ 825306 w 825306"/>
                  <a:gd name="connsiteY6" fmla="*/ 267902 h 847768"/>
                  <a:gd name="connsiteX7" fmla="*/ 483933 w 825306"/>
                  <a:gd name="connsiteY7" fmla="*/ 823882 h 847768"/>
                  <a:gd name="connsiteX8" fmla="*/ 412654 w 825306"/>
                  <a:gd name="connsiteY8" fmla="*/ 847768 h 847768"/>
                  <a:gd name="connsiteX9" fmla="*/ 341373 w 825306"/>
                  <a:gd name="connsiteY9" fmla="*/ 823882 h 847768"/>
                  <a:gd name="connsiteX10" fmla="*/ 0 w 825306"/>
                  <a:gd name="connsiteY10" fmla="*/ 267902 h 847768"/>
                  <a:gd name="connsiteX11" fmla="*/ 6441 w 825306"/>
                  <a:gd name="connsiteY11" fmla="*/ 176011 h 847768"/>
                  <a:gd name="connsiteX12" fmla="*/ 10175 w 825306"/>
                  <a:gd name="connsiteY12" fmla="*/ 158518 h 847768"/>
                  <a:gd name="connsiteX13" fmla="*/ 44015 w 825306"/>
                  <a:gd name="connsiteY13" fmla="*/ 148014 h 847768"/>
                  <a:gd name="connsiteX14" fmla="*/ 181213 w 825306"/>
                  <a:gd name="connsiteY14" fmla="*/ 35035 h 84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5306" h="847768">
                    <a:moveTo>
                      <a:pt x="198055" y="0"/>
                    </a:moveTo>
                    <a:lnTo>
                      <a:pt x="622565" y="0"/>
                    </a:lnTo>
                    <a:lnTo>
                      <a:pt x="639407" y="35035"/>
                    </a:lnTo>
                    <a:cubicBezTo>
                      <a:pt x="673030" y="84804"/>
                      <a:pt x="720644" y="124345"/>
                      <a:pt x="776605" y="148014"/>
                    </a:cubicBezTo>
                    <a:lnTo>
                      <a:pt x="815464" y="160076"/>
                    </a:lnTo>
                    <a:lnTo>
                      <a:pt x="818866" y="176011"/>
                    </a:lnTo>
                    <a:cubicBezTo>
                      <a:pt x="823107" y="205973"/>
                      <a:pt x="825306" y="236660"/>
                      <a:pt x="825306" y="267902"/>
                    </a:cubicBezTo>
                    <a:cubicBezTo>
                      <a:pt x="825306" y="517840"/>
                      <a:pt x="684543" y="732282"/>
                      <a:pt x="483933" y="823882"/>
                    </a:cubicBezTo>
                    <a:lnTo>
                      <a:pt x="412654" y="847768"/>
                    </a:lnTo>
                    <a:lnTo>
                      <a:pt x="341373" y="823882"/>
                    </a:lnTo>
                    <a:cubicBezTo>
                      <a:pt x="140763" y="732282"/>
                      <a:pt x="0" y="517840"/>
                      <a:pt x="0" y="267902"/>
                    </a:cubicBezTo>
                    <a:cubicBezTo>
                      <a:pt x="0" y="236660"/>
                      <a:pt x="2200" y="205973"/>
                      <a:pt x="6441" y="176011"/>
                    </a:cubicBezTo>
                    <a:lnTo>
                      <a:pt x="10175" y="158518"/>
                    </a:lnTo>
                    <a:lnTo>
                      <a:pt x="44015" y="148014"/>
                    </a:lnTo>
                    <a:cubicBezTo>
                      <a:pt x="99976" y="124345"/>
                      <a:pt x="147590" y="84804"/>
                      <a:pt x="181213" y="350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8" name="Freeform 181">
                <a:extLst>
                  <a:ext uri="{FF2B5EF4-FFF2-40B4-BE49-F238E27FC236}">
                    <a16:creationId xmlns:a16="http://schemas.microsoft.com/office/drawing/2014/main" id="{5E7387A3-6753-45B8-8793-F883D1C44A6A}"/>
                  </a:ext>
                </a:extLst>
              </p:cNvPr>
              <p:cNvSpPr/>
              <p:nvPr/>
            </p:nvSpPr>
            <p:spPr>
              <a:xfrm>
                <a:off x="5118487" y="4968613"/>
                <a:ext cx="1218233" cy="1251388"/>
              </a:xfrm>
              <a:custGeom>
                <a:avLst/>
                <a:gdLst>
                  <a:gd name="connsiteX0" fmla="*/ 198055 w 825306"/>
                  <a:gd name="connsiteY0" fmla="*/ 0 h 847768"/>
                  <a:gd name="connsiteX1" fmla="*/ 622565 w 825306"/>
                  <a:gd name="connsiteY1" fmla="*/ 0 h 847768"/>
                  <a:gd name="connsiteX2" fmla="*/ 639407 w 825306"/>
                  <a:gd name="connsiteY2" fmla="*/ 35035 h 847768"/>
                  <a:gd name="connsiteX3" fmla="*/ 776605 w 825306"/>
                  <a:gd name="connsiteY3" fmla="*/ 148014 h 847768"/>
                  <a:gd name="connsiteX4" fmla="*/ 815464 w 825306"/>
                  <a:gd name="connsiteY4" fmla="*/ 160076 h 847768"/>
                  <a:gd name="connsiteX5" fmla="*/ 818866 w 825306"/>
                  <a:gd name="connsiteY5" fmla="*/ 176011 h 847768"/>
                  <a:gd name="connsiteX6" fmla="*/ 825306 w 825306"/>
                  <a:gd name="connsiteY6" fmla="*/ 267902 h 847768"/>
                  <a:gd name="connsiteX7" fmla="*/ 483933 w 825306"/>
                  <a:gd name="connsiteY7" fmla="*/ 823882 h 847768"/>
                  <a:gd name="connsiteX8" fmla="*/ 412654 w 825306"/>
                  <a:gd name="connsiteY8" fmla="*/ 847768 h 847768"/>
                  <a:gd name="connsiteX9" fmla="*/ 341373 w 825306"/>
                  <a:gd name="connsiteY9" fmla="*/ 823882 h 847768"/>
                  <a:gd name="connsiteX10" fmla="*/ 0 w 825306"/>
                  <a:gd name="connsiteY10" fmla="*/ 267902 h 847768"/>
                  <a:gd name="connsiteX11" fmla="*/ 6441 w 825306"/>
                  <a:gd name="connsiteY11" fmla="*/ 176011 h 847768"/>
                  <a:gd name="connsiteX12" fmla="*/ 10175 w 825306"/>
                  <a:gd name="connsiteY12" fmla="*/ 158518 h 847768"/>
                  <a:gd name="connsiteX13" fmla="*/ 44015 w 825306"/>
                  <a:gd name="connsiteY13" fmla="*/ 148014 h 847768"/>
                  <a:gd name="connsiteX14" fmla="*/ 181213 w 825306"/>
                  <a:gd name="connsiteY14" fmla="*/ 35035 h 84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5306" h="847768">
                    <a:moveTo>
                      <a:pt x="198055" y="0"/>
                    </a:moveTo>
                    <a:lnTo>
                      <a:pt x="622565" y="0"/>
                    </a:lnTo>
                    <a:lnTo>
                      <a:pt x="639407" y="35035"/>
                    </a:lnTo>
                    <a:cubicBezTo>
                      <a:pt x="673030" y="84804"/>
                      <a:pt x="720644" y="124345"/>
                      <a:pt x="776605" y="148014"/>
                    </a:cubicBezTo>
                    <a:lnTo>
                      <a:pt x="815464" y="160076"/>
                    </a:lnTo>
                    <a:lnTo>
                      <a:pt x="818866" y="176011"/>
                    </a:lnTo>
                    <a:cubicBezTo>
                      <a:pt x="823107" y="205973"/>
                      <a:pt x="825306" y="236660"/>
                      <a:pt x="825306" y="267902"/>
                    </a:cubicBezTo>
                    <a:cubicBezTo>
                      <a:pt x="825306" y="517840"/>
                      <a:pt x="684543" y="732282"/>
                      <a:pt x="483933" y="823882"/>
                    </a:cubicBezTo>
                    <a:lnTo>
                      <a:pt x="412654" y="847768"/>
                    </a:lnTo>
                    <a:lnTo>
                      <a:pt x="341373" y="823882"/>
                    </a:lnTo>
                    <a:cubicBezTo>
                      <a:pt x="140763" y="732282"/>
                      <a:pt x="0" y="517840"/>
                      <a:pt x="0" y="267902"/>
                    </a:cubicBezTo>
                    <a:cubicBezTo>
                      <a:pt x="0" y="236660"/>
                      <a:pt x="2200" y="205973"/>
                      <a:pt x="6441" y="176011"/>
                    </a:cubicBezTo>
                    <a:lnTo>
                      <a:pt x="10175" y="158518"/>
                    </a:lnTo>
                    <a:lnTo>
                      <a:pt x="44015" y="148014"/>
                    </a:lnTo>
                    <a:cubicBezTo>
                      <a:pt x="99976" y="124345"/>
                      <a:pt x="147590" y="84804"/>
                      <a:pt x="181213" y="35035"/>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9" name="Freeform 182">
                <a:extLst>
                  <a:ext uri="{FF2B5EF4-FFF2-40B4-BE49-F238E27FC236}">
                    <a16:creationId xmlns:a16="http://schemas.microsoft.com/office/drawing/2014/main" id="{86FB27E9-5C20-4E1F-8FC2-998904A26EF8}"/>
                  </a:ext>
                </a:extLst>
              </p:cNvPr>
              <p:cNvSpPr/>
              <p:nvPr/>
            </p:nvSpPr>
            <p:spPr>
              <a:xfrm>
                <a:off x="5195586" y="5052011"/>
                <a:ext cx="1055857" cy="1084593"/>
              </a:xfrm>
              <a:custGeom>
                <a:avLst/>
                <a:gdLst>
                  <a:gd name="connsiteX0" fmla="*/ 198055 w 825306"/>
                  <a:gd name="connsiteY0" fmla="*/ 0 h 847768"/>
                  <a:gd name="connsiteX1" fmla="*/ 622565 w 825306"/>
                  <a:gd name="connsiteY1" fmla="*/ 0 h 847768"/>
                  <a:gd name="connsiteX2" fmla="*/ 639407 w 825306"/>
                  <a:gd name="connsiteY2" fmla="*/ 35035 h 847768"/>
                  <a:gd name="connsiteX3" fmla="*/ 776605 w 825306"/>
                  <a:gd name="connsiteY3" fmla="*/ 148014 h 847768"/>
                  <a:gd name="connsiteX4" fmla="*/ 815464 w 825306"/>
                  <a:gd name="connsiteY4" fmla="*/ 160076 h 847768"/>
                  <a:gd name="connsiteX5" fmla="*/ 818866 w 825306"/>
                  <a:gd name="connsiteY5" fmla="*/ 176011 h 847768"/>
                  <a:gd name="connsiteX6" fmla="*/ 825306 w 825306"/>
                  <a:gd name="connsiteY6" fmla="*/ 267902 h 847768"/>
                  <a:gd name="connsiteX7" fmla="*/ 483933 w 825306"/>
                  <a:gd name="connsiteY7" fmla="*/ 823882 h 847768"/>
                  <a:gd name="connsiteX8" fmla="*/ 412654 w 825306"/>
                  <a:gd name="connsiteY8" fmla="*/ 847768 h 847768"/>
                  <a:gd name="connsiteX9" fmla="*/ 341373 w 825306"/>
                  <a:gd name="connsiteY9" fmla="*/ 823882 h 847768"/>
                  <a:gd name="connsiteX10" fmla="*/ 0 w 825306"/>
                  <a:gd name="connsiteY10" fmla="*/ 267902 h 847768"/>
                  <a:gd name="connsiteX11" fmla="*/ 6441 w 825306"/>
                  <a:gd name="connsiteY11" fmla="*/ 176011 h 847768"/>
                  <a:gd name="connsiteX12" fmla="*/ 10175 w 825306"/>
                  <a:gd name="connsiteY12" fmla="*/ 158518 h 847768"/>
                  <a:gd name="connsiteX13" fmla="*/ 44015 w 825306"/>
                  <a:gd name="connsiteY13" fmla="*/ 148014 h 847768"/>
                  <a:gd name="connsiteX14" fmla="*/ 181213 w 825306"/>
                  <a:gd name="connsiteY14" fmla="*/ 35035 h 84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5306" h="847768">
                    <a:moveTo>
                      <a:pt x="198055" y="0"/>
                    </a:moveTo>
                    <a:lnTo>
                      <a:pt x="622565" y="0"/>
                    </a:lnTo>
                    <a:lnTo>
                      <a:pt x="639407" y="35035"/>
                    </a:lnTo>
                    <a:cubicBezTo>
                      <a:pt x="673030" y="84804"/>
                      <a:pt x="720644" y="124345"/>
                      <a:pt x="776605" y="148014"/>
                    </a:cubicBezTo>
                    <a:lnTo>
                      <a:pt x="815464" y="160076"/>
                    </a:lnTo>
                    <a:lnTo>
                      <a:pt x="818866" y="176011"/>
                    </a:lnTo>
                    <a:cubicBezTo>
                      <a:pt x="823107" y="205973"/>
                      <a:pt x="825306" y="236660"/>
                      <a:pt x="825306" y="267902"/>
                    </a:cubicBezTo>
                    <a:cubicBezTo>
                      <a:pt x="825306" y="517840"/>
                      <a:pt x="684543" y="732282"/>
                      <a:pt x="483933" y="823882"/>
                    </a:cubicBezTo>
                    <a:lnTo>
                      <a:pt x="412654" y="847768"/>
                    </a:lnTo>
                    <a:lnTo>
                      <a:pt x="341373" y="823882"/>
                    </a:lnTo>
                    <a:cubicBezTo>
                      <a:pt x="140763" y="732282"/>
                      <a:pt x="0" y="517840"/>
                      <a:pt x="0" y="267902"/>
                    </a:cubicBezTo>
                    <a:cubicBezTo>
                      <a:pt x="0" y="236660"/>
                      <a:pt x="2200" y="205973"/>
                      <a:pt x="6441" y="176011"/>
                    </a:cubicBezTo>
                    <a:lnTo>
                      <a:pt x="10175" y="158518"/>
                    </a:lnTo>
                    <a:lnTo>
                      <a:pt x="44015" y="148014"/>
                    </a:lnTo>
                    <a:cubicBezTo>
                      <a:pt x="99976" y="124345"/>
                      <a:pt x="147590" y="84804"/>
                      <a:pt x="181213" y="350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1" name="Freeform 183">
                <a:extLst>
                  <a:ext uri="{FF2B5EF4-FFF2-40B4-BE49-F238E27FC236}">
                    <a16:creationId xmlns:a16="http://schemas.microsoft.com/office/drawing/2014/main" id="{8B41E5CD-8C8D-4E60-9802-BEAA78ECB480}"/>
                  </a:ext>
                </a:extLst>
              </p:cNvPr>
              <p:cNvSpPr/>
              <p:nvPr/>
            </p:nvSpPr>
            <p:spPr>
              <a:xfrm>
                <a:off x="5195586" y="5052011"/>
                <a:ext cx="1055857" cy="1084593"/>
              </a:xfrm>
              <a:custGeom>
                <a:avLst/>
                <a:gdLst/>
                <a:ahLst/>
                <a:cxnLst/>
                <a:rect l="l" t="t" r="r" b="b"/>
                <a:pathLst>
                  <a:path w="1055857" h="1084593">
                    <a:moveTo>
                      <a:pt x="840885" y="575405"/>
                    </a:moveTo>
                    <a:lnTo>
                      <a:pt x="849605" y="575405"/>
                    </a:lnTo>
                    <a:cubicBezTo>
                      <a:pt x="852582" y="575405"/>
                      <a:pt x="855070" y="575498"/>
                      <a:pt x="857070" y="575684"/>
                    </a:cubicBezTo>
                    <a:cubicBezTo>
                      <a:pt x="859070" y="575870"/>
                      <a:pt x="860883" y="576312"/>
                      <a:pt x="862511" y="577010"/>
                    </a:cubicBezTo>
                    <a:cubicBezTo>
                      <a:pt x="864837" y="578033"/>
                      <a:pt x="866499" y="579486"/>
                      <a:pt x="867499" y="581370"/>
                    </a:cubicBezTo>
                    <a:cubicBezTo>
                      <a:pt x="868499" y="583253"/>
                      <a:pt x="868999" y="585497"/>
                      <a:pt x="868999" y="588102"/>
                    </a:cubicBezTo>
                    <a:cubicBezTo>
                      <a:pt x="868999" y="591032"/>
                      <a:pt x="868592" y="593404"/>
                      <a:pt x="867778" y="595218"/>
                    </a:cubicBezTo>
                    <a:cubicBezTo>
                      <a:pt x="866964" y="597032"/>
                      <a:pt x="865720" y="598590"/>
                      <a:pt x="864046" y="599892"/>
                    </a:cubicBezTo>
                    <a:cubicBezTo>
                      <a:pt x="862279" y="601334"/>
                      <a:pt x="860128" y="602275"/>
                      <a:pt x="857593" y="602717"/>
                    </a:cubicBezTo>
                    <a:cubicBezTo>
                      <a:pt x="855058" y="603159"/>
                      <a:pt x="851977" y="603380"/>
                      <a:pt x="848349" y="603380"/>
                    </a:cubicBezTo>
                    <a:lnTo>
                      <a:pt x="840885" y="603380"/>
                    </a:lnTo>
                    <a:close/>
                    <a:moveTo>
                      <a:pt x="744932" y="573731"/>
                    </a:moveTo>
                    <a:cubicBezTo>
                      <a:pt x="747955" y="573731"/>
                      <a:pt x="750874" y="574347"/>
                      <a:pt x="753688" y="575579"/>
                    </a:cubicBezTo>
                    <a:cubicBezTo>
                      <a:pt x="756501" y="576812"/>
                      <a:pt x="759025" y="578847"/>
                      <a:pt x="761257" y="581684"/>
                    </a:cubicBezTo>
                    <a:cubicBezTo>
                      <a:pt x="763396" y="584474"/>
                      <a:pt x="765106" y="588044"/>
                      <a:pt x="766385" y="592392"/>
                    </a:cubicBezTo>
                    <a:cubicBezTo>
                      <a:pt x="767664" y="596741"/>
                      <a:pt x="768303" y="602008"/>
                      <a:pt x="768303" y="608194"/>
                    </a:cubicBezTo>
                    <a:cubicBezTo>
                      <a:pt x="768303" y="614705"/>
                      <a:pt x="767698" y="619972"/>
                      <a:pt x="766489" y="623995"/>
                    </a:cubicBezTo>
                    <a:cubicBezTo>
                      <a:pt x="765280" y="628018"/>
                      <a:pt x="763559" y="631541"/>
                      <a:pt x="761327" y="634564"/>
                    </a:cubicBezTo>
                    <a:cubicBezTo>
                      <a:pt x="759234" y="637355"/>
                      <a:pt x="756746" y="639413"/>
                      <a:pt x="753862" y="640738"/>
                    </a:cubicBezTo>
                    <a:cubicBezTo>
                      <a:pt x="750979" y="642064"/>
                      <a:pt x="748002" y="642726"/>
                      <a:pt x="744932" y="642726"/>
                    </a:cubicBezTo>
                    <a:cubicBezTo>
                      <a:pt x="741909" y="642726"/>
                      <a:pt x="738979" y="642110"/>
                      <a:pt x="736142" y="640878"/>
                    </a:cubicBezTo>
                    <a:cubicBezTo>
                      <a:pt x="733305" y="639645"/>
                      <a:pt x="730770" y="637587"/>
                      <a:pt x="728538" y="634704"/>
                    </a:cubicBezTo>
                    <a:cubicBezTo>
                      <a:pt x="726352" y="631867"/>
                      <a:pt x="724631" y="628344"/>
                      <a:pt x="723376" y="624135"/>
                    </a:cubicBezTo>
                    <a:cubicBezTo>
                      <a:pt x="722120" y="619926"/>
                      <a:pt x="721492" y="614635"/>
                      <a:pt x="721492" y="608263"/>
                    </a:cubicBezTo>
                    <a:cubicBezTo>
                      <a:pt x="721492" y="602078"/>
                      <a:pt x="722155" y="596752"/>
                      <a:pt x="723480" y="592288"/>
                    </a:cubicBezTo>
                    <a:cubicBezTo>
                      <a:pt x="724806" y="587823"/>
                      <a:pt x="726538" y="584242"/>
                      <a:pt x="728678" y="581544"/>
                    </a:cubicBezTo>
                    <a:cubicBezTo>
                      <a:pt x="731096" y="578614"/>
                      <a:pt x="733608" y="576579"/>
                      <a:pt x="736212" y="575440"/>
                    </a:cubicBezTo>
                    <a:cubicBezTo>
                      <a:pt x="738816" y="574300"/>
                      <a:pt x="741723" y="573731"/>
                      <a:pt x="744932" y="573731"/>
                    </a:cubicBezTo>
                    <a:close/>
                    <a:moveTo>
                      <a:pt x="363932" y="573731"/>
                    </a:moveTo>
                    <a:cubicBezTo>
                      <a:pt x="366955" y="573731"/>
                      <a:pt x="369874" y="574347"/>
                      <a:pt x="372688" y="575579"/>
                    </a:cubicBezTo>
                    <a:cubicBezTo>
                      <a:pt x="375501" y="576812"/>
                      <a:pt x="378025" y="578847"/>
                      <a:pt x="380257" y="581684"/>
                    </a:cubicBezTo>
                    <a:cubicBezTo>
                      <a:pt x="382396" y="584474"/>
                      <a:pt x="384106" y="588044"/>
                      <a:pt x="385385" y="592392"/>
                    </a:cubicBezTo>
                    <a:cubicBezTo>
                      <a:pt x="386664" y="596741"/>
                      <a:pt x="387303" y="602008"/>
                      <a:pt x="387303" y="608194"/>
                    </a:cubicBezTo>
                    <a:cubicBezTo>
                      <a:pt x="387303" y="614705"/>
                      <a:pt x="386698" y="619972"/>
                      <a:pt x="385489" y="623995"/>
                    </a:cubicBezTo>
                    <a:cubicBezTo>
                      <a:pt x="384280" y="628018"/>
                      <a:pt x="382559" y="631541"/>
                      <a:pt x="380327" y="634564"/>
                    </a:cubicBezTo>
                    <a:cubicBezTo>
                      <a:pt x="378234" y="637355"/>
                      <a:pt x="375746" y="639413"/>
                      <a:pt x="372862" y="640738"/>
                    </a:cubicBezTo>
                    <a:cubicBezTo>
                      <a:pt x="369979" y="642064"/>
                      <a:pt x="367002" y="642726"/>
                      <a:pt x="363932" y="642726"/>
                    </a:cubicBezTo>
                    <a:cubicBezTo>
                      <a:pt x="360909" y="642726"/>
                      <a:pt x="357979" y="642110"/>
                      <a:pt x="355142" y="640878"/>
                    </a:cubicBezTo>
                    <a:cubicBezTo>
                      <a:pt x="352305" y="639645"/>
                      <a:pt x="349770" y="637587"/>
                      <a:pt x="347538" y="634704"/>
                    </a:cubicBezTo>
                    <a:cubicBezTo>
                      <a:pt x="345352" y="631867"/>
                      <a:pt x="343631" y="628344"/>
                      <a:pt x="342376" y="624135"/>
                    </a:cubicBezTo>
                    <a:cubicBezTo>
                      <a:pt x="341120" y="619926"/>
                      <a:pt x="340492" y="614635"/>
                      <a:pt x="340492" y="608263"/>
                    </a:cubicBezTo>
                    <a:cubicBezTo>
                      <a:pt x="340492" y="602078"/>
                      <a:pt x="341155" y="596752"/>
                      <a:pt x="342480" y="592288"/>
                    </a:cubicBezTo>
                    <a:cubicBezTo>
                      <a:pt x="343806" y="587823"/>
                      <a:pt x="345538" y="584242"/>
                      <a:pt x="347678" y="581544"/>
                    </a:cubicBezTo>
                    <a:cubicBezTo>
                      <a:pt x="350096" y="578614"/>
                      <a:pt x="352608" y="576579"/>
                      <a:pt x="355212" y="575440"/>
                    </a:cubicBezTo>
                    <a:cubicBezTo>
                      <a:pt x="357816" y="574300"/>
                      <a:pt x="360723" y="573731"/>
                      <a:pt x="363932" y="573731"/>
                    </a:cubicBezTo>
                    <a:close/>
                    <a:moveTo>
                      <a:pt x="814933" y="556290"/>
                    </a:moveTo>
                    <a:lnTo>
                      <a:pt x="814933" y="660167"/>
                    </a:lnTo>
                    <a:lnTo>
                      <a:pt x="840885" y="660167"/>
                    </a:lnTo>
                    <a:lnTo>
                      <a:pt x="840885" y="622077"/>
                    </a:lnTo>
                    <a:lnTo>
                      <a:pt x="850233" y="622077"/>
                    </a:lnTo>
                    <a:lnTo>
                      <a:pt x="879185" y="660167"/>
                    </a:lnTo>
                    <a:lnTo>
                      <a:pt x="910997" y="660167"/>
                    </a:lnTo>
                    <a:lnTo>
                      <a:pt x="876045" y="616007"/>
                    </a:lnTo>
                    <a:cubicBezTo>
                      <a:pt x="882045" y="613077"/>
                      <a:pt x="886835" y="609135"/>
                      <a:pt x="890417" y="604182"/>
                    </a:cubicBezTo>
                    <a:cubicBezTo>
                      <a:pt x="893998" y="599229"/>
                      <a:pt x="895788" y="592776"/>
                      <a:pt x="895788" y="584823"/>
                    </a:cubicBezTo>
                    <a:cubicBezTo>
                      <a:pt x="895788" y="579195"/>
                      <a:pt x="894695" y="574556"/>
                      <a:pt x="892509" y="570905"/>
                    </a:cubicBezTo>
                    <a:cubicBezTo>
                      <a:pt x="890324" y="567254"/>
                      <a:pt x="887370" y="564243"/>
                      <a:pt x="883650" y="561871"/>
                    </a:cubicBezTo>
                    <a:cubicBezTo>
                      <a:pt x="880022" y="559592"/>
                      <a:pt x="876069" y="558092"/>
                      <a:pt x="871790" y="557371"/>
                    </a:cubicBezTo>
                    <a:cubicBezTo>
                      <a:pt x="867511" y="556650"/>
                      <a:pt x="862488" y="556290"/>
                      <a:pt x="856721" y="556290"/>
                    </a:cubicBezTo>
                    <a:close/>
                    <a:moveTo>
                      <a:pt x="604164" y="556290"/>
                    </a:moveTo>
                    <a:lnTo>
                      <a:pt x="604164" y="576103"/>
                    </a:lnTo>
                    <a:lnTo>
                      <a:pt x="634860" y="576103"/>
                    </a:lnTo>
                    <a:lnTo>
                      <a:pt x="634860" y="660167"/>
                    </a:lnTo>
                    <a:lnTo>
                      <a:pt x="660951" y="660167"/>
                    </a:lnTo>
                    <a:lnTo>
                      <a:pt x="660951" y="576103"/>
                    </a:lnTo>
                    <a:lnTo>
                      <a:pt x="691647" y="576103"/>
                    </a:lnTo>
                    <a:lnTo>
                      <a:pt x="691647" y="556290"/>
                    </a:lnTo>
                    <a:close/>
                    <a:moveTo>
                      <a:pt x="544047" y="556290"/>
                    </a:moveTo>
                    <a:lnTo>
                      <a:pt x="544047" y="574428"/>
                    </a:lnTo>
                    <a:lnTo>
                      <a:pt x="558976" y="574428"/>
                    </a:lnTo>
                    <a:lnTo>
                      <a:pt x="558976" y="642029"/>
                    </a:lnTo>
                    <a:lnTo>
                      <a:pt x="544047" y="642029"/>
                    </a:lnTo>
                    <a:lnTo>
                      <a:pt x="544047" y="660167"/>
                    </a:lnTo>
                    <a:lnTo>
                      <a:pt x="599997" y="660167"/>
                    </a:lnTo>
                    <a:lnTo>
                      <a:pt x="599997" y="642029"/>
                    </a:lnTo>
                    <a:lnTo>
                      <a:pt x="585068" y="642029"/>
                    </a:lnTo>
                    <a:lnTo>
                      <a:pt x="585068" y="574428"/>
                    </a:lnTo>
                    <a:lnTo>
                      <a:pt x="599997" y="574428"/>
                    </a:lnTo>
                    <a:lnTo>
                      <a:pt x="599997" y="556290"/>
                    </a:lnTo>
                    <a:close/>
                    <a:moveTo>
                      <a:pt x="433933" y="556290"/>
                    </a:moveTo>
                    <a:lnTo>
                      <a:pt x="433933" y="660167"/>
                    </a:lnTo>
                    <a:lnTo>
                      <a:pt x="457792" y="660167"/>
                    </a:lnTo>
                    <a:lnTo>
                      <a:pt x="457792" y="587753"/>
                    </a:lnTo>
                    <a:lnTo>
                      <a:pt x="497836" y="660167"/>
                    </a:lnTo>
                    <a:lnTo>
                      <a:pt x="522951" y="660167"/>
                    </a:lnTo>
                    <a:lnTo>
                      <a:pt x="522951" y="556290"/>
                    </a:lnTo>
                    <a:lnTo>
                      <a:pt x="499092" y="556290"/>
                    </a:lnTo>
                    <a:lnTo>
                      <a:pt x="499092" y="615798"/>
                    </a:lnTo>
                    <a:lnTo>
                      <a:pt x="465954" y="556290"/>
                    </a:lnTo>
                    <a:close/>
                    <a:moveTo>
                      <a:pt x="744863" y="554127"/>
                    </a:moveTo>
                    <a:cubicBezTo>
                      <a:pt x="729189" y="554127"/>
                      <a:pt x="716888" y="558976"/>
                      <a:pt x="707958" y="568673"/>
                    </a:cubicBezTo>
                    <a:cubicBezTo>
                      <a:pt x="699028" y="578370"/>
                      <a:pt x="694563" y="591567"/>
                      <a:pt x="694563" y="608263"/>
                    </a:cubicBezTo>
                    <a:cubicBezTo>
                      <a:pt x="694563" y="624821"/>
                      <a:pt x="699028" y="637971"/>
                      <a:pt x="707958" y="647715"/>
                    </a:cubicBezTo>
                    <a:cubicBezTo>
                      <a:pt x="716888" y="657458"/>
                      <a:pt x="729189" y="662330"/>
                      <a:pt x="744863" y="662330"/>
                    </a:cubicBezTo>
                    <a:cubicBezTo>
                      <a:pt x="760490" y="662330"/>
                      <a:pt x="772791" y="657516"/>
                      <a:pt x="781767" y="647889"/>
                    </a:cubicBezTo>
                    <a:cubicBezTo>
                      <a:pt x="790744" y="638262"/>
                      <a:pt x="795232" y="625053"/>
                      <a:pt x="795232" y="608263"/>
                    </a:cubicBezTo>
                    <a:cubicBezTo>
                      <a:pt x="795232" y="591474"/>
                      <a:pt x="790744" y="578254"/>
                      <a:pt x="781767" y="568603"/>
                    </a:cubicBezTo>
                    <a:cubicBezTo>
                      <a:pt x="772791" y="558952"/>
                      <a:pt x="760490" y="554127"/>
                      <a:pt x="744863" y="554127"/>
                    </a:cubicBezTo>
                    <a:close/>
                    <a:moveTo>
                      <a:pt x="363863" y="554127"/>
                    </a:moveTo>
                    <a:cubicBezTo>
                      <a:pt x="348189" y="554127"/>
                      <a:pt x="335888" y="558976"/>
                      <a:pt x="326958" y="568673"/>
                    </a:cubicBezTo>
                    <a:cubicBezTo>
                      <a:pt x="318028" y="578370"/>
                      <a:pt x="313563" y="591567"/>
                      <a:pt x="313563" y="608263"/>
                    </a:cubicBezTo>
                    <a:cubicBezTo>
                      <a:pt x="313563" y="624821"/>
                      <a:pt x="318028" y="637971"/>
                      <a:pt x="326958" y="647715"/>
                    </a:cubicBezTo>
                    <a:cubicBezTo>
                      <a:pt x="335888" y="657458"/>
                      <a:pt x="348189" y="662330"/>
                      <a:pt x="363863" y="662330"/>
                    </a:cubicBezTo>
                    <a:cubicBezTo>
                      <a:pt x="379490" y="662330"/>
                      <a:pt x="391791" y="657516"/>
                      <a:pt x="400767" y="647889"/>
                    </a:cubicBezTo>
                    <a:cubicBezTo>
                      <a:pt x="409744" y="638262"/>
                      <a:pt x="414232" y="625053"/>
                      <a:pt x="414232" y="608263"/>
                    </a:cubicBezTo>
                    <a:cubicBezTo>
                      <a:pt x="414232" y="591474"/>
                      <a:pt x="409744" y="578254"/>
                      <a:pt x="400767" y="568603"/>
                    </a:cubicBezTo>
                    <a:cubicBezTo>
                      <a:pt x="391791" y="558952"/>
                      <a:pt x="379490" y="554127"/>
                      <a:pt x="363863" y="554127"/>
                    </a:cubicBezTo>
                    <a:close/>
                    <a:moveTo>
                      <a:pt x="160573" y="528589"/>
                    </a:moveTo>
                    <a:lnTo>
                      <a:pt x="160573" y="660167"/>
                    </a:lnTo>
                    <a:lnTo>
                      <a:pt x="191678" y="660167"/>
                    </a:lnTo>
                    <a:lnTo>
                      <a:pt x="191678" y="572949"/>
                    </a:lnTo>
                    <a:lnTo>
                      <a:pt x="215625" y="629239"/>
                    </a:lnTo>
                    <a:lnTo>
                      <a:pt x="238159" y="629239"/>
                    </a:lnTo>
                    <a:lnTo>
                      <a:pt x="262106" y="572949"/>
                    </a:lnTo>
                    <a:lnTo>
                      <a:pt x="262106" y="660167"/>
                    </a:lnTo>
                    <a:lnTo>
                      <a:pt x="294978" y="660167"/>
                    </a:lnTo>
                    <a:lnTo>
                      <a:pt x="294978" y="528589"/>
                    </a:lnTo>
                    <a:lnTo>
                      <a:pt x="256892" y="528589"/>
                    </a:lnTo>
                    <a:lnTo>
                      <a:pt x="227820" y="593539"/>
                    </a:lnTo>
                    <a:lnTo>
                      <a:pt x="198659" y="528589"/>
                    </a:lnTo>
                    <a:close/>
                    <a:moveTo>
                      <a:pt x="583710" y="365855"/>
                    </a:moveTo>
                    <a:lnTo>
                      <a:pt x="592430" y="365855"/>
                    </a:lnTo>
                    <a:cubicBezTo>
                      <a:pt x="595407" y="365855"/>
                      <a:pt x="597895" y="365948"/>
                      <a:pt x="599895" y="366134"/>
                    </a:cubicBezTo>
                    <a:cubicBezTo>
                      <a:pt x="601895" y="366320"/>
                      <a:pt x="603708" y="366762"/>
                      <a:pt x="605336" y="367460"/>
                    </a:cubicBezTo>
                    <a:cubicBezTo>
                      <a:pt x="607662" y="368483"/>
                      <a:pt x="609324" y="369936"/>
                      <a:pt x="610324" y="371820"/>
                    </a:cubicBezTo>
                    <a:cubicBezTo>
                      <a:pt x="611324" y="373703"/>
                      <a:pt x="611824" y="375947"/>
                      <a:pt x="611824" y="378552"/>
                    </a:cubicBezTo>
                    <a:cubicBezTo>
                      <a:pt x="611824" y="381482"/>
                      <a:pt x="611417" y="383854"/>
                      <a:pt x="610603" y="385668"/>
                    </a:cubicBezTo>
                    <a:cubicBezTo>
                      <a:pt x="609789" y="387482"/>
                      <a:pt x="608545" y="389040"/>
                      <a:pt x="606871" y="390342"/>
                    </a:cubicBezTo>
                    <a:cubicBezTo>
                      <a:pt x="605104" y="391784"/>
                      <a:pt x="602953" y="392725"/>
                      <a:pt x="600418" y="393167"/>
                    </a:cubicBezTo>
                    <a:cubicBezTo>
                      <a:pt x="597883" y="393609"/>
                      <a:pt x="594802" y="393830"/>
                      <a:pt x="591174" y="393830"/>
                    </a:cubicBezTo>
                    <a:lnTo>
                      <a:pt x="583710" y="393830"/>
                    </a:lnTo>
                    <a:close/>
                    <a:moveTo>
                      <a:pt x="718464" y="346740"/>
                    </a:moveTo>
                    <a:lnTo>
                      <a:pt x="718464" y="366553"/>
                    </a:lnTo>
                    <a:lnTo>
                      <a:pt x="749160" y="366553"/>
                    </a:lnTo>
                    <a:lnTo>
                      <a:pt x="749160" y="450617"/>
                    </a:lnTo>
                    <a:lnTo>
                      <a:pt x="775251" y="450617"/>
                    </a:lnTo>
                    <a:lnTo>
                      <a:pt x="775251" y="366553"/>
                    </a:lnTo>
                    <a:lnTo>
                      <a:pt x="805947" y="366553"/>
                    </a:lnTo>
                    <a:lnTo>
                      <a:pt x="805947" y="351964"/>
                    </a:lnTo>
                    <a:lnTo>
                      <a:pt x="839350" y="408550"/>
                    </a:lnTo>
                    <a:lnTo>
                      <a:pt x="839350" y="450617"/>
                    </a:lnTo>
                    <a:lnTo>
                      <a:pt x="865441" y="450617"/>
                    </a:lnTo>
                    <a:lnTo>
                      <a:pt x="865441" y="407225"/>
                    </a:lnTo>
                    <a:lnTo>
                      <a:pt x="901300" y="346740"/>
                    </a:lnTo>
                    <a:lnTo>
                      <a:pt x="872557" y="346740"/>
                    </a:lnTo>
                    <a:lnTo>
                      <a:pt x="852954" y="383854"/>
                    </a:lnTo>
                    <a:lnTo>
                      <a:pt x="832583" y="346740"/>
                    </a:lnTo>
                    <a:lnTo>
                      <a:pt x="805947" y="346740"/>
                    </a:lnTo>
                    <a:lnTo>
                      <a:pt x="802864" y="346740"/>
                    </a:lnTo>
                    <a:close/>
                    <a:moveTo>
                      <a:pt x="658347" y="346740"/>
                    </a:moveTo>
                    <a:lnTo>
                      <a:pt x="658347" y="364878"/>
                    </a:lnTo>
                    <a:lnTo>
                      <a:pt x="673276" y="364878"/>
                    </a:lnTo>
                    <a:lnTo>
                      <a:pt x="673276" y="432479"/>
                    </a:lnTo>
                    <a:lnTo>
                      <a:pt x="658347" y="432479"/>
                    </a:lnTo>
                    <a:lnTo>
                      <a:pt x="658347" y="450617"/>
                    </a:lnTo>
                    <a:lnTo>
                      <a:pt x="714297" y="450617"/>
                    </a:lnTo>
                    <a:lnTo>
                      <a:pt x="714297" y="432479"/>
                    </a:lnTo>
                    <a:lnTo>
                      <a:pt x="699368" y="432479"/>
                    </a:lnTo>
                    <a:lnTo>
                      <a:pt x="699368" y="364878"/>
                    </a:lnTo>
                    <a:lnTo>
                      <a:pt x="714297" y="364878"/>
                    </a:lnTo>
                    <a:lnTo>
                      <a:pt x="714297" y="346740"/>
                    </a:lnTo>
                    <a:close/>
                    <a:moveTo>
                      <a:pt x="557758" y="346740"/>
                    </a:moveTo>
                    <a:lnTo>
                      <a:pt x="557758" y="450617"/>
                    </a:lnTo>
                    <a:lnTo>
                      <a:pt x="583710" y="450617"/>
                    </a:lnTo>
                    <a:lnTo>
                      <a:pt x="583710" y="412527"/>
                    </a:lnTo>
                    <a:lnTo>
                      <a:pt x="593058" y="412527"/>
                    </a:lnTo>
                    <a:lnTo>
                      <a:pt x="622010" y="450617"/>
                    </a:lnTo>
                    <a:lnTo>
                      <a:pt x="653822" y="450617"/>
                    </a:lnTo>
                    <a:lnTo>
                      <a:pt x="618870" y="406457"/>
                    </a:lnTo>
                    <a:cubicBezTo>
                      <a:pt x="624870" y="403527"/>
                      <a:pt x="629660" y="399585"/>
                      <a:pt x="633242" y="394632"/>
                    </a:cubicBezTo>
                    <a:cubicBezTo>
                      <a:pt x="636823" y="389679"/>
                      <a:pt x="638613" y="383226"/>
                      <a:pt x="638613" y="375273"/>
                    </a:cubicBezTo>
                    <a:cubicBezTo>
                      <a:pt x="638613" y="369645"/>
                      <a:pt x="637520" y="365006"/>
                      <a:pt x="635334" y="361355"/>
                    </a:cubicBezTo>
                    <a:cubicBezTo>
                      <a:pt x="633148" y="357704"/>
                      <a:pt x="630195" y="354693"/>
                      <a:pt x="626474" y="352321"/>
                    </a:cubicBezTo>
                    <a:cubicBezTo>
                      <a:pt x="622847" y="350042"/>
                      <a:pt x="618894" y="348542"/>
                      <a:pt x="614615" y="347821"/>
                    </a:cubicBezTo>
                    <a:cubicBezTo>
                      <a:pt x="610336" y="347100"/>
                      <a:pt x="605313" y="346740"/>
                      <a:pt x="599546" y="346740"/>
                    </a:cubicBezTo>
                    <a:close/>
                    <a:moveTo>
                      <a:pt x="451518" y="346740"/>
                    </a:moveTo>
                    <a:lnTo>
                      <a:pt x="451518" y="413085"/>
                    </a:lnTo>
                    <a:cubicBezTo>
                      <a:pt x="451518" y="426061"/>
                      <a:pt x="455273" y="435920"/>
                      <a:pt x="462784" y="442664"/>
                    </a:cubicBezTo>
                    <a:cubicBezTo>
                      <a:pt x="470296" y="449408"/>
                      <a:pt x="481028" y="452780"/>
                      <a:pt x="494980" y="452780"/>
                    </a:cubicBezTo>
                    <a:cubicBezTo>
                      <a:pt x="509351" y="452780"/>
                      <a:pt x="520200" y="449350"/>
                      <a:pt x="527525" y="442490"/>
                    </a:cubicBezTo>
                    <a:cubicBezTo>
                      <a:pt x="534850" y="435630"/>
                      <a:pt x="538512" y="425805"/>
                      <a:pt x="538512" y="413015"/>
                    </a:cubicBezTo>
                    <a:lnTo>
                      <a:pt x="538512" y="346740"/>
                    </a:lnTo>
                    <a:lnTo>
                      <a:pt x="512421" y="346740"/>
                    </a:lnTo>
                    <a:lnTo>
                      <a:pt x="512421" y="411550"/>
                    </a:lnTo>
                    <a:cubicBezTo>
                      <a:pt x="512421" y="419038"/>
                      <a:pt x="511014" y="424479"/>
                      <a:pt x="508200" y="427874"/>
                    </a:cubicBezTo>
                    <a:cubicBezTo>
                      <a:pt x="505387" y="431270"/>
                      <a:pt x="500980" y="432967"/>
                      <a:pt x="494980" y="432967"/>
                    </a:cubicBezTo>
                    <a:cubicBezTo>
                      <a:pt x="488841" y="432967"/>
                      <a:pt x="484411" y="431200"/>
                      <a:pt x="481690" y="427665"/>
                    </a:cubicBezTo>
                    <a:cubicBezTo>
                      <a:pt x="478970" y="424130"/>
                      <a:pt x="477609" y="418759"/>
                      <a:pt x="477609" y="411550"/>
                    </a:cubicBezTo>
                    <a:lnTo>
                      <a:pt x="477609" y="346740"/>
                    </a:lnTo>
                    <a:close/>
                    <a:moveTo>
                      <a:pt x="272008" y="346740"/>
                    </a:moveTo>
                    <a:lnTo>
                      <a:pt x="272008" y="450617"/>
                    </a:lnTo>
                    <a:lnTo>
                      <a:pt x="342259" y="450617"/>
                    </a:lnTo>
                    <a:lnTo>
                      <a:pt x="342259" y="430804"/>
                    </a:lnTo>
                    <a:lnTo>
                      <a:pt x="297960" y="430804"/>
                    </a:lnTo>
                    <a:lnTo>
                      <a:pt x="297960" y="404574"/>
                    </a:lnTo>
                    <a:lnTo>
                      <a:pt x="338771" y="404574"/>
                    </a:lnTo>
                    <a:lnTo>
                      <a:pt x="338771" y="384761"/>
                    </a:lnTo>
                    <a:lnTo>
                      <a:pt x="297960" y="384761"/>
                    </a:lnTo>
                    <a:lnTo>
                      <a:pt x="297960" y="366553"/>
                    </a:lnTo>
                    <a:lnTo>
                      <a:pt x="342259" y="366553"/>
                    </a:lnTo>
                    <a:lnTo>
                      <a:pt x="342259" y="346740"/>
                    </a:lnTo>
                    <a:close/>
                    <a:moveTo>
                      <a:pt x="402590" y="344717"/>
                    </a:moveTo>
                    <a:cubicBezTo>
                      <a:pt x="387010" y="344717"/>
                      <a:pt x="374627" y="349612"/>
                      <a:pt x="365442" y="359402"/>
                    </a:cubicBezTo>
                    <a:cubicBezTo>
                      <a:pt x="356256" y="369192"/>
                      <a:pt x="351663" y="382319"/>
                      <a:pt x="351663" y="398783"/>
                    </a:cubicBezTo>
                    <a:cubicBezTo>
                      <a:pt x="351663" y="415852"/>
                      <a:pt x="356244" y="429095"/>
                      <a:pt x="365407" y="438513"/>
                    </a:cubicBezTo>
                    <a:cubicBezTo>
                      <a:pt x="374569" y="447931"/>
                      <a:pt x="386940" y="452640"/>
                      <a:pt x="402521" y="452640"/>
                    </a:cubicBezTo>
                    <a:cubicBezTo>
                      <a:pt x="407497" y="452640"/>
                      <a:pt x="411404" y="452385"/>
                      <a:pt x="414241" y="451873"/>
                    </a:cubicBezTo>
                    <a:cubicBezTo>
                      <a:pt x="417078" y="451361"/>
                      <a:pt x="420124" y="450617"/>
                      <a:pt x="423380" y="449641"/>
                    </a:cubicBezTo>
                    <a:cubicBezTo>
                      <a:pt x="426031" y="448850"/>
                      <a:pt x="428612" y="447885"/>
                      <a:pt x="431124" y="446745"/>
                    </a:cubicBezTo>
                    <a:cubicBezTo>
                      <a:pt x="433635" y="445606"/>
                      <a:pt x="435844" y="444594"/>
                      <a:pt x="437751" y="443711"/>
                    </a:cubicBezTo>
                    <a:lnTo>
                      <a:pt x="437751" y="419294"/>
                    </a:lnTo>
                    <a:lnTo>
                      <a:pt x="435379" y="419294"/>
                    </a:lnTo>
                    <a:cubicBezTo>
                      <a:pt x="434077" y="420456"/>
                      <a:pt x="432542" y="421782"/>
                      <a:pt x="430775" y="423270"/>
                    </a:cubicBezTo>
                    <a:cubicBezTo>
                      <a:pt x="429008" y="424758"/>
                      <a:pt x="426961" y="426223"/>
                      <a:pt x="424636" y="427665"/>
                    </a:cubicBezTo>
                    <a:cubicBezTo>
                      <a:pt x="422496" y="429060"/>
                      <a:pt x="419868" y="430328"/>
                      <a:pt x="416752" y="431467"/>
                    </a:cubicBezTo>
                    <a:cubicBezTo>
                      <a:pt x="413636" y="432607"/>
                      <a:pt x="410357" y="433176"/>
                      <a:pt x="406916" y="433176"/>
                    </a:cubicBezTo>
                    <a:cubicBezTo>
                      <a:pt x="403614" y="433176"/>
                      <a:pt x="400300" y="432595"/>
                      <a:pt x="396975" y="431432"/>
                    </a:cubicBezTo>
                    <a:cubicBezTo>
                      <a:pt x="393649" y="430270"/>
                      <a:pt x="390638" y="428386"/>
                      <a:pt x="387940" y="425782"/>
                    </a:cubicBezTo>
                    <a:cubicBezTo>
                      <a:pt x="385150" y="423084"/>
                      <a:pt x="382894" y="419538"/>
                      <a:pt x="381173" y="415143"/>
                    </a:cubicBezTo>
                    <a:cubicBezTo>
                      <a:pt x="379452" y="410748"/>
                      <a:pt x="378592" y="405318"/>
                      <a:pt x="378592" y="398853"/>
                    </a:cubicBezTo>
                    <a:cubicBezTo>
                      <a:pt x="378592" y="392714"/>
                      <a:pt x="379417" y="387389"/>
                      <a:pt x="381069" y="382877"/>
                    </a:cubicBezTo>
                    <a:cubicBezTo>
                      <a:pt x="382720" y="378366"/>
                      <a:pt x="384847" y="374785"/>
                      <a:pt x="387452" y="372134"/>
                    </a:cubicBezTo>
                    <a:cubicBezTo>
                      <a:pt x="390289" y="369204"/>
                      <a:pt x="393277" y="367146"/>
                      <a:pt x="396416" y="365960"/>
                    </a:cubicBezTo>
                    <a:cubicBezTo>
                      <a:pt x="399556" y="364774"/>
                      <a:pt x="403009" y="364181"/>
                      <a:pt x="406776" y="364181"/>
                    </a:cubicBezTo>
                    <a:cubicBezTo>
                      <a:pt x="409939" y="364181"/>
                      <a:pt x="412974" y="364704"/>
                      <a:pt x="415880" y="365750"/>
                    </a:cubicBezTo>
                    <a:cubicBezTo>
                      <a:pt x="418787" y="366797"/>
                      <a:pt x="421450" y="368064"/>
                      <a:pt x="423868" y="369552"/>
                    </a:cubicBezTo>
                    <a:cubicBezTo>
                      <a:pt x="426287" y="371041"/>
                      <a:pt x="428449" y="372564"/>
                      <a:pt x="430356" y="374122"/>
                    </a:cubicBezTo>
                    <a:cubicBezTo>
                      <a:pt x="432263" y="375680"/>
                      <a:pt x="433844" y="377017"/>
                      <a:pt x="435100" y="378133"/>
                    </a:cubicBezTo>
                    <a:lnTo>
                      <a:pt x="437751" y="378133"/>
                    </a:lnTo>
                    <a:lnTo>
                      <a:pt x="437751" y="353367"/>
                    </a:lnTo>
                    <a:cubicBezTo>
                      <a:pt x="436030" y="352484"/>
                      <a:pt x="433775" y="351437"/>
                      <a:pt x="430984" y="350228"/>
                    </a:cubicBezTo>
                    <a:cubicBezTo>
                      <a:pt x="428194" y="349019"/>
                      <a:pt x="425612" y="348065"/>
                      <a:pt x="423240" y="347368"/>
                    </a:cubicBezTo>
                    <a:cubicBezTo>
                      <a:pt x="420217" y="346531"/>
                      <a:pt x="417055" y="345879"/>
                      <a:pt x="413753" y="345414"/>
                    </a:cubicBezTo>
                    <a:cubicBezTo>
                      <a:pt x="410451" y="344949"/>
                      <a:pt x="406730" y="344717"/>
                      <a:pt x="402590" y="344717"/>
                    </a:cubicBezTo>
                    <a:close/>
                    <a:moveTo>
                      <a:pt x="208909" y="316653"/>
                    </a:moveTo>
                    <a:cubicBezTo>
                      <a:pt x="193298" y="316653"/>
                      <a:pt x="180278" y="320468"/>
                      <a:pt x="169851" y="328097"/>
                    </a:cubicBezTo>
                    <a:cubicBezTo>
                      <a:pt x="159424" y="335726"/>
                      <a:pt x="154210" y="345697"/>
                      <a:pt x="154210" y="358009"/>
                    </a:cubicBezTo>
                    <a:cubicBezTo>
                      <a:pt x="154210" y="367140"/>
                      <a:pt x="156419" y="374740"/>
                      <a:pt x="160838" y="380808"/>
                    </a:cubicBezTo>
                    <a:cubicBezTo>
                      <a:pt x="165256" y="386875"/>
                      <a:pt x="172561" y="391706"/>
                      <a:pt x="182753" y="395300"/>
                    </a:cubicBezTo>
                    <a:cubicBezTo>
                      <a:pt x="187171" y="396831"/>
                      <a:pt x="191928" y="398127"/>
                      <a:pt x="197024" y="399188"/>
                    </a:cubicBezTo>
                    <a:cubicBezTo>
                      <a:pt x="202120" y="400248"/>
                      <a:pt x="206906" y="401368"/>
                      <a:pt x="211384" y="402546"/>
                    </a:cubicBezTo>
                    <a:cubicBezTo>
                      <a:pt x="214977" y="403488"/>
                      <a:pt x="218070" y="404991"/>
                      <a:pt x="220662" y="407052"/>
                    </a:cubicBezTo>
                    <a:cubicBezTo>
                      <a:pt x="223254" y="409114"/>
                      <a:pt x="224550" y="411795"/>
                      <a:pt x="224550" y="415094"/>
                    </a:cubicBezTo>
                    <a:cubicBezTo>
                      <a:pt x="224550" y="418039"/>
                      <a:pt x="223755" y="420411"/>
                      <a:pt x="222164" y="422207"/>
                    </a:cubicBezTo>
                    <a:cubicBezTo>
                      <a:pt x="220574" y="424004"/>
                      <a:pt x="218630" y="425403"/>
                      <a:pt x="216332" y="426405"/>
                    </a:cubicBezTo>
                    <a:cubicBezTo>
                      <a:pt x="214447" y="427288"/>
                      <a:pt x="211958" y="427936"/>
                      <a:pt x="208865" y="428349"/>
                    </a:cubicBezTo>
                    <a:cubicBezTo>
                      <a:pt x="205772" y="428761"/>
                      <a:pt x="203283" y="428967"/>
                      <a:pt x="201398" y="428967"/>
                    </a:cubicBezTo>
                    <a:cubicBezTo>
                      <a:pt x="193916" y="428967"/>
                      <a:pt x="186199" y="427465"/>
                      <a:pt x="178246" y="424461"/>
                    </a:cubicBezTo>
                    <a:cubicBezTo>
                      <a:pt x="170293" y="421456"/>
                      <a:pt x="163018" y="417156"/>
                      <a:pt x="156419" y="411559"/>
                    </a:cubicBezTo>
                    <a:lnTo>
                      <a:pt x="153415" y="411559"/>
                    </a:lnTo>
                    <a:lnTo>
                      <a:pt x="153415" y="442841"/>
                    </a:lnTo>
                    <a:cubicBezTo>
                      <a:pt x="159954" y="445728"/>
                      <a:pt x="167038" y="448143"/>
                      <a:pt x="174667" y="450087"/>
                    </a:cubicBezTo>
                    <a:cubicBezTo>
                      <a:pt x="182296" y="452031"/>
                      <a:pt x="191148" y="453003"/>
                      <a:pt x="201221" y="453003"/>
                    </a:cubicBezTo>
                    <a:cubicBezTo>
                      <a:pt x="218718" y="453003"/>
                      <a:pt x="232606" y="449027"/>
                      <a:pt x="242886" y="441074"/>
                    </a:cubicBezTo>
                    <a:cubicBezTo>
                      <a:pt x="253166" y="433121"/>
                      <a:pt x="258306" y="422605"/>
                      <a:pt x="258306" y="409527"/>
                    </a:cubicBezTo>
                    <a:cubicBezTo>
                      <a:pt x="258306" y="400396"/>
                      <a:pt x="256082" y="393046"/>
                      <a:pt x="251635" y="387479"/>
                    </a:cubicBezTo>
                    <a:cubicBezTo>
                      <a:pt x="247187" y="381912"/>
                      <a:pt x="240397" y="377479"/>
                      <a:pt x="231266" y="374180"/>
                    </a:cubicBezTo>
                    <a:cubicBezTo>
                      <a:pt x="226612" y="372531"/>
                      <a:pt x="222238" y="371234"/>
                      <a:pt x="218144" y="370292"/>
                    </a:cubicBezTo>
                    <a:cubicBezTo>
                      <a:pt x="214049" y="369349"/>
                      <a:pt x="209793" y="368377"/>
                      <a:pt x="205375" y="367376"/>
                    </a:cubicBezTo>
                    <a:cubicBezTo>
                      <a:pt x="198541" y="365785"/>
                      <a:pt x="193931" y="364003"/>
                      <a:pt x="191545" y="362030"/>
                    </a:cubicBezTo>
                    <a:cubicBezTo>
                      <a:pt x="189159" y="360056"/>
                      <a:pt x="187966" y="357390"/>
                      <a:pt x="187966" y="354032"/>
                    </a:cubicBezTo>
                    <a:cubicBezTo>
                      <a:pt x="187966" y="351735"/>
                      <a:pt x="188718" y="349658"/>
                      <a:pt x="190220" y="347803"/>
                    </a:cubicBezTo>
                    <a:cubicBezTo>
                      <a:pt x="191722" y="345947"/>
                      <a:pt x="193504" y="344548"/>
                      <a:pt x="195566" y="343605"/>
                    </a:cubicBezTo>
                    <a:cubicBezTo>
                      <a:pt x="198099" y="342427"/>
                      <a:pt x="200514" y="341632"/>
                      <a:pt x="202812" y="341219"/>
                    </a:cubicBezTo>
                    <a:cubicBezTo>
                      <a:pt x="205110" y="340807"/>
                      <a:pt x="207702" y="340601"/>
                      <a:pt x="210588" y="340601"/>
                    </a:cubicBezTo>
                    <a:cubicBezTo>
                      <a:pt x="218011" y="340601"/>
                      <a:pt x="225242" y="342044"/>
                      <a:pt x="232282" y="344931"/>
                    </a:cubicBezTo>
                    <a:cubicBezTo>
                      <a:pt x="239322" y="347817"/>
                      <a:pt x="245287" y="351352"/>
                      <a:pt x="250177" y="355535"/>
                    </a:cubicBezTo>
                    <a:lnTo>
                      <a:pt x="253093" y="355535"/>
                    </a:lnTo>
                    <a:lnTo>
                      <a:pt x="253093" y="325490"/>
                    </a:lnTo>
                    <a:cubicBezTo>
                      <a:pt x="246966" y="322780"/>
                      <a:pt x="240029" y="320630"/>
                      <a:pt x="232282" y="319039"/>
                    </a:cubicBezTo>
                    <a:cubicBezTo>
                      <a:pt x="224535" y="317449"/>
                      <a:pt x="216744" y="316653"/>
                      <a:pt x="208909" y="316653"/>
                    </a:cubicBezTo>
                    <a:close/>
                    <a:moveTo>
                      <a:pt x="253382" y="0"/>
                    </a:moveTo>
                    <a:lnTo>
                      <a:pt x="796480" y="0"/>
                    </a:lnTo>
                    <a:lnTo>
                      <a:pt x="818027" y="44822"/>
                    </a:lnTo>
                    <a:cubicBezTo>
                      <a:pt x="861043" y="108494"/>
                      <a:pt x="921958" y="159081"/>
                      <a:pt x="993551" y="189362"/>
                    </a:cubicBezTo>
                    <a:lnTo>
                      <a:pt x="1043266" y="204794"/>
                    </a:lnTo>
                    <a:lnTo>
                      <a:pt x="1047618" y="225180"/>
                    </a:lnTo>
                    <a:cubicBezTo>
                      <a:pt x="1053044" y="263512"/>
                      <a:pt x="1055857" y="302771"/>
                      <a:pt x="1055857" y="342741"/>
                    </a:cubicBezTo>
                    <a:cubicBezTo>
                      <a:pt x="1055857" y="662499"/>
                      <a:pt x="875772" y="936846"/>
                      <a:pt x="619121" y="1054035"/>
                    </a:cubicBezTo>
                    <a:lnTo>
                      <a:pt x="527930" y="1084593"/>
                    </a:lnTo>
                    <a:lnTo>
                      <a:pt x="436737" y="1054035"/>
                    </a:lnTo>
                    <a:cubicBezTo>
                      <a:pt x="180086" y="936846"/>
                      <a:pt x="0" y="662499"/>
                      <a:pt x="0" y="342741"/>
                    </a:cubicBezTo>
                    <a:cubicBezTo>
                      <a:pt x="0" y="302771"/>
                      <a:pt x="2815" y="263512"/>
                      <a:pt x="8241" y="225180"/>
                    </a:cubicBezTo>
                    <a:lnTo>
                      <a:pt x="13018" y="202800"/>
                    </a:lnTo>
                    <a:lnTo>
                      <a:pt x="56311" y="189362"/>
                    </a:lnTo>
                    <a:cubicBezTo>
                      <a:pt x="127905" y="159081"/>
                      <a:pt x="188820" y="108494"/>
                      <a:pt x="231835" y="44822"/>
                    </a:cubicBezTo>
                    <a:close/>
                  </a:path>
                </a:pathLst>
              </a:custGeom>
              <a:pattFill prst="wdUpDiag">
                <a:fgClr>
                  <a:schemeClr val="bg2"/>
                </a:fgClr>
                <a:bgClr>
                  <a:schemeClr val="accent3"/>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p>
            </p:txBody>
          </p:sp>
        </p:grpSp>
        <p:grpSp>
          <p:nvGrpSpPr>
            <p:cNvPr id="112" name="Group 111">
              <a:extLst>
                <a:ext uri="{FF2B5EF4-FFF2-40B4-BE49-F238E27FC236}">
                  <a16:creationId xmlns:a16="http://schemas.microsoft.com/office/drawing/2014/main" id="{76304F90-36FA-4B52-9536-93D279530569}"/>
                </a:ext>
              </a:extLst>
            </p:cNvPr>
            <p:cNvGrpSpPr>
              <a:grpSpLocks noChangeAspect="1"/>
            </p:cNvGrpSpPr>
            <p:nvPr/>
          </p:nvGrpSpPr>
          <p:grpSpPr>
            <a:xfrm>
              <a:off x="7479877" y="1295087"/>
              <a:ext cx="667630" cy="685800"/>
              <a:chOff x="5118487" y="4968613"/>
              <a:chExt cx="1218233" cy="1251388"/>
            </a:xfrm>
          </p:grpSpPr>
          <p:sp>
            <p:nvSpPr>
              <p:cNvPr id="113" name="Freeform 189">
                <a:extLst>
                  <a:ext uri="{FF2B5EF4-FFF2-40B4-BE49-F238E27FC236}">
                    <a16:creationId xmlns:a16="http://schemas.microsoft.com/office/drawing/2014/main" id="{BA61E2D1-5187-4718-91E2-9F716A03C424}"/>
                  </a:ext>
                </a:extLst>
              </p:cNvPr>
              <p:cNvSpPr/>
              <p:nvPr/>
            </p:nvSpPr>
            <p:spPr>
              <a:xfrm>
                <a:off x="5276774" y="5052011"/>
                <a:ext cx="1055857" cy="1084593"/>
              </a:xfrm>
              <a:custGeom>
                <a:avLst/>
                <a:gdLst>
                  <a:gd name="connsiteX0" fmla="*/ 198055 w 825306"/>
                  <a:gd name="connsiteY0" fmla="*/ 0 h 847768"/>
                  <a:gd name="connsiteX1" fmla="*/ 622565 w 825306"/>
                  <a:gd name="connsiteY1" fmla="*/ 0 h 847768"/>
                  <a:gd name="connsiteX2" fmla="*/ 639407 w 825306"/>
                  <a:gd name="connsiteY2" fmla="*/ 35035 h 847768"/>
                  <a:gd name="connsiteX3" fmla="*/ 776605 w 825306"/>
                  <a:gd name="connsiteY3" fmla="*/ 148014 h 847768"/>
                  <a:gd name="connsiteX4" fmla="*/ 815464 w 825306"/>
                  <a:gd name="connsiteY4" fmla="*/ 160076 h 847768"/>
                  <a:gd name="connsiteX5" fmla="*/ 818866 w 825306"/>
                  <a:gd name="connsiteY5" fmla="*/ 176011 h 847768"/>
                  <a:gd name="connsiteX6" fmla="*/ 825306 w 825306"/>
                  <a:gd name="connsiteY6" fmla="*/ 267902 h 847768"/>
                  <a:gd name="connsiteX7" fmla="*/ 483933 w 825306"/>
                  <a:gd name="connsiteY7" fmla="*/ 823882 h 847768"/>
                  <a:gd name="connsiteX8" fmla="*/ 412654 w 825306"/>
                  <a:gd name="connsiteY8" fmla="*/ 847768 h 847768"/>
                  <a:gd name="connsiteX9" fmla="*/ 341373 w 825306"/>
                  <a:gd name="connsiteY9" fmla="*/ 823882 h 847768"/>
                  <a:gd name="connsiteX10" fmla="*/ 0 w 825306"/>
                  <a:gd name="connsiteY10" fmla="*/ 267902 h 847768"/>
                  <a:gd name="connsiteX11" fmla="*/ 6441 w 825306"/>
                  <a:gd name="connsiteY11" fmla="*/ 176011 h 847768"/>
                  <a:gd name="connsiteX12" fmla="*/ 10175 w 825306"/>
                  <a:gd name="connsiteY12" fmla="*/ 158518 h 847768"/>
                  <a:gd name="connsiteX13" fmla="*/ 44015 w 825306"/>
                  <a:gd name="connsiteY13" fmla="*/ 148014 h 847768"/>
                  <a:gd name="connsiteX14" fmla="*/ 181213 w 825306"/>
                  <a:gd name="connsiteY14" fmla="*/ 35035 h 84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5306" h="847768">
                    <a:moveTo>
                      <a:pt x="198055" y="0"/>
                    </a:moveTo>
                    <a:lnTo>
                      <a:pt x="622565" y="0"/>
                    </a:lnTo>
                    <a:lnTo>
                      <a:pt x="639407" y="35035"/>
                    </a:lnTo>
                    <a:cubicBezTo>
                      <a:pt x="673030" y="84804"/>
                      <a:pt x="720644" y="124345"/>
                      <a:pt x="776605" y="148014"/>
                    </a:cubicBezTo>
                    <a:lnTo>
                      <a:pt x="815464" y="160076"/>
                    </a:lnTo>
                    <a:lnTo>
                      <a:pt x="818866" y="176011"/>
                    </a:lnTo>
                    <a:cubicBezTo>
                      <a:pt x="823107" y="205973"/>
                      <a:pt x="825306" y="236660"/>
                      <a:pt x="825306" y="267902"/>
                    </a:cubicBezTo>
                    <a:cubicBezTo>
                      <a:pt x="825306" y="517840"/>
                      <a:pt x="684543" y="732282"/>
                      <a:pt x="483933" y="823882"/>
                    </a:cubicBezTo>
                    <a:lnTo>
                      <a:pt x="412654" y="847768"/>
                    </a:lnTo>
                    <a:lnTo>
                      <a:pt x="341373" y="823882"/>
                    </a:lnTo>
                    <a:cubicBezTo>
                      <a:pt x="140763" y="732282"/>
                      <a:pt x="0" y="517840"/>
                      <a:pt x="0" y="267902"/>
                    </a:cubicBezTo>
                    <a:cubicBezTo>
                      <a:pt x="0" y="236660"/>
                      <a:pt x="2200" y="205973"/>
                      <a:pt x="6441" y="176011"/>
                    </a:cubicBezTo>
                    <a:lnTo>
                      <a:pt x="10175" y="158518"/>
                    </a:lnTo>
                    <a:lnTo>
                      <a:pt x="44015" y="148014"/>
                    </a:lnTo>
                    <a:cubicBezTo>
                      <a:pt x="99976" y="124345"/>
                      <a:pt x="147590" y="84804"/>
                      <a:pt x="181213" y="350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4" name="Freeform 190">
                <a:extLst>
                  <a:ext uri="{FF2B5EF4-FFF2-40B4-BE49-F238E27FC236}">
                    <a16:creationId xmlns:a16="http://schemas.microsoft.com/office/drawing/2014/main" id="{8F178A11-EDCF-4825-92FF-E612300A492B}"/>
                  </a:ext>
                </a:extLst>
              </p:cNvPr>
              <p:cNvSpPr/>
              <p:nvPr/>
            </p:nvSpPr>
            <p:spPr>
              <a:xfrm>
                <a:off x="5118487" y="4968613"/>
                <a:ext cx="1218233" cy="1251388"/>
              </a:xfrm>
              <a:custGeom>
                <a:avLst/>
                <a:gdLst>
                  <a:gd name="connsiteX0" fmla="*/ 198055 w 825306"/>
                  <a:gd name="connsiteY0" fmla="*/ 0 h 847768"/>
                  <a:gd name="connsiteX1" fmla="*/ 622565 w 825306"/>
                  <a:gd name="connsiteY1" fmla="*/ 0 h 847768"/>
                  <a:gd name="connsiteX2" fmla="*/ 639407 w 825306"/>
                  <a:gd name="connsiteY2" fmla="*/ 35035 h 847768"/>
                  <a:gd name="connsiteX3" fmla="*/ 776605 w 825306"/>
                  <a:gd name="connsiteY3" fmla="*/ 148014 h 847768"/>
                  <a:gd name="connsiteX4" fmla="*/ 815464 w 825306"/>
                  <a:gd name="connsiteY4" fmla="*/ 160076 h 847768"/>
                  <a:gd name="connsiteX5" fmla="*/ 818866 w 825306"/>
                  <a:gd name="connsiteY5" fmla="*/ 176011 h 847768"/>
                  <a:gd name="connsiteX6" fmla="*/ 825306 w 825306"/>
                  <a:gd name="connsiteY6" fmla="*/ 267902 h 847768"/>
                  <a:gd name="connsiteX7" fmla="*/ 483933 w 825306"/>
                  <a:gd name="connsiteY7" fmla="*/ 823882 h 847768"/>
                  <a:gd name="connsiteX8" fmla="*/ 412654 w 825306"/>
                  <a:gd name="connsiteY8" fmla="*/ 847768 h 847768"/>
                  <a:gd name="connsiteX9" fmla="*/ 341373 w 825306"/>
                  <a:gd name="connsiteY9" fmla="*/ 823882 h 847768"/>
                  <a:gd name="connsiteX10" fmla="*/ 0 w 825306"/>
                  <a:gd name="connsiteY10" fmla="*/ 267902 h 847768"/>
                  <a:gd name="connsiteX11" fmla="*/ 6441 w 825306"/>
                  <a:gd name="connsiteY11" fmla="*/ 176011 h 847768"/>
                  <a:gd name="connsiteX12" fmla="*/ 10175 w 825306"/>
                  <a:gd name="connsiteY12" fmla="*/ 158518 h 847768"/>
                  <a:gd name="connsiteX13" fmla="*/ 44015 w 825306"/>
                  <a:gd name="connsiteY13" fmla="*/ 148014 h 847768"/>
                  <a:gd name="connsiteX14" fmla="*/ 181213 w 825306"/>
                  <a:gd name="connsiteY14" fmla="*/ 35035 h 84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5306" h="847768">
                    <a:moveTo>
                      <a:pt x="198055" y="0"/>
                    </a:moveTo>
                    <a:lnTo>
                      <a:pt x="622565" y="0"/>
                    </a:lnTo>
                    <a:lnTo>
                      <a:pt x="639407" y="35035"/>
                    </a:lnTo>
                    <a:cubicBezTo>
                      <a:pt x="673030" y="84804"/>
                      <a:pt x="720644" y="124345"/>
                      <a:pt x="776605" y="148014"/>
                    </a:cubicBezTo>
                    <a:lnTo>
                      <a:pt x="815464" y="160076"/>
                    </a:lnTo>
                    <a:lnTo>
                      <a:pt x="818866" y="176011"/>
                    </a:lnTo>
                    <a:cubicBezTo>
                      <a:pt x="823107" y="205973"/>
                      <a:pt x="825306" y="236660"/>
                      <a:pt x="825306" y="267902"/>
                    </a:cubicBezTo>
                    <a:cubicBezTo>
                      <a:pt x="825306" y="517840"/>
                      <a:pt x="684543" y="732282"/>
                      <a:pt x="483933" y="823882"/>
                    </a:cubicBezTo>
                    <a:lnTo>
                      <a:pt x="412654" y="847768"/>
                    </a:lnTo>
                    <a:lnTo>
                      <a:pt x="341373" y="823882"/>
                    </a:lnTo>
                    <a:cubicBezTo>
                      <a:pt x="140763" y="732282"/>
                      <a:pt x="0" y="517840"/>
                      <a:pt x="0" y="267902"/>
                    </a:cubicBezTo>
                    <a:cubicBezTo>
                      <a:pt x="0" y="236660"/>
                      <a:pt x="2200" y="205973"/>
                      <a:pt x="6441" y="176011"/>
                    </a:cubicBezTo>
                    <a:lnTo>
                      <a:pt x="10175" y="158518"/>
                    </a:lnTo>
                    <a:lnTo>
                      <a:pt x="44015" y="148014"/>
                    </a:lnTo>
                    <a:cubicBezTo>
                      <a:pt x="99976" y="124345"/>
                      <a:pt x="147590" y="84804"/>
                      <a:pt x="181213" y="35035"/>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5" name="Freeform 191">
                <a:extLst>
                  <a:ext uri="{FF2B5EF4-FFF2-40B4-BE49-F238E27FC236}">
                    <a16:creationId xmlns:a16="http://schemas.microsoft.com/office/drawing/2014/main" id="{0662F1A1-A6F1-4F70-B14E-67E38D502CD6}"/>
                  </a:ext>
                </a:extLst>
              </p:cNvPr>
              <p:cNvSpPr/>
              <p:nvPr/>
            </p:nvSpPr>
            <p:spPr>
              <a:xfrm>
                <a:off x="5195586" y="5052011"/>
                <a:ext cx="1055857" cy="1084593"/>
              </a:xfrm>
              <a:custGeom>
                <a:avLst/>
                <a:gdLst>
                  <a:gd name="connsiteX0" fmla="*/ 198055 w 825306"/>
                  <a:gd name="connsiteY0" fmla="*/ 0 h 847768"/>
                  <a:gd name="connsiteX1" fmla="*/ 622565 w 825306"/>
                  <a:gd name="connsiteY1" fmla="*/ 0 h 847768"/>
                  <a:gd name="connsiteX2" fmla="*/ 639407 w 825306"/>
                  <a:gd name="connsiteY2" fmla="*/ 35035 h 847768"/>
                  <a:gd name="connsiteX3" fmla="*/ 776605 w 825306"/>
                  <a:gd name="connsiteY3" fmla="*/ 148014 h 847768"/>
                  <a:gd name="connsiteX4" fmla="*/ 815464 w 825306"/>
                  <a:gd name="connsiteY4" fmla="*/ 160076 h 847768"/>
                  <a:gd name="connsiteX5" fmla="*/ 818866 w 825306"/>
                  <a:gd name="connsiteY5" fmla="*/ 176011 h 847768"/>
                  <a:gd name="connsiteX6" fmla="*/ 825306 w 825306"/>
                  <a:gd name="connsiteY6" fmla="*/ 267902 h 847768"/>
                  <a:gd name="connsiteX7" fmla="*/ 483933 w 825306"/>
                  <a:gd name="connsiteY7" fmla="*/ 823882 h 847768"/>
                  <a:gd name="connsiteX8" fmla="*/ 412654 w 825306"/>
                  <a:gd name="connsiteY8" fmla="*/ 847768 h 847768"/>
                  <a:gd name="connsiteX9" fmla="*/ 341373 w 825306"/>
                  <a:gd name="connsiteY9" fmla="*/ 823882 h 847768"/>
                  <a:gd name="connsiteX10" fmla="*/ 0 w 825306"/>
                  <a:gd name="connsiteY10" fmla="*/ 267902 h 847768"/>
                  <a:gd name="connsiteX11" fmla="*/ 6441 w 825306"/>
                  <a:gd name="connsiteY11" fmla="*/ 176011 h 847768"/>
                  <a:gd name="connsiteX12" fmla="*/ 10175 w 825306"/>
                  <a:gd name="connsiteY12" fmla="*/ 158518 h 847768"/>
                  <a:gd name="connsiteX13" fmla="*/ 44015 w 825306"/>
                  <a:gd name="connsiteY13" fmla="*/ 148014 h 847768"/>
                  <a:gd name="connsiteX14" fmla="*/ 181213 w 825306"/>
                  <a:gd name="connsiteY14" fmla="*/ 35035 h 84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5306" h="847768">
                    <a:moveTo>
                      <a:pt x="198055" y="0"/>
                    </a:moveTo>
                    <a:lnTo>
                      <a:pt x="622565" y="0"/>
                    </a:lnTo>
                    <a:lnTo>
                      <a:pt x="639407" y="35035"/>
                    </a:lnTo>
                    <a:cubicBezTo>
                      <a:pt x="673030" y="84804"/>
                      <a:pt x="720644" y="124345"/>
                      <a:pt x="776605" y="148014"/>
                    </a:cubicBezTo>
                    <a:lnTo>
                      <a:pt x="815464" y="160076"/>
                    </a:lnTo>
                    <a:lnTo>
                      <a:pt x="818866" y="176011"/>
                    </a:lnTo>
                    <a:cubicBezTo>
                      <a:pt x="823107" y="205973"/>
                      <a:pt x="825306" y="236660"/>
                      <a:pt x="825306" y="267902"/>
                    </a:cubicBezTo>
                    <a:cubicBezTo>
                      <a:pt x="825306" y="517840"/>
                      <a:pt x="684543" y="732282"/>
                      <a:pt x="483933" y="823882"/>
                    </a:cubicBezTo>
                    <a:lnTo>
                      <a:pt x="412654" y="847768"/>
                    </a:lnTo>
                    <a:lnTo>
                      <a:pt x="341373" y="823882"/>
                    </a:lnTo>
                    <a:cubicBezTo>
                      <a:pt x="140763" y="732282"/>
                      <a:pt x="0" y="517840"/>
                      <a:pt x="0" y="267902"/>
                    </a:cubicBezTo>
                    <a:cubicBezTo>
                      <a:pt x="0" y="236660"/>
                      <a:pt x="2200" y="205973"/>
                      <a:pt x="6441" y="176011"/>
                    </a:cubicBezTo>
                    <a:lnTo>
                      <a:pt x="10175" y="158518"/>
                    </a:lnTo>
                    <a:lnTo>
                      <a:pt x="44015" y="148014"/>
                    </a:lnTo>
                    <a:cubicBezTo>
                      <a:pt x="99976" y="124345"/>
                      <a:pt x="147590" y="84804"/>
                      <a:pt x="181213" y="350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6" name="Freeform 192">
                <a:extLst>
                  <a:ext uri="{FF2B5EF4-FFF2-40B4-BE49-F238E27FC236}">
                    <a16:creationId xmlns:a16="http://schemas.microsoft.com/office/drawing/2014/main" id="{EA95F7D2-C3A2-4021-87F3-5A3F5139F2E9}"/>
                  </a:ext>
                </a:extLst>
              </p:cNvPr>
              <p:cNvSpPr/>
              <p:nvPr/>
            </p:nvSpPr>
            <p:spPr>
              <a:xfrm>
                <a:off x="5195586" y="5052011"/>
                <a:ext cx="1055857" cy="1084593"/>
              </a:xfrm>
              <a:custGeom>
                <a:avLst/>
                <a:gdLst/>
                <a:ahLst/>
                <a:cxnLst/>
                <a:rect l="l" t="t" r="r" b="b"/>
                <a:pathLst>
                  <a:path w="1055857" h="1084593">
                    <a:moveTo>
                      <a:pt x="402032" y="573731"/>
                    </a:moveTo>
                    <a:cubicBezTo>
                      <a:pt x="405055" y="573731"/>
                      <a:pt x="407974" y="574347"/>
                      <a:pt x="410788" y="575579"/>
                    </a:cubicBezTo>
                    <a:cubicBezTo>
                      <a:pt x="413601" y="576812"/>
                      <a:pt x="416125" y="578847"/>
                      <a:pt x="418357" y="581684"/>
                    </a:cubicBezTo>
                    <a:cubicBezTo>
                      <a:pt x="420496" y="584474"/>
                      <a:pt x="422206" y="588044"/>
                      <a:pt x="423485" y="592392"/>
                    </a:cubicBezTo>
                    <a:cubicBezTo>
                      <a:pt x="424764" y="596741"/>
                      <a:pt x="425403" y="602008"/>
                      <a:pt x="425403" y="608194"/>
                    </a:cubicBezTo>
                    <a:cubicBezTo>
                      <a:pt x="425403" y="614705"/>
                      <a:pt x="424798" y="619972"/>
                      <a:pt x="423589" y="623995"/>
                    </a:cubicBezTo>
                    <a:cubicBezTo>
                      <a:pt x="422380" y="628018"/>
                      <a:pt x="420659" y="631541"/>
                      <a:pt x="418427" y="634564"/>
                    </a:cubicBezTo>
                    <a:cubicBezTo>
                      <a:pt x="416334" y="637355"/>
                      <a:pt x="413846" y="639413"/>
                      <a:pt x="410962" y="640738"/>
                    </a:cubicBezTo>
                    <a:cubicBezTo>
                      <a:pt x="408079" y="642064"/>
                      <a:pt x="405102" y="642726"/>
                      <a:pt x="402032" y="642726"/>
                    </a:cubicBezTo>
                    <a:cubicBezTo>
                      <a:pt x="399009" y="642726"/>
                      <a:pt x="396079" y="642110"/>
                      <a:pt x="393242" y="640878"/>
                    </a:cubicBezTo>
                    <a:cubicBezTo>
                      <a:pt x="390405" y="639645"/>
                      <a:pt x="387870" y="637587"/>
                      <a:pt x="385638" y="634704"/>
                    </a:cubicBezTo>
                    <a:cubicBezTo>
                      <a:pt x="383452" y="631867"/>
                      <a:pt x="381731" y="628344"/>
                      <a:pt x="380476" y="624135"/>
                    </a:cubicBezTo>
                    <a:cubicBezTo>
                      <a:pt x="379220" y="619926"/>
                      <a:pt x="378592" y="614635"/>
                      <a:pt x="378592" y="608263"/>
                    </a:cubicBezTo>
                    <a:cubicBezTo>
                      <a:pt x="378592" y="602078"/>
                      <a:pt x="379255" y="596752"/>
                      <a:pt x="380580" y="592288"/>
                    </a:cubicBezTo>
                    <a:cubicBezTo>
                      <a:pt x="381906" y="587823"/>
                      <a:pt x="383638" y="584242"/>
                      <a:pt x="385778" y="581544"/>
                    </a:cubicBezTo>
                    <a:cubicBezTo>
                      <a:pt x="388196" y="578614"/>
                      <a:pt x="390707" y="576579"/>
                      <a:pt x="393312" y="575440"/>
                    </a:cubicBezTo>
                    <a:cubicBezTo>
                      <a:pt x="395916" y="574300"/>
                      <a:pt x="398823" y="573731"/>
                      <a:pt x="402032" y="573731"/>
                    </a:cubicBezTo>
                    <a:close/>
                    <a:moveTo>
                      <a:pt x="667872" y="556290"/>
                    </a:moveTo>
                    <a:lnTo>
                      <a:pt x="667872" y="574428"/>
                    </a:lnTo>
                    <a:lnTo>
                      <a:pt x="682801" y="574428"/>
                    </a:lnTo>
                    <a:lnTo>
                      <a:pt x="682801" y="642029"/>
                    </a:lnTo>
                    <a:lnTo>
                      <a:pt x="667872" y="642029"/>
                    </a:lnTo>
                    <a:lnTo>
                      <a:pt x="667872" y="660167"/>
                    </a:lnTo>
                    <a:lnTo>
                      <a:pt x="723822" y="660167"/>
                    </a:lnTo>
                    <a:lnTo>
                      <a:pt x="723822" y="642029"/>
                    </a:lnTo>
                    <a:lnTo>
                      <a:pt x="708893" y="642029"/>
                    </a:lnTo>
                    <a:lnTo>
                      <a:pt x="708893" y="574428"/>
                    </a:lnTo>
                    <a:lnTo>
                      <a:pt x="723822" y="574428"/>
                    </a:lnTo>
                    <a:lnTo>
                      <a:pt x="723822" y="556290"/>
                    </a:lnTo>
                    <a:close/>
                    <a:moveTo>
                      <a:pt x="586333" y="556290"/>
                    </a:moveTo>
                    <a:lnTo>
                      <a:pt x="586333" y="660167"/>
                    </a:lnTo>
                    <a:lnTo>
                      <a:pt x="612285" y="660167"/>
                    </a:lnTo>
                    <a:lnTo>
                      <a:pt x="612285" y="615519"/>
                    </a:lnTo>
                    <a:lnTo>
                      <a:pt x="652398" y="615519"/>
                    </a:lnTo>
                    <a:lnTo>
                      <a:pt x="652398" y="595706"/>
                    </a:lnTo>
                    <a:lnTo>
                      <a:pt x="612285" y="595706"/>
                    </a:lnTo>
                    <a:lnTo>
                      <a:pt x="612285" y="576103"/>
                    </a:lnTo>
                    <a:lnTo>
                      <a:pt x="655887" y="576103"/>
                    </a:lnTo>
                    <a:lnTo>
                      <a:pt x="655887" y="556290"/>
                    </a:lnTo>
                    <a:close/>
                    <a:moveTo>
                      <a:pt x="472033" y="556290"/>
                    </a:moveTo>
                    <a:lnTo>
                      <a:pt x="472033" y="660167"/>
                    </a:lnTo>
                    <a:lnTo>
                      <a:pt x="495892" y="660167"/>
                    </a:lnTo>
                    <a:lnTo>
                      <a:pt x="495892" y="587753"/>
                    </a:lnTo>
                    <a:lnTo>
                      <a:pt x="535936" y="660167"/>
                    </a:lnTo>
                    <a:lnTo>
                      <a:pt x="561051" y="660167"/>
                    </a:lnTo>
                    <a:lnTo>
                      <a:pt x="561051" y="556290"/>
                    </a:lnTo>
                    <a:lnTo>
                      <a:pt x="537192" y="556290"/>
                    </a:lnTo>
                    <a:lnTo>
                      <a:pt x="537192" y="615798"/>
                    </a:lnTo>
                    <a:lnTo>
                      <a:pt x="504054" y="556290"/>
                    </a:lnTo>
                    <a:close/>
                    <a:moveTo>
                      <a:pt x="787009" y="554267"/>
                    </a:moveTo>
                    <a:cubicBezTo>
                      <a:pt x="770173" y="554267"/>
                      <a:pt x="756906" y="559173"/>
                      <a:pt x="747209" y="568987"/>
                    </a:cubicBezTo>
                    <a:cubicBezTo>
                      <a:pt x="737512" y="578800"/>
                      <a:pt x="732663" y="591846"/>
                      <a:pt x="732663" y="608124"/>
                    </a:cubicBezTo>
                    <a:cubicBezTo>
                      <a:pt x="732663" y="625425"/>
                      <a:pt x="737512" y="638785"/>
                      <a:pt x="747209" y="648203"/>
                    </a:cubicBezTo>
                    <a:cubicBezTo>
                      <a:pt x="756906" y="657621"/>
                      <a:pt x="769917" y="662330"/>
                      <a:pt x="786242" y="662330"/>
                    </a:cubicBezTo>
                    <a:cubicBezTo>
                      <a:pt x="793311" y="662330"/>
                      <a:pt x="800485" y="661446"/>
                      <a:pt x="807763" y="659679"/>
                    </a:cubicBezTo>
                    <a:cubicBezTo>
                      <a:pt x="815042" y="657912"/>
                      <a:pt x="820960" y="656098"/>
                      <a:pt x="825518" y="654237"/>
                    </a:cubicBezTo>
                    <a:lnTo>
                      <a:pt x="825518" y="603101"/>
                    </a:lnTo>
                    <a:lnTo>
                      <a:pt x="780102" y="603101"/>
                    </a:lnTo>
                    <a:lnTo>
                      <a:pt x="780102" y="622565"/>
                    </a:lnTo>
                    <a:lnTo>
                      <a:pt x="800264" y="622565"/>
                    </a:lnTo>
                    <a:lnTo>
                      <a:pt x="800264" y="642936"/>
                    </a:lnTo>
                    <a:cubicBezTo>
                      <a:pt x="799334" y="643029"/>
                      <a:pt x="798241" y="643099"/>
                      <a:pt x="796985" y="643145"/>
                    </a:cubicBezTo>
                    <a:cubicBezTo>
                      <a:pt x="795729" y="643192"/>
                      <a:pt x="794636" y="643215"/>
                      <a:pt x="793706" y="643215"/>
                    </a:cubicBezTo>
                    <a:cubicBezTo>
                      <a:pt x="783149" y="643215"/>
                      <a:pt x="774824" y="640331"/>
                      <a:pt x="768731" y="634564"/>
                    </a:cubicBezTo>
                    <a:cubicBezTo>
                      <a:pt x="762638" y="628797"/>
                      <a:pt x="759592" y="619844"/>
                      <a:pt x="759592" y="607705"/>
                    </a:cubicBezTo>
                    <a:cubicBezTo>
                      <a:pt x="759592" y="602031"/>
                      <a:pt x="760394" y="597055"/>
                      <a:pt x="761999" y="592776"/>
                    </a:cubicBezTo>
                    <a:cubicBezTo>
                      <a:pt x="763603" y="588497"/>
                      <a:pt x="765778" y="584963"/>
                      <a:pt x="768522" y="582172"/>
                    </a:cubicBezTo>
                    <a:cubicBezTo>
                      <a:pt x="771405" y="579288"/>
                      <a:pt x="774684" y="577149"/>
                      <a:pt x="778358" y="575754"/>
                    </a:cubicBezTo>
                    <a:cubicBezTo>
                      <a:pt x="782032" y="574359"/>
                      <a:pt x="786102" y="573661"/>
                      <a:pt x="790567" y="573661"/>
                    </a:cubicBezTo>
                    <a:cubicBezTo>
                      <a:pt x="794381" y="573661"/>
                      <a:pt x="797997" y="574196"/>
                      <a:pt x="801415" y="575265"/>
                    </a:cubicBezTo>
                    <a:cubicBezTo>
                      <a:pt x="804833" y="576335"/>
                      <a:pt x="807845" y="577614"/>
                      <a:pt x="810449" y="579102"/>
                    </a:cubicBezTo>
                    <a:cubicBezTo>
                      <a:pt x="812682" y="580358"/>
                      <a:pt x="814972" y="581881"/>
                      <a:pt x="817321" y="583672"/>
                    </a:cubicBezTo>
                    <a:cubicBezTo>
                      <a:pt x="819670" y="585462"/>
                      <a:pt x="821472" y="586846"/>
                      <a:pt x="822728" y="587823"/>
                    </a:cubicBezTo>
                    <a:lnTo>
                      <a:pt x="825100" y="587823"/>
                    </a:lnTo>
                    <a:lnTo>
                      <a:pt x="825100" y="563475"/>
                    </a:lnTo>
                    <a:cubicBezTo>
                      <a:pt x="819286" y="560638"/>
                      <a:pt x="813658" y="558394"/>
                      <a:pt x="808217" y="556743"/>
                    </a:cubicBezTo>
                    <a:cubicBezTo>
                      <a:pt x="802775" y="555092"/>
                      <a:pt x="795706" y="554267"/>
                      <a:pt x="787009" y="554267"/>
                    </a:cubicBezTo>
                    <a:close/>
                    <a:moveTo>
                      <a:pt x="401963" y="554127"/>
                    </a:moveTo>
                    <a:cubicBezTo>
                      <a:pt x="386289" y="554127"/>
                      <a:pt x="373988" y="558976"/>
                      <a:pt x="365058" y="568673"/>
                    </a:cubicBezTo>
                    <a:cubicBezTo>
                      <a:pt x="356128" y="578370"/>
                      <a:pt x="351663" y="591567"/>
                      <a:pt x="351663" y="608263"/>
                    </a:cubicBezTo>
                    <a:cubicBezTo>
                      <a:pt x="351663" y="624821"/>
                      <a:pt x="356128" y="637971"/>
                      <a:pt x="365058" y="647715"/>
                    </a:cubicBezTo>
                    <a:cubicBezTo>
                      <a:pt x="373988" y="657458"/>
                      <a:pt x="386289" y="662330"/>
                      <a:pt x="401963" y="662330"/>
                    </a:cubicBezTo>
                    <a:cubicBezTo>
                      <a:pt x="417590" y="662330"/>
                      <a:pt x="429891" y="657516"/>
                      <a:pt x="438867" y="647889"/>
                    </a:cubicBezTo>
                    <a:cubicBezTo>
                      <a:pt x="447844" y="638262"/>
                      <a:pt x="452332" y="625053"/>
                      <a:pt x="452332" y="608263"/>
                    </a:cubicBezTo>
                    <a:cubicBezTo>
                      <a:pt x="452332" y="591474"/>
                      <a:pt x="447844" y="578254"/>
                      <a:pt x="438867" y="568603"/>
                    </a:cubicBezTo>
                    <a:cubicBezTo>
                      <a:pt x="429891" y="558952"/>
                      <a:pt x="417590" y="554127"/>
                      <a:pt x="401963" y="554127"/>
                    </a:cubicBezTo>
                    <a:close/>
                    <a:moveTo>
                      <a:pt x="293592" y="526027"/>
                    </a:moveTo>
                    <a:cubicBezTo>
                      <a:pt x="273857" y="526027"/>
                      <a:pt x="258172" y="532227"/>
                      <a:pt x="246537" y="544628"/>
                    </a:cubicBezTo>
                    <a:cubicBezTo>
                      <a:pt x="234902" y="557029"/>
                      <a:pt x="229085" y="573656"/>
                      <a:pt x="229085" y="594511"/>
                    </a:cubicBezTo>
                    <a:cubicBezTo>
                      <a:pt x="229085" y="616131"/>
                      <a:pt x="234888" y="632906"/>
                      <a:pt x="246493" y="644836"/>
                    </a:cubicBezTo>
                    <a:cubicBezTo>
                      <a:pt x="258099" y="656765"/>
                      <a:pt x="273769" y="662730"/>
                      <a:pt x="293504" y="662730"/>
                    </a:cubicBezTo>
                    <a:cubicBezTo>
                      <a:pt x="299808" y="662730"/>
                      <a:pt x="304756" y="662406"/>
                      <a:pt x="308350" y="661758"/>
                    </a:cubicBezTo>
                    <a:cubicBezTo>
                      <a:pt x="311943" y="661110"/>
                      <a:pt x="315802" y="660167"/>
                      <a:pt x="319926" y="658930"/>
                    </a:cubicBezTo>
                    <a:cubicBezTo>
                      <a:pt x="323284" y="657929"/>
                      <a:pt x="326553" y="656706"/>
                      <a:pt x="329734" y="655263"/>
                    </a:cubicBezTo>
                    <a:cubicBezTo>
                      <a:pt x="332916" y="653820"/>
                      <a:pt x="335714" y="652538"/>
                      <a:pt x="338129" y="651419"/>
                    </a:cubicBezTo>
                    <a:lnTo>
                      <a:pt x="338129" y="620491"/>
                    </a:lnTo>
                    <a:lnTo>
                      <a:pt x="335125" y="620491"/>
                    </a:lnTo>
                    <a:cubicBezTo>
                      <a:pt x="333475" y="621963"/>
                      <a:pt x="331531" y="623642"/>
                      <a:pt x="329293" y="625527"/>
                    </a:cubicBezTo>
                    <a:cubicBezTo>
                      <a:pt x="327054" y="627413"/>
                      <a:pt x="324462" y="629268"/>
                      <a:pt x="321516" y="631095"/>
                    </a:cubicBezTo>
                    <a:cubicBezTo>
                      <a:pt x="318806" y="632862"/>
                      <a:pt x="315478" y="634467"/>
                      <a:pt x="311531" y="635911"/>
                    </a:cubicBezTo>
                    <a:cubicBezTo>
                      <a:pt x="307584" y="637354"/>
                      <a:pt x="303431" y="638076"/>
                      <a:pt x="299071" y="638076"/>
                    </a:cubicBezTo>
                    <a:cubicBezTo>
                      <a:pt x="294889" y="638076"/>
                      <a:pt x="290691" y="637339"/>
                      <a:pt x="286479" y="635866"/>
                    </a:cubicBezTo>
                    <a:cubicBezTo>
                      <a:pt x="282267" y="634394"/>
                      <a:pt x="278452" y="632008"/>
                      <a:pt x="275035" y="628709"/>
                    </a:cubicBezTo>
                    <a:cubicBezTo>
                      <a:pt x="271501" y="625292"/>
                      <a:pt x="268644" y="620800"/>
                      <a:pt x="266464" y="615233"/>
                    </a:cubicBezTo>
                    <a:cubicBezTo>
                      <a:pt x="264284" y="609666"/>
                      <a:pt x="263194" y="602788"/>
                      <a:pt x="263194" y="594599"/>
                    </a:cubicBezTo>
                    <a:cubicBezTo>
                      <a:pt x="263194" y="586823"/>
                      <a:pt x="264240" y="580078"/>
                      <a:pt x="266331" y="574363"/>
                    </a:cubicBezTo>
                    <a:cubicBezTo>
                      <a:pt x="268423" y="568649"/>
                      <a:pt x="271118" y="564113"/>
                      <a:pt x="274417" y="560755"/>
                    </a:cubicBezTo>
                    <a:cubicBezTo>
                      <a:pt x="278011" y="557043"/>
                      <a:pt x="281796" y="554436"/>
                      <a:pt x="285772" y="552934"/>
                    </a:cubicBezTo>
                    <a:cubicBezTo>
                      <a:pt x="289749" y="551432"/>
                      <a:pt x="294123" y="550681"/>
                      <a:pt x="298894" y="550681"/>
                    </a:cubicBezTo>
                    <a:cubicBezTo>
                      <a:pt x="302900" y="550681"/>
                      <a:pt x="306744" y="551344"/>
                      <a:pt x="310426" y="552669"/>
                    </a:cubicBezTo>
                    <a:cubicBezTo>
                      <a:pt x="314108" y="553995"/>
                      <a:pt x="317481" y="555600"/>
                      <a:pt x="320544" y="557485"/>
                    </a:cubicBezTo>
                    <a:cubicBezTo>
                      <a:pt x="323608" y="559370"/>
                      <a:pt x="326347" y="561300"/>
                      <a:pt x="328762" y="563273"/>
                    </a:cubicBezTo>
                    <a:cubicBezTo>
                      <a:pt x="331178" y="565247"/>
                      <a:pt x="333181" y="566940"/>
                      <a:pt x="334771" y="568354"/>
                    </a:cubicBezTo>
                    <a:lnTo>
                      <a:pt x="338129" y="568354"/>
                    </a:lnTo>
                    <a:lnTo>
                      <a:pt x="338129" y="536984"/>
                    </a:lnTo>
                    <a:cubicBezTo>
                      <a:pt x="335950" y="535865"/>
                      <a:pt x="333092" y="534539"/>
                      <a:pt x="329558" y="533008"/>
                    </a:cubicBezTo>
                    <a:cubicBezTo>
                      <a:pt x="326023" y="531476"/>
                      <a:pt x="322753" y="530268"/>
                      <a:pt x="319749" y="529385"/>
                    </a:cubicBezTo>
                    <a:cubicBezTo>
                      <a:pt x="315920" y="528324"/>
                      <a:pt x="311914" y="527499"/>
                      <a:pt x="307731" y="526910"/>
                    </a:cubicBezTo>
                    <a:cubicBezTo>
                      <a:pt x="303548" y="526321"/>
                      <a:pt x="298836" y="526027"/>
                      <a:pt x="293592" y="526027"/>
                    </a:cubicBezTo>
                    <a:close/>
                    <a:moveTo>
                      <a:pt x="583710" y="365855"/>
                    </a:moveTo>
                    <a:lnTo>
                      <a:pt x="592430" y="365855"/>
                    </a:lnTo>
                    <a:cubicBezTo>
                      <a:pt x="595407" y="365855"/>
                      <a:pt x="597895" y="365948"/>
                      <a:pt x="599895" y="366134"/>
                    </a:cubicBezTo>
                    <a:cubicBezTo>
                      <a:pt x="601895" y="366320"/>
                      <a:pt x="603708" y="366762"/>
                      <a:pt x="605336" y="367460"/>
                    </a:cubicBezTo>
                    <a:cubicBezTo>
                      <a:pt x="607662" y="368483"/>
                      <a:pt x="609324" y="369936"/>
                      <a:pt x="610324" y="371820"/>
                    </a:cubicBezTo>
                    <a:cubicBezTo>
                      <a:pt x="611324" y="373703"/>
                      <a:pt x="611824" y="375947"/>
                      <a:pt x="611824" y="378552"/>
                    </a:cubicBezTo>
                    <a:cubicBezTo>
                      <a:pt x="611824" y="381482"/>
                      <a:pt x="611417" y="383854"/>
                      <a:pt x="610603" y="385668"/>
                    </a:cubicBezTo>
                    <a:cubicBezTo>
                      <a:pt x="609789" y="387482"/>
                      <a:pt x="608545" y="389040"/>
                      <a:pt x="606871" y="390342"/>
                    </a:cubicBezTo>
                    <a:cubicBezTo>
                      <a:pt x="605104" y="391784"/>
                      <a:pt x="602953" y="392725"/>
                      <a:pt x="600418" y="393167"/>
                    </a:cubicBezTo>
                    <a:cubicBezTo>
                      <a:pt x="597883" y="393609"/>
                      <a:pt x="594802" y="393830"/>
                      <a:pt x="591174" y="393830"/>
                    </a:cubicBezTo>
                    <a:lnTo>
                      <a:pt x="583710" y="393830"/>
                    </a:lnTo>
                    <a:close/>
                    <a:moveTo>
                      <a:pt x="718464" y="346740"/>
                    </a:moveTo>
                    <a:lnTo>
                      <a:pt x="718464" y="366553"/>
                    </a:lnTo>
                    <a:lnTo>
                      <a:pt x="749160" y="366553"/>
                    </a:lnTo>
                    <a:lnTo>
                      <a:pt x="749160" y="450617"/>
                    </a:lnTo>
                    <a:lnTo>
                      <a:pt x="775251" y="450617"/>
                    </a:lnTo>
                    <a:lnTo>
                      <a:pt x="775251" y="366553"/>
                    </a:lnTo>
                    <a:lnTo>
                      <a:pt x="805947" y="366553"/>
                    </a:lnTo>
                    <a:lnTo>
                      <a:pt x="805947" y="351964"/>
                    </a:lnTo>
                    <a:lnTo>
                      <a:pt x="839350" y="408550"/>
                    </a:lnTo>
                    <a:lnTo>
                      <a:pt x="839350" y="450617"/>
                    </a:lnTo>
                    <a:lnTo>
                      <a:pt x="865441" y="450617"/>
                    </a:lnTo>
                    <a:lnTo>
                      <a:pt x="865441" y="407225"/>
                    </a:lnTo>
                    <a:lnTo>
                      <a:pt x="901300" y="346740"/>
                    </a:lnTo>
                    <a:lnTo>
                      <a:pt x="872557" y="346740"/>
                    </a:lnTo>
                    <a:lnTo>
                      <a:pt x="852954" y="383854"/>
                    </a:lnTo>
                    <a:lnTo>
                      <a:pt x="832583" y="346740"/>
                    </a:lnTo>
                    <a:lnTo>
                      <a:pt x="805947" y="346740"/>
                    </a:lnTo>
                    <a:lnTo>
                      <a:pt x="802864" y="346740"/>
                    </a:lnTo>
                    <a:close/>
                    <a:moveTo>
                      <a:pt x="658347" y="346740"/>
                    </a:moveTo>
                    <a:lnTo>
                      <a:pt x="658347" y="364878"/>
                    </a:lnTo>
                    <a:lnTo>
                      <a:pt x="673276" y="364878"/>
                    </a:lnTo>
                    <a:lnTo>
                      <a:pt x="673276" y="432479"/>
                    </a:lnTo>
                    <a:lnTo>
                      <a:pt x="658347" y="432479"/>
                    </a:lnTo>
                    <a:lnTo>
                      <a:pt x="658347" y="450617"/>
                    </a:lnTo>
                    <a:lnTo>
                      <a:pt x="714297" y="450617"/>
                    </a:lnTo>
                    <a:lnTo>
                      <a:pt x="714297" y="432479"/>
                    </a:lnTo>
                    <a:lnTo>
                      <a:pt x="699368" y="432479"/>
                    </a:lnTo>
                    <a:lnTo>
                      <a:pt x="699368" y="364878"/>
                    </a:lnTo>
                    <a:lnTo>
                      <a:pt x="714297" y="364878"/>
                    </a:lnTo>
                    <a:lnTo>
                      <a:pt x="714297" y="346740"/>
                    </a:lnTo>
                    <a:close/>
                    <a:moveTo>
                      <a:pt x="557758" y="346740"/>
                    </a:moveTo>
                    <a:lnTo>
                      <a:pt x="557758" y="450617"/>
                    </a:lnTo>
                    <a:lnTo>
                      <a:pt x="583710" y="450617"/>
                    </a:lnTo>
                    <a:lnTo>
                      <a:pt x="583710" y="412527"/>
                    </a:lnTo>
                    <a:lnTo>
                      <a:pt x="593058" y="412527"/>
                    </a:lnTo>
                    <a:lnTo>
                      <a:pt x="622010" y="450617"/>
                    </a:lnTo>
                    <a:lnTo>
                      <a:pt x="653822" y="450617"/>
                    </a:lnTo>
                    <a:lnTo>
                      <a:pt x="618870" y="406457"/>
                    </a:lnTo>
                    <a:cubicBezTo>
                      <a:pt x="624870" y="403527"/>
                      <a:pt x="629660" y="399585"/>
                      <a:pt x="633242" y="394632"/>
                    </a:cubicBezTo>
                    <a:cubicBezTo>
                      <a:pt x="636823" y="389679"/>
                      <a:pt x="638613" y="383226"/>
                      <a:pt x="638613" y="375273"/>
                    </a:cubicBezTo>
                    <a:cubicBezTo>
                      <a:pt x="638613" y="369645"/>
                      <a:pt x="637520" y="365006"/>
                      <a:pt x="635334" y="361355"/>
                    </a:cubicBezTo>
                    <a:cubicBezTo>
                      <a:pt x="633148" y="357704"/>
                      <a:pt x="630195" y="354693"/>
                      <a:pt x="626474" y="352321"/>
                    </a:cubicBezTo>
                    <a:cubicBezTo>
                      <a:pt x="622847" y="350042"/>
                      <a:pt x="618894" y="348542"/>
                      <a:pt x="614615" y="347821"/>
                    </a:cubicBezTo>
                    <a:cubicBezTo>
                      <a:pt x="610336" y="347100"/>
                      <a:pt x="605313" y="346740"/>
                      <a:pt x="599546" y="346740"/>
                    </a:cubicBezTo>
                    <a:close/>
                    <a:moveTo>
                      <a:pt x="451518" y="346740"/>
                    </a:moveTo>
                    <a:lnTo>
                      <a:pt x="451518" y="413085"/>
                    </a:lnTo>
                    <a:cubicBezTo>
                      <a:pt x="451518" y="426061"/>
                      <a:pt x="455273" y="435920"/>
                      <a:pt x="462784" y="442664"/>
                    </a:cubicBezTo>
                    <a:cubicBezTo>
                      <a:pt x="470296" y="449408"/>
                      <a:pt x="481028" y="452780"/>
                      <a:pt x="494980" y="452780"/>
                    </a:cubicBezTo>
                    <a:cubicBezTo>
                      <a:pt x="509351" y="452780"/>
                      <a:pt x="520200" y="449350"/>
                      <a:pt x="527525" y="442490"/>
                    </a:cubicBezTo>
                    <a:cubicBezTo>
                      <a:pt x="534850" y="435630"/>
                      <a:pt x="538512" y="425805"/>
                      <a:pt x="538512" y="413015"/>
                    </a:cubicBezTo>
                    <a:lnTo>
                      <a:pt x="538512" y="346740"/>
                    </a:lnTo>
                    <a:lnTo>
                      <a:pt x="512421" y="346740"/>
                    </a:lnTo>
                    <a:lnTo>
                      <a:pt x="512421" y="411550"/>
                    </a:lnTo>
                    <a:cubicBezTo>
                      <a:pt x="512421" y="419038"/>
                      <a:pt x="511014" y="424479"/>
                      <a:pt x="508200" y="427874"/>
                    </a:cubicBezTo>
                    <a:cubicBezTo>
                      <a:pt x="505387" y="431270"/>
                      <a:pt x="500980" y="432967"/>
                      <a:pt x="494980" y="432967"/>
                    </a:cubicBezTo>
                    <a:cubicBezTo>
                      <a:pt x="488841" y="432967"/>
                      <a:pt x="484411" y="431200"/>
                      <a:pt x="481690" y="427665"/>
                    </a:cubicBezTo>
                    <a:cubicBezTo>
                      <a:pt x="478970" y="424130"/>
                      <a:pt x="477609" y="418759"/>
                      <a:pt x="477609" y="411550"/>
                    </a:cubicBezTo>
                    <a:lnTo>
                      <a:pt x="477609" y="346740"/>
                    </a:lnTo>
                    <a:close/>
                    <a:moveTo>
                      <a:pt x="272008" y="346740"/>
                    </a:moveTo>
                    <a:lnTo>
                      <a:pt x="272008" y="450617"/>
                    </a:lnTo>
                    <a:lnTo>
                      <a:pt x="342259" y="450617"/>
                    </a:lnTo>
                    <a:lnTo>
                      <a:pt x="342259" y="430804"/>
                    </a:lnTo>
                    <a:lnTo>
                      <a:pt x="297960" y="430804"/>
                    </a:lnTo>
                    <a:lnTo>
                      <a:pt x="297960" y="404574"/>
                    </a:lnTo>
                    <a:lnTo>
                      <a:pt x="338771" y="404574"/>
                    </a:lnTo>
                    <a:lnTo>
                      <a:pt x="338771" y="384761"/>
                    </a:lnTo>
                    <a:lnTo>
                      <a:pt x="297960" y="384761"/>
                    </a:lnTo>
                    <a:lnTo>
                      <a:pt x="297960" y="366553"/>
                    </a:lnTo>
                    <a:lnTo>
                      <a:pt x="342259" y="366553"/>
                    </a:lnTo>
                    <a:lnTo>
                      <a:pt x="342259" y="346740"/>
                    </a:lnTo>
                    <a:close/>
                    <a:moveTo>
                      <a:pt x="402590" y="344717"/>
                    </a:moveTo>
                    <a:cubicBezTo>
                      <a:pt x="387010" y="344717"/>
                      <a:pt x="374627" y="349612"/>
                      <a:pt x="365442" y="359402"/>
                    </a:cubicBezTo>
                    <a:cubicBezTo>
                      <a:pt x="356256" y="369192"/>
                      <a:pt x="351663" y="382319"/>
                      <a:pt x="351663" y="398783"/>
                    </a:cubicBezTo>
                    <a:cubicBezTo>
                      <a:pt x="351663" y="415852"/>
                      <a:pt x="356244" y="429095"/>
                      <a:pt x="365407" y="438513"/>
                    </a:cubicBezTo>
                    <a:cubicBezTo>
                      <a:pt x="374569" y="447931"/>
                      <a:pt x="386940" y="452640"/>
                      <a:pt x="402521" y="452640"/>
                    </a:cubicBezTo>
                    <a:cubicBezTo>
                      <a:pt x="407497" y="452640"/>
                      <a:pt x="411404" y="452385"/>
                      <a:pt x="414241" y="451873"/>
                    </a:cubicBezTo>
                    <a:cubicBezTo>
                      <a:pt x="417078" y="451361"/>
                      <a:pt x="420124" y="450617"/>
                      <a:pt x="423380" y="449641"/>
                    </a:cubicBezTo>
                    <a:cubicBezTo>
                      <a:pt x="426031" y="448850"/>
                      <a:pt x="428612" y="447885"/>
                      <a:pt x="431124" y="446745"/>
                    </a:cubicBezTo>
                    <a:cubicBezTo>
                      <a:pt x="433635" y="445606"/>
                      <a:pt x="435844" y="444594"/>
                      <a:pt x="437751" y="443711"/>
                    </a:cubicBezTo>
                    <a:lnTo>
                      <a:pt x="437751" y="419294"/>
                    </a:lnTo>
                    <a:lnTo>
                      <a:pt x="435379" y="419294"/>
                    </a:lnTo>
                    <a:cubicBezTo>
                      <a:pt x="434077" y="420456"/>
                      <a:pt x="432542" y="421782"/>
                      <a:pt x="430775" y="423270"/>
                    </a:cubicBezTo>
                    <a:cubicBezTo>
                      <a:pt x="429008" y="424758"/>
                      <a:pt x="426961" y="426223"/>
                      <a:pt x="424636" y="427665"/>
                    </a:cubicBezTo>
                    <a:cubicBezTo>
                      <a:pt x="422496" y="429060"/>
                      <a:pt x="419868" y="430328"/>
                      <a:pt x="416752" y="431467"/>
                    </a:cubicBezTo>
                    <a:cubicBezTo>
                      <a:pt x="413636" y="432607"/>
                      <a:pt x="410357" y="433176"/>
                      <a:pt x="406916" y="433176"/>
                    </a:cubicBezTo>
                    <a:cubicBezTo>
                      <a:pt x="403614" y="433176"/>
                      <a:pt x="400300" y="432595"/>
                      <a:pt x="396975" y="431432"/>
                    </a:cubicBezTo>
                    <a:cubicBezTo>
                      <a:pt x="393649" y="430270"/>
                      <a:pt x="390638" y="428386"/>
                      <a:pt x="387940" y="425782"/>
                    </a:cubicBezTo>
                    <a:cubicBezTo>
                      <a:pt x="385150" y="423084"/>
                      <a:pt x="382894" y="419538"/>
                      <a:pt x="381173" y="415143"/>
                    </a:cubicBezTo>
                    <a:cubicBezTo>
                      <a:pt x="379452" y="410748"/>
                      <a:pt x="378592" y="405318"/>
                      <a:pt x="378592" y="398853"/>
                    </a:cubicBezTo>
                    <a:cubicBezTo>
                      <a:pt x="378592" y="392714"/>
                      <a:pt x="379417" y="387389"/>
                      <a:pt x="381069" y="382877"/>
                    </a:cubicBezTo>
                    <a:cubicBezTo>
                      <a:pt x="382720" y="378366"/>
                      <a:pt x="384847" y="374785"/>
                      <a:pt x="387452" y="372134"/>
                    </a:cubicBezTo>
                    <a:cubicBezTo>
                      <a:pt x="390289" y="369204"/>
                      <a:pt x="393277" y="367146"/>
                      <a:pt x="396416" y="365960"/>
                    </a:cubicBezTo>
                    <a:cubicBezTo>
                      <a:pt x="399556" y="364774"/>
                      <a:pt x="403009" y="364181"/>
                      <a:pt x="406776" y="364181"/>
                    </a:cubicBezTo>
                    <a:cubicBezTo>
                      <a:pt x="409939" y="364181"/>
                      <a:pt x="412974" y="364704"/>
                      <a:pt x="415880" y="365750"/>
                    </a:cubicBezTo>
                    <a:cubicBezTo>
                      <a:pt x="418787" y="366797"/>
                      <a:pt x="421450" y="368064"/>
                      <a:pt x="423868" y="369552"/>
                    </a:cubicBezTo>
                    <a:cubicBezTo>
                      <a:pt x="426287" y="371041"/>
                      <a:pt x="428449" y="372564"/>
                      <a:pt x="430356" y="374122"/>
                    </a:cubicBezTo>
                    <a:cubicBezTo>
                      <a:pt x="432263" y="375680"/>
                      <a:pt x="433844" y="377017"/>
                      <a:pt x="435100" y="378133"/>
                    </a:cubicBezTo>
                    <a:lnTo>
                      <a:pt x="437751" y="378133"/>
                    </a:lnTo>
                    <a:lnTo>
                      <a:pt x="437751" y="353367"/>
                    </a:lnTo>
                    <a:cubicBezTo>
                      <a:pt x="436030" y="352484"/>
                      <a:pt x="433775" y="351437"/>
                      <a:pt x="430984" y="350228"/>
                    </a:cubicBezTo>
                    <a:cubicBezTo>
                      <a:pt x="428194" y="349019"/>
                      <a:pt x="425612" y="348065"/>
                      <a:pt x="423240" y="347368"/>
                    </a:cubicBezTo>
                    <a:cubicBezTo>
                      <a:pt x="420217" y="346531"/>
                      <a:pt x="417055" y="345879"/>
                      <a:pt x="413753" y="345414"/>
                    </a:cubicBezTo>
                    <a:cubicBezTo>
                      <a:pt x="410451" y="344949"/>
                      <a:pt x="406730" y="344717"/>
                      <a:pt x="402590" y="344717"/>
                    </a:cubicBezTo>
                    <a:close/>
                    <a:moveTo>
                      <a:pt x="208909" y="316653"/>
                    </a:moveTo>
                    <a:cubicBezTo>
                      <a:pt x="193298" y="316653"/>
                      <a:pt x="180278" y="320468"/>
                      <a:pt x="169851" y="328097"/>
                    </a:cubicBezTo>
                    <a:cubicBezTo>
                      <a:pt x="159424" y="335726"/>
                      <a:pt x="154210" y="345697"/>
                      <a:pt x="154210" y="358009"/>
                    </a:cubicBezTo>
                    <a:cubicBezTo>
                      <a:pt x="154210" y="367140"/>
                      <a:pt x="156419" y="374740"/>
                      <a:pt x="160838" y="380808"/>
                    </a:cubicBezTo>
                    <a:cubicBezTo>
                      <a:pt x="165256" y="386875"/>
                      <a:pt x="172561" y="391706"/>
                      <a:pt x="182753" y="395300"/>
                    </a:cubicBezTo>
                    <a:cubicBezTo>
                      <a:pt x="187171" y="396831"/>
                      <a:pt x="191928" y="398127"/>
                      <a:pt x="197024" y="399188"/>
                    </a:cubicBezTo>
                    <a:cubicBezTo>
                      <a:pt x="202120" y="400248"/>
                      <a:pt x="206906" y="401368"/>
                      <a:pt x="211384" y="402546"/>
                    </a:cubicBezTo>
                    <a:cubicBezTo>
                      <a:pt x="214977" y="403488"/>
                      <a:pt x="218070" y="404991"/>
                      <a:pt x="220662" y="407052"/>
                    </a:cubicBezTo>
                    <a:cubicBezTo>
                      <a:pt x="223254" y="409114"/>
                      <a:pt x="224550" y="411795"/>
                      <a:pt x="224550" y="415094"/>
                    </a:cubicBezTo>
                    <a:cubicBezTo>
                      <a:pt x="224550" y="418039"/>
                      <a:pt x="223755" y="420411"/>
                      <a:pt x="222164" y="422207"/>
                    </a:cubicBezTo>
                    <a:cubicBezTo>
                      <a:pt x="220574" y="424004"/>
                      <a:pt x="218630" y="425403"/>
                      <a:pt x="216332" y="426405"/>
                    </a:cubicBezTo>
                    <a:cubicBezTo>
                      <a:pt x="214447" y="427288"/>
                      <a:pt x="211958" y="427936"/>
                      <a:pt x="208865" y="428349"/>
                    </a:cubicBezTo>
                    <a:cubicBezTo>
                      <a:pt x="205772" y="428761"/>
                      <a:pt x="203283" y="428967"/>
                      <a:pt x="201398" y="428967"/>
                    </a:cubicBezTo>
                    <a:cubicBezTo>
                      <a:pt x="193916" y="428967"/>
                      <a:pt x="186199" y="427465"/>
                      <a:pt x="178246" y="424461"/>
                    </a:cubicBezTo>
                    <a:cubicBezTo>
                      <a:pt x="170293" y="421456"/>
                      <a:pt x="163018" y="417156"/>
                      <a:pt x="156419" y="411559"/>
                    </a:cubicBezTo>
                    <a:lnTo>
                      <a:pt x="153415" y="411559"/>
                    </a:lnTo>
                    <a:lnTo>
                      <a:pt x="153415" y="442841"/>
                    </a:lnTo>
                    <a:cubicBezTo>
                      <a:pt x="159954" y="445728"/>
                      <a:pt x="167038" y="448143"/>
                      <a:pt x="174667" y="450087"/>
                    </a:cubicBezTo>
                    <a:cubicBezTo>
                      <a:pt x="182296" y="452031"/>
                      <a:pt x="191148" y="453003"/>
                      <a:pt x="201221" y="453003"/>
                    </a:cubicBezTo>
                    <a:cubicBezTo>
                      <a:pt x="218718" y="453003"/>
                      <a:pt x="232606" y="449027"/>
                      <a:pt x="242886" y="441074"/>
                    </a:cubicBezTo>
                    <a:cubicBezTo>
                      <a:pt x="253166" y="433121"/>
                      <a:pt x="258306" y="422605"/>
                      <a:pt x="258306" y="409527"/>
                    </a:cubicBezTo>
                    <a:cubicBezTo>
                      <a:pt x="258306" y="400396"/>
                      <a:pt x="256082" y="393046"/>
                      <a:pt x="251635" y="387479"/>
                    </a:cubicBezTo>
                    <a:cubicBezTo>
                      <a:pt x="247187" y="381912"/>
                      <a:pt x="240397" y="377479"/>
                      <a:pt x="231266" y="374180"/>
                    </a:cubicBezTo>
                    <a:cubicBezTo>
                      <a:pt x="226612" y="372531"/>
                      <a:pt x="222238" y="371234"/>
                      <a:pt x="218144" y="370292"/>
                    </a:cubicBezTo>
                    <a:cubicBezTo>
                      <a:pt x="214049" y="369349"/>
                      <a:pt x="209793" y="368377"/>
                      <a:pt x="205375" y="367376"/>
                    </a:cubicBezTo>
                    <a:cubicBezTo>
                      <a:pt x="198541" y="365785"/>
                      <a:pt x="193931" y="364003"/>
                      <a:pt x="191545" y="362030"/>
                    </a:cubicBezTo>
                    <a:cubicBezTo>
                      <a:pt x="189159" y="360056"/>
                      <a:pt x="187966" y="357390"/>
                      <a:pt x="187966" y="354032"/>
                    </a:cubicBezTo>
                    <a:cubicBezTo>
                      <a:pt x="187966" y="351735"/>
                      <a:pt x="188718" y="349658"/>
                      <a:pt x="190220" y="347803"/>
                    </a:cubicBezTo>
                    <a:cubicBezTo>
                      <a:pt x="191722" y="345947"/>
                      <a:pt x="193504" y="344548"/>
                      <a:pt x="195566" y="343605"/>
                    </a:cubicBezTo>
                    <a:cubicBezTo>
                      <a:pt x="198099" y="342427"/>
                      <a:pt x="200514" y="341632"/>
                      <a:pt x="202812" y="341219"/>
                    </a:cubicBezTo>
                    <a:cubicBezTo>
                      <a:pt x="205110" y="340807"/>
                      <a:pt x="207702" y="340601"/>
                      <a:pt x="210588" y="340601"/>
                    </a:cubicBezTo>
                    <a:cubicBezTo>
                      <a:pt x="218011" y="340601"/>
                      <a:pt x="225242" y="342044"/>
                      <a:pt x="232282" y="344931"/>
                    </a:cubicBezTo>
                    <a:cubicBezTo>
                      <a:pt x="239322" y="347817"/>
                      <a:pt x="245287" y="351352"/>
                      <a:pt x="250177" y="355535"/>
                    </a:cubicBezTo>
                    <a:lnTo>
                      <a:pt x="253093" y="355535"/>
                    </a:lnTo>
                    <a:lnTo>
                      <a:pt x="253093" y="325490"/>
                    </a:lnTo>
                    <a:cubicBezTo>
                      <a:pt x="246966" y="322780"/>
                      <a:pt x="240029" y="320630"/>
                      <a:pt x="232282" y="319039"/>
                    </a:cubicBezTo>
                    <a:cubicBezTo>
                      <a:pt x="224535" y="317449"/>
                      <a:pt x="216744" y="316653"/>
                      <a:pt x="208909" y="316653"/>
                    </a:cubicBezTo>
                    <a:close/>
                    <a:moveTo>
                      <a:pt x="253382" y="0"/>
                    </a:moveTo>
                    <a:lnTo>
                      <a:pt x="796480" y="0"/>
                    </a:lnTo>
                    <a:lnTo>
                      <a:pt x="818027" y="44822"/>
                    </a:lnTo>
                    <a:cubicBezTo>
                      <a:pt x="861043" y="108494"/>
                      <a:pt x="921958" y="159081"/>
                      <a:pt x="993551" y="189362"/>
                    </a:cubicBezTo>
                    <a:lnTo>
                      <a:pt x="1043266" y="204794"/>
                    </a:lnTo>
                    <a:lnTo>
                      <a:pt x="1047618" y="225180"/>
                    </a:lnTo>
                    <a:cubicBezTo>
                      <a:pt x="1053044" y="263512"/>
                      <a:pt x="1055857" y="302771"/>
                      <a:pt x="1055857" y="342741"/>
                    </a:cubicBezTo>
                    <a:cubicBezTo>
                      <a:pt x="1055857" y="662499"/>
                      <a:pt x="875772" y="936846"/>
                      <a:pt x="619121" y="1054035"/>
                    </a:cubicBezTo>
                    <a:lnTo>
                      <a:pt x="527930" y="1084593"/>
                    </a:lnTo>
                    <a:lnTo>
                      <a:pt x="436737" y="1054035"/>
                    </a:lnTo>
                    <a:cubicBezTo>
                      <a:pt x="180086" y="936846"/>
                      <a:pt x="0" y="662499"/>
                      <a:pt x="0" y="342741"/>
                    </a:cubicBezTo>
                    <a:cubicBezTo>
                      <a:pt x="0" y="302771"/>
                      <a:pt x="2815" y="263512"/>
                      <a:pt x="8241" y="225180"/>
                    </a:cubicBezTo>
                    <a:lnTo>
                      <a:pt x="13018" y="202800"/>
                    </a:lnTo>
                    <a:lnTo>
                      <a:pt x="56311" y="189362"/>
                    </a:lnTo>
                    <a:cubicBezTo>
                      <a:pt x="127905" y="159081"/>
                      <a:pt x="188820" y="108494"/>
                      <a:pt x="231835" y="44822"/>
                    </a:cubicBezTo>
                    <a:close/>
                  </a:path>
                </a:pathLst>
              </a:custGeom>
              <a:pattFill prst="wdUpDiag">
                <a:fgClr>
                  <a:schemeClr val="bg2"/>
                </a:fgClr>
                <a:bgClr>
                  <a:schemeClr val="accent3"/>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p>
            </p:txBody>
          </p:sp>
        </p:grpSp>
        <p:grpSp>
          <p:nvGrpSpPr>
            <p:cNvPr id="117" name="Group 116">
              <a:extLst>
                <a:ext uri="{FF2B5EF4-FFF2-40B4-BE49-F238E27FC236}">
                  <a16:creationId xmlns:a16="http://schemas.microsoft.com/office/drawing/2014/main" id="{D956BD1A-41E0-4265-9015-1CB60D26F4C8}"/>
                </a:ext>
              </a:extLst>
            </p:cNvPr>
            <p:cNvGrpSpPr>
              <a:grpSpLocks noChangeAspect="1"/>
            </p:cNvGrpSpPr>
            <p:nvPr/>
          </p:nvGrpSpPr>
          <p:grpSpPr>
            <a:xfrm>
              <a:off x="8912517" y="1716234"/>
              <a:ext cx="667630" cy="685800"/>
              <a:chOff x="5114398" y="4968613"/>
              <a:chExt cx="1218233" cy="1251388"/>
            </a:xfrm>
          </p:grpSpPr>
          <p:sp>
            <p:nvSpPr>
              <p:cNvPr id="118" name="Freeform 198">
                <a:extLst>
                  <a:ext uri="{FF2B5EF4-FFF2-40B4-BE49-F238E27FC236}">
                    <a16:creationId xmlns:a16="http://schemas.microsoft.com/office/drawing/2014/main" id="{DAE66E0A-7A47-4D7C-BF3E-0A7A72F5EF1C}"/>
                  </a:ext>
                </a:extLst>
              </p:cNvPr>
              <p:cNvSpPr/>
              <p:nvPr/>
            </p:nvSpPr>
            <p:spPr>
              <a:xfrm>
                <a:off x="5195586" y="5052011"/>
                <a:ext cx="1055857" cy="1084593"/>
              </a:xfrm>
              <a:custGeom>
                <a:avLst/>
                <a:gdLst>
                  <a:gd name="connsiteX0" fmla="*/ 198055 w 825306"/>
                  <a:gd name="connsiteY0" fmla="*/ 0 h 847768"/>
                  <a:gd name="connsiteX1" fmla="*/ 622565 w 825306"/>
                  <a:gd name="connsiteY1" fmla="*/ 0 h 847768"/>
                  <a:gd name="connsiteX2" fmla="*/ 639407 w 825306"/>
                  <a:gd name="connsiteY2" fmla="*/ 35035 h 847768"/>
                  <a:gd name="connsiteX3" fmla="*/ 776605 w 825306"/>
                  <a:gd name="connsiteY3" fmla="*/ 148014 h 847768"/>
                  <a:gd name="connsiteX4" fmla="*/ 815464 w 825306"/>
                  <a:gd name="connsiteY4" fmla="*/ 160076 h 847768"/>
                  <a:gd name="connsiteX5" fmla="*/ 818866 w 825306"/>
                  <a:gd name="connsiteY5" fmla="*/ 176011 h 847768"/>
                  <a:gd name="connsiteX6" fmla="*/ 825306 w 825306"/>
                  <a:gd name="connsiteY6" fmla="*/ 267902 h 847768"/>
                  <a:gd name="connsiteX7" fmla="*/ 483933 w 825306"/>
                  <a:gd name="connsiteY7" fmla="*/ 823882 h 847768"/>
                  <a:gd name="connsiteX8" fmla="*/ 412654 w 825306"/>
                  <a:gd name="connsiteY8" fmla="*/ 847768 h 847768"/>
                  <a:gd name="connsiteX9" fmla="*/ 341373 w 825306"/>
                  <a:gd name="connsiteY9" fmla="*/ 823882 h 847768"/>
                  <a:gd name="connsiteX10" fmla="*/ 0 w 825306"/>
                  <a:gd name="connsiteY10" fmla="*/ 267902 h 847768"/>
                  <a:gd name="connsiteX11" fmla="*/ 6441 w 825306"/>
                  <a:gd name="connsiteY11" fmla="*/ 176011 h 847768"/>
                  <a:gd name="connsiteX12" fmla="*/ 10175 w 825306"/>
                  <a:gd name="connsiteY12" fmla="*/ 158518 h 847768"/>
                  <a:gd name="connsiteX13" fmla="*/ 44015 w 825306"/>
                  <a:gd name="connsiteY13" fmla="*/ 148014 h 847768"/>
                  <a:gd name="connsiteX14" fmla="*/ 181213 w 825306"/>
                  <a:gd name="connsiteY14" fmla="*/ 35035 h 84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5306" h="847768">
                    <a:moveTo>
                      <a:pt x="198055" y="0"/>
                    </a:moveTo>
                    <a:lnTo>
                      <a:pt x="622565" y="0"/>
                    </a:lnTo>
                    <a:lnTo>
                      <a:pt x="639407" y="35035"/>
                    </a:lnTo>
                    <a:cubicBezTo>
                      <a:pt x="673030" y="84804"/>
                      <a:pt x="720644" y="124345"/>
                      <a:pt x="776605" y="148014"/>
                    </a:cubicBezTo>
                    <a:lnTo>
                      <a:pt x="815464" y="160076"/>
                    </a:lnTo>
                    <a:lnTo>
                      <a:pt x="818866" y="176011"/>
                    </a:lnTo>
                    <a:cubicBezTo>
                      <a:pt x="823107" y="205973"/>
                      <a:pt x="825306" y="236660"/>
                      <a:pt x="825306" y="267902"/>
                    </a:cubicBezTo>
                    <a:cubicBezTo>
                      <a:pt x="825306" y="517840"/>
                      <a:pt x="684543" y="732282"/>
                      <a:pt x="483933" y="823882"/>
                    </a:cubicBezTo>
                    <a:lnTo>
                      <a:pt x="412654" y="847768"/>
                    </a:lnTo>
                    <a:lnTo>
                      <a:pt x="341373" y="823882"/>
                    </a:lnTo>
                    <a:cubicBezTo>
                      <a:pt x="140763" y="732282"/>
                      <a:pt x="0" y="517840"/>
                      <a:pt x="0" y="267902"/>
                    </a:cubicBezTo>
                    <a:cubicBezTo>
                      <a:pt x="0" y="236660"/>
                      <a:pt x="2200" y="205973"/>
                      <a:pt x="6441" y="176011"/>
                    </a:cubicBezTo>
                    <a:lnTo>
                      <a:pt x="10175" y="158518"/>
                    </a:lnTo>
                    <a:lnTo>
                      <a:pt x="44015" y="148014"/>
                    </a:lnTo>
                    <a:cubicBezTo>
                      <a:pt x="99976" y="124345"/>
                      <a:pt x="147590" y="84804"/>
                      <a:pt x="181213" y="350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9" name="Freeform 199">
                <a:extLst>
                  <a:ext uri="{FF2B5EF4-FFF2-40B4-BE49-F238E27FC236}">
                    <a16:creationId xmlns:a16="http://schemas.microsoft.com/office/drawing/2014/main" id="{256BCA7C-FDEC-4A78-BFD1-99C07FF50653}"/>
                  </a:ext>
                </a:extLst>
              </p:cNvPr>
              <p:cNvSpPr/>
              <p:nvPr/>
            </p:nvSpPr>
            <p:spPr>
              <a:xfrm>
                <a:off x="5114398" y="4968613"/>
                <a:ext cx="1218233" cy="1251388"/>
              </a:xfrm>
              <a:custGeom>
                <a:avLst/>
                <a:gdLst>
                  <a:gd name="connsiteX0" fmla="*/ 198055 w 825306"/>
                  <a:gd name="connsiteY0" fmla="*/ 0 h 847768"/>
                  <a:gd name="connsiteX1" fmla="*/ 622565 w 825306"/>
                  <a:gd name="connsiteY1" fmla="*/ 0 h 847768"/>
                  <a:gd name="connsiteX2" fmla="*/ 639407 w 825306"/>
                  <a:gd name="connsiteY2" fmla="*/ 35035 h 847768"/>
                  <a:gd name="connsiteX3" fmla="*/ 776605 w 825306"/>
                  <a:gd name="connsiteY3" fmla="*/ 148014 h 847768"/>
                  <a:gd name="connsiteX4" fmla="*/ 815464 w 825306"/>
                  <a:gd name="connsiteY4" fmla="*/ 160076 h 847768"/>
                  <a:gd name="connsiteX5" fmla="*/ 818866 w 825306"/>
                  <a:gd name="connsiteY5" fmla="*/ 176011 h 847768"/>
                  <a:gd name="connsiteX6" fmla="*/ 825306 w 825306"/>
                  <a:gd name="connsiteY6" fmla="*/ 267902 h 847768"/>
                  <a:gd name="connsiteX7" fmla="*/ 483933 w 825306"/>
                  <a:gd name="connsiteY7" fmla="*/ 823882 h 847768"/>
                  <a:gd name="connsiteX8" fmla="*/ 412654 w 825306"/>
                  <a:gd name="connsiteY8" fmla="*/ 847768 h 847768"/>
                  <a:gd name="connsiteX9" fmla="*/ 341373 w 825306"/>
                  <a:gd name="connsiteY9" fmla="*/ 823882 h 847768"/>
                  <a:gd name="connsiteX10" fmla="*/ 0 w 825306"/>
                  <a:gd name="connsiteY10" fmla="*/ 267902 h 847768"/>
                  <a:gd name="connsiteX11" fmla="*/ 6441 w 825306"/>
                  <a:gd name="connsiteY11" fmla="*/ 176011 h 847768"/>
                  <a:gd name="connsiteX12" fmla="*/ 10175 w 825306"/>
                  <a:gd name="connsiteY12" fmla="*/ 158518 h 847768"/>
                  <a:gd name="connsiteX13" fmla="*/ 44015 w 825306"/>
                  <a:gd name="connsiteY13" fmla="*/ 148014 h 847768"/>
                  <a:gd name="connsiteX14" fmla="*/ 181213 w 825306"/>
                  <a:gd name="connsiteY14" fmla="*/ 35035 h 84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5306" h="847768">
                    <a:moveTo>
                      <a:pt x="198055" y="0"/>
                    </a:moveTo>
                    <a:lnTo>
                      <a:pt x="622565" y="0"/>
                    </a:lnTo>
                    <a:lnTo>
                      <a:pt x="639407" y="35035"/>
                    </a:lnTo>
                    <a:cubicBezTo>
                      <a:pt x="673030" y="84804"/>
                      <a:pt x="720644" y="124345"/>
                      <a:pt x="776605" y="148014"/>
                    </a:cubicBezTo>
                    <a:lnTo>
                      <a:pt x="815464" y="160076"/>
                    </a:lnTo>
                    <a:lnTo>
                      <a:pt x="818866" y="176011"/>
                    </a:lnTo>
                    <a:cubicBezTo>
                      <a:pt x="823107" y="205973"/>
                      <a:pt x="825306" y="236660"/>
                      <a:pt x="825306" y="267902"/>
                    </a:cubicBezTo>
                    <a:cubicBezTo>
                      <a:pt x="825306" y="517840"/>
                      <a:pt x="684543" y="732282"/>
                      <a:pt x="483933" y="823882"/>
                    </a:cubicBezTo>
                    <a:lnTo>
                      <a:pt x="412654" y="847768"/>
                    </a:lnTo>
                    <a:lnTo>
                      <a:pt x="341373" y="823882"/>
                    </a:lnTo>
                    <a:cubicBezTo>
                      <a:pt x="140763" y="732282"/>
                      <a:pt x="0" y="517840"/>
                      <a:pt x="0" y="267902"/>
                    </a:cubicBezTo>
                    <a:cubicBezTo>
                      <a:pt x="0" y="236660"/>
                      <a:pt x="2200" y="205973"/>
                      <a:pt x="6441" y="176011"/>
                    </a:cubicBezTo>
                    <a:lnTo>
                      <a:pt x="10175" y="158518"/>
                    </a:lnTo>
                    <a:lnTo>
                      <a:pt x="44015" y="148014"/>
                    </a:lnTo>
                    <a:cubicBezTo>
                      <a:pt x="99976" y="124345"/>
                      <a:pt x="147590" y="84804"/>
                      <a:pt x="181213" y="35035"/>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0" name="Freeform 200">
                <a:extLst>
                  <a:ext uri="{FF2B5EF4-FFF2-40B4-BE49-F238E27FC236}">
                    <a16:creationId xmlns:a16="http://schemas.microsoft.com/office/drawing/2014/main" id="{7F0388D3-27AD-4F01-B507-4AD09C9C1F89}"/>
                  </a:ext>
                </a:extLst>
              </p:cNvPr>
              <p:cNvSpPr/>
              <p:nvPr/>
            </p:nvSpPr>
            <p:spPr>
              <a:xfrm>
                <a:off x="5195586" y="5052011"/>
                <a:ext cx="1055857" cy="1084593"/>
              </a:xfrm>
              <a:custGeom>
                <a:avLst/>
                <a:gdLst>
                  <a:gd name="connsiteX0" fmla="*/ 198055 w 825306"/>
                  <a:gd name="connsiteY0" fmla="*/ 0 h 847768"/>
                  <a:gd name="connsiteX1" fmla="*/ 622565 w 825306"/>
                  <a:gd name="connsiteY1" fmla="*/ 0 h 847768"/>
                  <a:gd name="connsiteX2" fmla="*/ 639407 w 825306"/>
                  <a:gd name="connsiteY2" fmla="*/ 35035 h 847768"/>
                  <a:gd name="connsiteX3" fmla="*/ 776605 w 825306"/>
                  <a:gd name="connsiteY3" fmla="*/ 148014 h 847768"/>
                  <a:gd name="connsiteX4" fmla="*/ 815464 w 825306"/>
                  <a:gd name="connsiteY4" fmla="*/ 160076 h 847768"/>
                  <a:gd name="connsiteX5" fmla="*/ 818866 w 825306"/>
                  <a:gd name="connsiteY5" fmla="*/ 176011 h 847768"/>
                  <a:gd name="connsiteX6" fmla="*/ 825306 w 825306"/>
                  <a:gd name="connsiteY6" fmla="*/ 267902 h 847768"/>
                  <a:gd name="connsiteX7" fmla="*/ 483933 w 825306"/>
                  <a:gd name="connsiteY7" fmla="*/ 823882 h 847768"/>
                  <a:gd name="connsiteX8" fmla="*/ 412654 w 825306"/>
                  <a:gd name="connsiteY8" fmla="*/ 847768 h 847768"/>
                  <a:gd name="connsiteX9" fmla="*/ 341373 w 825306"/>
                  <a:gd name="connsiteY9" fmla="*/ 823882 h 847768"/>
                  <a:gd name="connsiteX10" fmla="*/ 0 w 825306"/>
                  <a:gd name="connsiteY10" fmla="*/ 267902 h 847768"/>
                  <a:gd name="connsiteX11" fmla="*/ 6441 w 825306"/>
                  <a:gd name="connsiteY11" fmla="*/ 176011 h 847768"/>
                  <a:gd name="connsiteX12" fmla="*/ 10175 w 825306"/>
                  <a:gd name="connsiteY12" fmla="*/ 158518 h 847768"/>
                  <a:gd name="connsiteX13" fmla="*/ 44015 w 825306"/>
                  <a:gd name="connsiteY13" fmla="*/ 148014 h 847768"/>
                  <a:gd name="connsiteX14" fmla="*/ 181213 w 825306"/>
                  <a:gd name="connsiteY14" fmla="*/ 35035 h 84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5306" h="847768">
                    <a:moveTo>
                      <a:pt x="198055" y="0"/>
                    </a:moveTo>
                    <a:lnTo>
                      <a:pt x="622565" y="0"/>
                    </a:lnTo>
                    <a:lnTo>
                      <a:pt x="639407" y="35035"/>
                    </a:lnTo>
                    <a:cubicBezTo>
                      <a:pt x="673030" y="84804"/>
                      <a:pt x="720644" y="124345"/>
                      <a:pt x="776605" y="148014"/>
                    </a:cubicBezTo>
                    <a:lnTo>
                      <a:pt x="815464" y="160076"/>
                    </a:lnTo>
                    <a:lnTo>
                      <a:pt x="818866" y="176011"/>
                    </a:lnTo>
                    <a:cubicBezTo>
                      <a:pt x="823107" y="205973"/>
                      <a:pt x="825306" y="236660"/>
                      <a:pt x="825306" y="267902"/>
                    </a:cubicBezTo>
                    <a:cubicBezTo>
                      <a:pt x="825306" y="517840"/>
                      <a:pt x="684543" y="732282"/>
                      <a:pt x="483933" y="823882"/>
                    </a:cubicBezTo>
                    <a:lnTo>
                      <a:pt x="412654" y="847768"/>
                    </a:lnTo>
                    <a:lnTo>
                      <a:pt x="341373" y="823882"/>
                    </a:lnTo>
                    <a:cubicBezTo>
                      <a:pt x="140763" y="732282"/>
                      <a:pt x="0" y="517840"/>
                      <a:pt x="0" y="267902"/>
                    </a:cubicBezTo>
                    <a:cubicBezTo>
                      <a:pt x="0" y="236660"/>
                      <a:pt x="2200" y="205973"/>
                      <a:pt x="6441" y="176011"/>
                    </a:cubicBezTo>
                    <a:lnTo>
                      <a:pt x="10175" y="158518"/>
                    </a:lnTo>
                    <a:lnTo>
                      <a:pt x="44015" y="148014"/>
                    </a:lnTo>
                    <a:cubicBezTo>
                      <a:pt x="99976" y="124345"/>
                      <a:pt x="147590" y="84804"/>
                      <a:pt x="181213" y="350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1" name="Freeform 201">
                <a:extLst>
                  <a:ext uri="{FF2B5EF4-FFF2-40B4-BE49-F238E27FC236}">
                    <a16:creationId xmlns:a16="http://schemas.microsoft.com/office/drawing/2014/main" id="{6A4C6328-0006-42DF-B10B-953B565B995D}"/>
                  </a:ext>
                </a:extLst>
              </p:cNvPr>
              <p:cNvSpPr/>
              <p:nvPr/>
            </p:nvSpPr>
            <p:spPr>
              <a:xfrm>
                <a:off x="5195586" y="5052011"/>
                <a:ext cx="1055857" cy="1084593"/>
              </a:xfrm>
              <a:custGeom>
                <a:avLst/>
                <a:gdLst/>
                <a:ahLst/>
                <a:cxnLst/>
                <a:rect l="l" t="t" r="r" b="b"/>
                <a:pathLst>
                  <a:path w="1055857" h="1084593">
                    <a:moveTo>
                      <a:pt x="576515" y="585869"/>
                    </a:moveTo>
                    <a:lnTo>
                      <a:pt x="587119" y="620123"/>
                    </a:lnTo>
                    <a:lnTo>
                      <a:pt x="565911" y="620123"/>
                    </a:lnTo>
                    <a:close/>
                    <a:moveTo>
                      <a:pt x="633954" y="556290"/>
                    </a:moveTo>
                    <a:lnTo>
                      <a:pt x="633954" y="660167"/>
                    </a:lnTo>
                    <a:lnTo>
                      <a:pt x="657813" y="660167"/>
                    </a:lnTo>
                    <a:lnTo>
                      <a:pt x="657813" y="587753"/>
                    </a:lnTo>
                    <a:lnTo>
                      <a:pt x="697857" y="660167"/>
                    </a:lnTo>
                    <a:lnTo>
                      <a:pt x="722972" y="660167"/>
                    </a:lnTo>
                    <a:lnTo>
                      <a:pt x="722972" y="556290"/>
                    </a:lnTo>
                    <a:lnTo>
                      <a:pt x="699113" y="556290"/>
                    </a:lnTo>
                    <a:lnTo>
                      <a:pt x="699113" y="615798"/>
                    </a:lnTo>
                    <a:lnTo>
                      <a:pt x="665975" y="556290"/>
                    </a:lnTo>
                    <a:close/>
                    <a:moveTo>
                      <a:pt x="562633" y="556290"/>
                    </a:moveTo>
                    <a:lnTo>
                      <a:pt x="527542" y="660167"/>
                    </a:lnTo>
                    <a:lnTo>
                      <a:pt x="553703" y="660167"/>
                    </a:lnTo>
                    <a:lnTo>
                      <a:pt x="560191" y="638959"/>
                    </a:lnTo>
                    <a:lnTo>
                      <a:pt x="592840" y="638959"/>
                    </a:lnTo>
                    <a:lnTo>
                      <a:pt x="599328" y="660167"/>
                    </a:lnTo>
                    <a:lnTo>
                      <a:pt x="626187" y="660167"/>
                    </a:lnTo>
                    <a:lnTo>
                      <a:pt x="591096" y="556290"/>
                    </a:lnTo>
                    <a:close/>
                    <a:moveTo>
                      <a:pt x="488311" y="554267"/>
                    </a:moveTo>
                    <a:cubicBezTo>
                      <a:pt x="472731" y="554267"/>
                      <a:pt x="460348" y="559162"/>
                      <a:pt x="451163" y="568952"/>
                    </a:cubicBezTo>
                    <a:cubicBezTo>
                      <a:pt x="441977" y="578742"/>
                      <a:pt x="437384" y="591869"/>
                      <a:pt x="437384" y="608333"/>
                    </a:cubicBezTo>
                    <a:cubicBezTo>
                      <a:pt x="437384" y="625402"/>
                      <a:pt x="441965" y="638645"/>
                      <a:pt x="451128" y="648063"/>
                    </a:cubicBezTo>
                    <a:cubicBezTo>
                      <a:pt x="460290" y="657481"/>
                      <a:pt x="472661" y="662190"/>
                      <a:pt x="488242" y="662190"/>
                    </a:cubicBezTo>
                    <a:cubicBezTo>
                      <a:pt x="493218" y="662190"/>
                      <a:pt x="497125" y="661935"/>
                      <a:pt x="499962" y="661423"/>
                    </a:cubicBezTo>
                    <a:cubicBezTo>
                      <a:pt x="502799" y="660911"/>
                      <a:pt x="505845" y="660167"/>
                      <a:pt x="509101" y="659191"/>
                    </a:cubicBezTo>
                    <a:cubicBezTo>
                      <a:pt x="511752" y="658400"/>
                      <a:pt x="514333" y="657435"/>
                      <a:pt x="516845" y="656295"/>
                    </a:cubicBezTo>
                    <a:cubicBezTo>
                      <a:pt x="519356" y="655156"/>
                      <a:pt x="521565" y="654144"/>
                      <a:pt x="523472" y="653261"/>
                    </a:cubicBezTo>
                    <a:lnTo>
                      <a:pt x="523472" y="628844"/>
                    </a:lnTo>
                    <a:lnTo>
                      <a:pt x="521100" y="628844"/>
                    </a:lnTo>
                    <a:cubicBezTo>
                      <a:pt x="519798" y="630006"/>
                      <a:pt x="518263" y="631332"/>
                      <a:pt x="516496" y="632820"/>
                    </a:cubicBezTo>
                    <a:cubicBezTo>
                      <a:pt x="514728" y="634308"/>
                      <a:pt x="512682" y="635773"/>
                      <a:pt x="510357" y="637215"/>
                    </a:cubicBezTo>
                    <a:cubicBezTo>
                      <a:pt x="508217" y="638610"/>
                      <a:pt x="505589" y="639878"/>
                      <a:pt x="502473" y="641017"/>
                    </a:cubicBezTo>
                    <a:cubicBezTo>
                      <a:pt x="499357" y="642157"/>
                      <a:pt x="496078" y="642726"/>
                      <a:pt x="492637" y="642726"/>
                    </a:cubicBezTo>
                    <a:cubicBezTo>
                      <a:pt x="489335" y="642726"/>
                      <a:pt x="486021" y="642145"/>
                      <a:pt x="482696" y="640982"/>
                    </a:cubicBezTo>
                    <a:cubicBezTo>
                      <a:pt x="479370" y="639820"/>
                      <a:pt x="476359" y="637936"/>
                      <a:pt x="473661" y="635332"/>
                    </a:cubicBezTo>
                    <a:cubicBezTo>
                      <a:pt x="470871" y="632634"/>
                      <a:pt x="468615" y="629088"/>
                      <a:pt x="466894" y="624693"/>
                    </a:cubicBezTo>
                    <a:cubicBezTo>
                      <a:pt x="465173" y="620298"/>
                      <a:pt x="464313" y="614868"/>
                      <a:pt x="464313" y="608403"/>
                    </a:cubicBezTo>
                    <a:cubicBezTo>
                      <a:pt x="464313" y="602264"/>
                      <a:pt x="465138" y="596939"/>
                      <a:pt x="466790" y="592427"/>
                    </a:cubicBezTo>
                    <a:cubicBezTo>
                      <a:pt x="468441" y="587916"/>
                      <a:pt x="470568" y="584335"/>
                      <a:pt x="473173" y="581684"/>
                    </a:cubicBezTo>
                    <a:cubicBezTo>
                      <a:pt x="476010" y="578754"/>
                      <a:pt x="478998" y="576696"/>
                      <a:pt x="482137" y="575510"/>
                    </a:cubicBezTo>
                    <a:cubicBezTo>
                      <a:pt x="485277" y="574324"/>
                      <a:pt x="488730" y="573731"/>
                      <a:pt x="492497" y="573731"/>
                    </a:cubicBezTo>
                    <a:cubicBezTo>
                      <a:pt x="495660" y="573731"/>
                      <a:pt x="498695" y="574254"/>
                      <a:pt x="501601" y="575300"/>
                    </a:cubicBezTo>
                    <a:cubicBezTo>
                      <a:pt x="504508" y="576347"/>
                      <a:pt x="507171" y="577614"/>
                      <a:pt x="509589" y="579102"/>
                    </a:cubicBezTo>
                    <a:cubicBezTo>
                      <a:pt x="512008" y="580591"/>
                      <a:pt x="514170" y="582114"/>
                      <a:pt x="516077" y="583672"/>
                    </a:cubicBezTo>
                    <a:cubicBezTo>
                      <a:pt x="517984" y="585230"/>
                      <a:pt x="519565" y="586567"/>
                      <a:pt x="520821" y="587683"/>
                    </a:cubicBezTo>
                    <a:lnTo>
                      <a:pt x="523472" y="587683"/>
                    </a:lnTo>
                    <a:lnTo>
                      <a:pt x="523472" y="562917"/>
                    </a:lnTo>
                    <a:cubicBezTo>
                      <a:pt x="521751" y="562034"/>
                      <a:pt x="519496" y="560987"/>
                      <a:pt x="516705" y="559778"/>
                    </a:cubicBezTo>
                    <a:cubicBezTo>
                      <a:pt x="513915" y="558569"/>
                      <a:pt x="511333" y="557615"/>
                      <a:pt x="508961" y="556918"/>
                    </a:cubicBezTo>
                    <a:cubicBezTo>
                      <a:pt x="505938" y="556081"/>
                      <a:pt x="502776" y="555429"/>
                      <a:pt x="499474" y="554964"/>
                    </a:cubicBezTo>
                    <a:cubicBezTo>
                      <a:pt x="496171" y="554499"/>
                      <a:pt x="492451" y="554267"/>
                      <a:pt x="488311" y="554267"/>
                    </a:cubicBezTo>
                    <a:close/>
                    <a:moveTo>
                      <a:pt x="380355" y="526203"/>
                    </a:moveTo>
                    <a:cubicBezTo>
                      <a:pt x="364744" y="526203"/>
                      <a:pt x="351724" y="530018"/>
                      <a:pt x="341297" y="537647"/>
                    </a:cubicBezTo>
                    <a:cubicBezTo>
                      <a:pt x="330870" y="545276"/>
                      <a:pt x="325656" y="555246"/>
                      <a:pt x="325656" y="567559"/>
                    </a:cubicBezTo>
                    <a:cubicBezTo>
                      <a:pt x="325656" y="576690"/>
                      <a:pt x="327865" y="584290"/>
                      <a:pt x="332284" y="590358"/>
                    </a:cubicBezTo>
                    <a:cubicBezTo>
                      <a:pt x="336702" y="596425"/>
                      <a:pt x="344007" y="601256"/>
                      <a:pt x="354199" y="604850"/>
                    </a:cubicBezTo>
                    <a:cubicBezTo>
                      <a:pt x="358617" y="606381"/>
                      <a:pt x="363374" y="607677"/>
                      <a:pt x="368470" y="608738"/>
                    </a:cubicBezTo>
                    <a:cubicBezTo>
                      <a:pt x="373566" y="609798"/>
                      <a:pt x="378352" y="610918"/>
                      <a:pt x="382830" y="612096"/>
                    </a:cubicBezTo>
                    <a:cubicBezTo>
                      <a:pt x="386423" y="613038"/>
                      <a:pt x="389516" y="614541"/>
                      <a:pt x="392108" y="616602"/>
                    </a:cubicBezTo>
                    <a:cubicBezTo>
                      <a:pt x="394700" y="618664"/>
                      <a:pt x="395996" y="621345"/>
                      <a:pt x="395996" y="624644"/>
                    </a:cubicBezTo>
                    <a:cubicBezTo>
                      <a:pt x="395996" y="627589"/>
                      <a:pt x="395201" y="629961"/>
                      <a:pt x="393610" y="631757"/>
                    </a:cubicBezTo>
                    <a:cubicBezTo>
                      <a:pt x="392020" y="633554"/>
                      <a:pt x="390076" y="634953"/>
                      <a:pt x="387778" y="635955"/>
                    </a:cubicBezTo>
                    <a:cubicBezTo>
                      <a:pt x="385893" y="636838"/>
                      <a:pt x="383404" y="637486"/>
                      <a:pt x="380311" y="637899"/>
                    </a:cubicBezTo>
                    <a:cubicBezTo>
                      <a:pt x="377218" y="638311"/>
                      <a:pt x="374729" y="638517"/>
                      <a:pt x="372844" y="638517"/>
                    </a:cubicBezTo>
                    <a:cubicBezTo>
                      <a:pt x="365362" y="638517"/>
                      <a:pt x="357645" y="637015"/>
                      <a:pt x="349692" y="634011"/>
                    </a:cubicBezTo>
                    <a:cubicBezTo>
                      <a:pt x="341739" y="631006"/>
                      <a:pt x="334464" y="626706"/>
                      <a:pt x="327865" y="621109"/>
                    </a:cubicBezTo>
                    <a:lnTo>
                      <a:pt x="324861" y="621109"/>
                    </a:lnTo>
                    <a:lnTo>
                      <a:pt x="324861" y="652391"/>
                    </a:lnTo>
                    <a:cubicBezTo>
                      <a:pt x="331400" y="655278"/>
                      <a:pt x="338484" y="657693"/>
                      <a:pt x="346113" y="659637"/>
                    </a:cubicBezTo>
                    <a:cubicBezTo>
                      <a:pt x="353742" y="661581"/>
                      <a:pt x="362594" y="662553"/>
                      <a:pt x="372667" y="662553"/>
                    </a:cubicBezTo>
                    <a:cubicBezTo>
                      <a:pt x="390164" y="662553"/>
                      <a:pt x="404052" y="658577"/>
                      <a:pt x="414332" y="650624"/>
                    </a:cubicBezTo>
                    <a:cubicBezTo>
                      <a:pt x="424612" y="642671"/>
                      <a:pt x="429752" y="632155"/>
                      <a:pt x="429752" y="619077"/>
                    </a:cubicBezTo>
                    <a:cubicBezTo>
                      <a:pt x="429752" y="609945"/>
                      <a:pt x="427528" y="602596"/>
                      <a:pt x="423081" y="597029"/>
                    </a:cubicBezTo>
                    <a:cubicBezTo>
                      <a:pt x="418633" y="591462"/>
                      <a:pt x="411843" y="587029"/>
                      <a:pt x="402712" y="583730"/>
                    </a:cubicBezTo>
                    <a:cubicBezTo>
                      <a:pt x="398058" y="582081"/>
                      <a:pt x="393684" y="580785"/>
                      <a:pt x="389590" y="579842"/>
                    </a:cubicBezTo>
                    <a:cubicBezTo>
                      <a:pt x="385495" y="578899"/>
                      <a:pt x="381239" y="577927"/>
                      <a:pt x="376821" y="576926"/>
                    </a:cubicBezTo>
                    <a:cubicBezTo>
                      <a:pt x="369987" y="575335"/>
                      <a:pt x="365377" y="573553"/>
                      <a:pt x="362991" y="571580"/>
                    </a:cubicBezTo>
                    <a:cubicBezTo>
                      <a:pt x="360605" y="569606"/>
                      <a:pt x="359412" y="566940"/>
                      <a:pt x="359412" y="563582"/>
                    </a:cubicBezTo>
                    <a:cubicBezTo>
                      <a:pt x="359412" y="561285"/>
                      <a:pt x="360163" y="559208"/>
                      <a:pt x="361666" y="557353"/>
                    </a:cubicBezTo>
                    <a:cubicBezTo>
                      <a:pt x="363168" y="555497"/>
                      <a:pt x="364950" y="554098"/>
                      <a:pt x="367012" y="553155"/>
                    </a:cubicBezTo>
                    <a:cubicBezTo>
                      <a:pt x="369545" y="551977"/>
                      <a:pt x="371960" y="551182"/>
                      <a:pt x="374258" y="550769"/>
                    </a:cubicBezTo>
                    <a:cubicBezTo>
                      <a:pt x="376556" y="550357"/>
                      <a:pt x="379148" y="550151"/>
                      <a:pt x="382034" y="550151"/>
                    </a:cubicBezTo>
                    <a:cubicBezTo>
                      <a:pt x="389457" y="550151"/>
                      <a:pt x="396688" y="551594"/>
                      <a:pt x="403728" y="554481"/>
                    </a:cubicBezTo>
                    <a:cubicBezTo>
                      <a:pt x="410768" y="557367"/>
                      <a:pt x="416733" y="560902"/>
                      <a:pt x="421623" y="565085"/>
                    </a:cubicBezTo>
                    <a:lnTo>
                      <a:pt x="424539" y="565085"/>
                    </a:lnTo>
                    <a:lnTo>
                      <a:pt x="424539" y="535040"/>
                    </a:lnTo>
                    <a:cubicBezTo>
                      <a:pt x="418412" y="532330"/>
                      <a:pt x="411475" y="530180"/>
                      <a:pt x="403728" y="528589"/>
                    </a:cubicBezTo>
                    <a:cubicBezTo>
                      <a:pt x="395981" y="526999"/>
                      <a:pt x="388190" y="526203"/>
                      <a:pt x="380355" y="526203"/>
                    </a:cubicBezTo>
                    <a:close/>
                    <a:moveTo>
                      <a:pt x="583706" y="365855"/>
                    </a:moveTo>
                    <a:lnTo>
                      <a:pt x="592426" y="365855"/>
                    </a:lnTo>
                    <a:cubicBezTo>
                      <a:pt x="595403" y="365855"/>
                      <a:pt x="597891" y="365948"/>
                      <a:pt x="599891" y="366134"/>
                    </a:cubicBezTo>
                    <a:cubicBezTo>
                      <a:pt x="601891" y="366320"/>
                      <a:pt x="603704" y="366762"/>
                      <a:pt x="605332" y="367460"/>
                    </a:cubicBezTo>
                    <a:cubicBezTo>
                      <a:pt x="607658" y="368483"/>
                      <a:pt x="609320" y="369936"/>
                      <a:pt x="610320" y="371820"/>
                    </a:cubicBezTo>
                    <a:cubicBezTo>
                      <a:pt x="611320" y="373703"/>
                      <a:pt x="611820" y="375947"/>
                      <a:pt x="611820" y="378552"/>
                    </a:cubicBezTo>
                    <a:cubicBezTo>
                      <a:pt x="611820" y="381482"/>
                      <a:pt x="611413" y="383854"/>
                      <a:pt x="610599" y="385668"/>
                    </a:cubicBezTo>
                    <a:cubicBezTo>
                      <a:pt x="609785" y="387482"/>
                      <a:pt x="608541" y="389040"/>
                      <a:pt x="606867" y="390342"/>
                    </a:cubicBezTo>
                    <a:cubicBezTo>
                      <a:pt x="605100" y="391784"/>
                      <a:pt x="602949" y="392725"/>
                      <a:pt x="600414" y="393167"/>
                    </a:cubicBezTo>
                    <a:cubicBezTo>
                      <a:pt x="597879" y="393609"/>
                      <a:pt x="594798" y="393830"/>
                      <a:pt x="591170" y="393830"/>
                    </a:cubicBezTo>
                    <a:lnTo>
                      <a:pt x="583706" y="393830"/>
                    </a:lnTo>
                    <a:close/>
                    <a:moveTo>
                      <a:pt x="718460" y="346740"/>
                    </a:moveTo>
                    <a:lnTo>
                      <a:pt x="718460" y="366553"/>
                    </a:lnTo>
                    <a:lnTo>
                      <a:pt x="749156" y="366553"/>
                    </a:lnTo>
                    <a:lnTo>
                      <a:pt x="749156" y="450617"/>
                    </a:lnTo>
                    <a:lnTo>
                      <a:pt x="775247" y="450617"/>
                    </a:lnTo>
                    <a:lnTo>
                      <a:pt x="775247" y="366553"/>
                    </a:lnTo>
                    <a:lnTo>
                      <a:pt x="805943" y="366553"/>
                    </a:lnTo>
                    <a:lnTo>
                      <a:pt x="805943" y="351964"/>
                    </a:lnTo>
                    <a:lnTo>
                      <a:pt x="839346" y="408550"/>
                    </a:lnTo>
                    <a:lnTo>
                      <a:pt x="839346" y="450617"/>
                    </a:lnTo>
                    <a:lnTo>
                      <a:pt x="865437" y="450617"/>
                    </a:lnTo>
                    <a:lnTo>
                      <a:pt x="865437" y="407225"/>
                    </a:lnTo>
                    <a:lnTo>
                      <a:pt x="901296" y="346740"/>
                    </a:lnTo>
                    <a:lnTo>
                      <a:pt x="872553" y="346740"/>
                    </a:lnTo>
                    <a:lnTo>
                      <a:pt x="852950" y="383854"/>
                    </a:lnTo>
                    <a:lnTo>
                      <a:pt x="832579" y="346740"/>
                    </a:lnTo>
                    <a:lnTo>
                      <a:pt x="805943" y="346740"/>
                    </a:lnTo>
                    <a:lnTo>
                      <a:pt x="802860" y="346740"/>
                    </a:lnTo>
                    <a:close/>
                    <a:moveTo>
                      <a:pt x="658343" y="346740"/>
                    </a:moveTo>
                    <a:lnTo>
                      <a:pt x="658343" y="364878"/>
                    </a:lnTo>
                    <a:lnTo>
                      <a:pt x="673272" y="364878"/>
                    </a:lnTo>
                    <a:lnTo>
                      <a:pt x="673272" y="432479"/>
                    </a:lnTo>
                    <a:lnTo>
                      <a:pt x="658343" y="432479"/>
                    </a:lnTo>
                    <a:lnTo>
                      <a:pt x="658343" y="450617"/>
                    </a:lnTo>
                    <a:lnTo>
                      <a:pt x="714293" y="450617"/>
                    </a:lnTo>
                    <a:lnTo>
                      <a:pt x="714293" y="432479"/>
                    </a:lnTo>
                    <a:lnTo>
                      <a:pt x="699364" y="432479"/>
                    </a:lnTo>
                    <a:lnTo>
                      <a:pt x="699364" y="364878"/>
                    </a:lnTo>
                    <a:lnTo>
                      <a:pt x="714293" y="364878"/>
                    </a:lnTo>
                    <a:lnTo>
                      <a:pt x="714293" y="346740"/>
                    </a:lnTo>
                    <a:close/>
                    <a:moveTo>
                      <a:pt x="557754" y="346740"/>
                    </a:moveTo>
                    <a:lnTo>
                      <a:pt x="557754" y="450617"/>
                    </a:lnTo>
                    <a:lnTo>
                      <a:pt x="583706" y="450617"/>
                    </a:lnTo>
                    <a:lnTo>
                      <a:pt x="583706" y="412527"/>
                    </a:lnTo>
                    <a:lnTo>
                      <a:pt x="593054" y="412527"/>
                    </a:lnTo>
                    <a:lnTo>
                      <a:pt x="622006" y="450617"/>
                    </a:lnTo>
                    <a:lnTo>
                      <a:pt x="653818" y="450617"/>
                    </a:lnTo>
                    <a:lnTo>
                      <a:pt x="618866" y="406457"/>
                    </a:lnTo>
                    <a:cubicBezTo>
                      <a:pt x="624866" y="403527"/>
                      <a:pt x="629656" y="399585"/>
                      <a:pt x="633238" y="394632"/>
                    </a:cubicBezTo>
                    <a:cubicBezTo>
                      <a:pt x="636819" y="389679"/>
                      <a:pt x="638609" y="383226"/>
                      <a:pt x="638609" y="375273"/>
                    </a:cubicBezTo>
                    <a:cubicBezTo>
                      <a:pt x="638609" y="369645"/>
                      <a:pt x="637516" y="365006"/>
                      <a:pt x="635330" y="361355"/>
                    </a:cubicBezTo>
                    <a:cubicBezTo>
                      <a:pt x="633144" y="357704"/>
                      <a:pt x="630191" y="354693"/>
                      <a:pt x="626470" y="352321"/>
                    </a:cubicBezTo>
                    <a:cubicBezTo>
                      <a:pt x="622843" y="350042"/>
                      <a:pt x="618890" y="348542"/>
                      <a:pt x="614611" y="347821"/>
                    </a:cubicBezTo>
                    <a:cubicBezTo>
                      <a:pt x="610332" y="347100"/>
                      <a:pt x="605309" y="346740"/>
                      <a:pt x="599542" y="346740"/>
                    </a:cubicBezTo>
                    <a:close/>
                    <a:moveTo>
                      <a:pt x="451514" y="346740"/>
                    </a:moveTo>
                    <a:lnTo>
                      <a:pt x="451514" y="413085"/>
                    </a:lnTo>
                    <a:cubicBezTo>
                      <a:pt x="451514" y="426061"/>
                      <a:pt x="455269" y="435920"/>
                      <a:pt x="462780" y="442664"/>
                    </a:cubicBezTo>
                    <a:cubicBezTo>
                      <a:pt x="470292" y="449408"/>
                      <a:pt x="481024" y="452780"/>
                      <a:pt x="494976" y="452780"/>
                    </a:cubicBezTo>
                    <a:cubicBezTo>
                      <a:pt x="509347" y="452780"/>
                      <a:pt x="520196" y="449350"/>
                      <a:pt x="527521" y="442490"/>
                    </a:cubicBezTo>
                    <a:cubicBezTo>
                      <a:pt x="534846" y="435630"/>
                      <a:pt x="538508" y="425805"/>
                      <a:pt x="538508" y="413015"/>
                    </a:cubicBezTo>
                    <a:lnTo>
                      <a:pt x="538508" y="346740"/>
                    </a:lnTo>
                    <a:lnTo>
                      <a:pt x="512417" y="346740"/>
                    </a:lnTo>
                    <a:lnTo>
                      <a:pt x="512417" y="411550"/>
                    </a:lnTo>
                    <a:cubicBezTo>
                      <a:pt x="512417" y="419038"/>
                      <a:pt x="511010" y="424479"/>
                      <a:pt x="508196" y="427874"/>
                    </a:cubicBezTo>
                    <a:cubicBezTo>
                      <a:pt x="505383" y="431270"/>
                      <a:pt x="500976" y="432967"/>
                      <a:pt x="494976" y="432967"/>
                    </a:cubicBezTo>
                    <a:cubicBezTo>
                      <a:pt x="488837" y="432967"/>
                      <a:pt x="484407" y="431200"/>
                      <a:pt x="481686" y="427665"/>
                    </a:cubicBezTo>
                    <a:cubicBezTo>
                      <a:pt x="478966" y="424130"/>
                      <a:pt x="477605" y="418759"/>
                      <a:pt x="477605" y="411550"/>
                    </a:cubicBezTo>
                    <a:lnTo>
                      <a:pt x="477605" y="346740"/>
                    </a:lnTo>
                    <a:close/>
                    <a:moveTo>
                      <a:pt x="272004" y="346740"/>
                    </a:moveTo>
                    <a:lnTo>
                      <a:pt x="272004" y="450617"/>
                    </a:lnTo>
                    <a:lnTo>
                      <a:pt x="342255" y="450617"/>
                    </a:lnTo>
                    <a:lnTo>
                      <a:pt x="342255" y="430804"/>
                    </a:lnTo>
                    <a:lnTo>
                      <a:pt x="297956" y="430804"/>
                    </a:lnTo>
                    <a:lnTo>
                      <a:pt x="297956" y="404574"/>
                    </a:lnTo>
                    <a:lnTo>
                      <a:pt x="338767" y="404574"/>
                    </a:lnTo>
                    <a:lnTo>
                      <a:pt x="338767" y="384761"/>
                    </a:lnTo>
                    <a:lnTo>
                      <a:pt x="297956" y="384761"/>
                    </a:lnTo>
                    <a:lnTo>
                      <a:pt x="297956" y="366553"/>
                    </a:lnTo>
                    <a:lnTo>
                      <a:pt x="342255" y="366553"/>
                    </a:lnTo>
                    <a:lnTo>
                      <a:pt x="342255" y="346740"/>
                    </a:lnTo>
                    <a:close/>
                    <a:moveTo>
                      <a:pt x="402586" y="344717"/>
                    </a:moveTo>
                    <a:cubicBezTo>
                      <a:pt x="387006" y="344717"/>
                      <a:pt x="374623" y="349612"/>
                      <a:pt x="365438" y="359402"/>
                    </a:cubicBezTo>
                    <a:cubicBezTo>
                      <a:pt x="356252" y="369192"/>
                      <a:pt x="351659" y="382319"/>
                      <a:pt x="351659" y="398783"/>
                    </a:cubicBezTo>
                    <a:cubicBezTo>
                      <a:pt x="351659" y="415852"/>
                      <a:pt x="356240" y="429095"/>
                      <a:pt x="365403" y="438513"/>
                    </a:cubicBezTo>
                    <a:cubicBezTo>
                      <a:pt x="374565" y="447931"/>
                      <a:pt x="386936" y="452640"/>
                      <a:pt x="402517" y="452640"/>
                    </a:cubicBezTo>
                    <a:cubicBezTo>
                      <a:pt x="407493" y="452640"/>
                      <a:pt x="411400" y="452385"/>
                      <a:pt x="414237" y="451873"/>
                    </a:cubicBezTo>
                    <a:cubicBezTo>
                      <a:pt x="417074" y="451361"/>
                      <a:pt x="420120" y="450617"/>
                      <a:pt x="423376" y="449641"/>
                    </a:cubicBezTo>
                    <a:cubicBezTo>
                      <a:pt x="426027" y="448850"/>
                      <a:pt x="428608" y="447885"/>
                      <a:pt x="431120" y="446745"/>
                    </a:cubicBezTo>
                    <a:cubicBezTo>
                      <a:pt x="433631" y="445606"/>
                      <a:pt x="435840" y="444594"/>
                      <a:pt x="437747" y="443711"/>
                    </a:cubicBezTo>
                    <a:lnTo>
                      <a:pt x="437747" y="419294"/>
                    </a:lnTo>
                    <a:lnTo>
                      <a:pt x="435375" y="419294"/>
                    </a:lnTo>
                    <a:cubicBezTo>
                      <a:pt x="434073" y="420456"/>
                      <a:pt x="432538" y="421782"/>
                      <a:pt x="430771" y="423270"/>
                    </a:cubicBezTo>
                    <a:cubicBezTo>
                      <a:pt x="429004" y="424758"/>
                      <a:pt x="426957" y="426223"/>
                      <a:pt x="424632" y="427665"/>
                    </a:cubicBezTo>
                    <a:cubicBezTo>
                      <a:pt x="422492" y="429060"/>
                      <a:pt x="419864" y="430328"/>
                      <a:pt x="416748" y="431467"/>
                    </a:cubicBezTo>
                    <a:cubicBezTo>
                      <a:pt x="413632" y="432607"/>
                      <a:pt x="410353" y="433176"/>
                      <a:pt x="406912" y="433176"/>
                    </a:cubicBezTo>
                    <a:cubicBezTo>
                      <a:pt x="403610" y="433176"/>
                      <a:pt x="400296" y="432595"/>
                      <a:pt x="396971" y="431432"/>
                    </a:cubicBezTo>
                    <a:cubicBezTo>
                      <a:pt x="393645" y="430270"/>
                      <a:pt x="390634" y="428386"/>
                      <a:pt x="387936" y="425782"/>
                    </a:cubicBezTo>
                    <a:cubicBezTo>
                      <a:pt x="385146" y="423084"/>
                      <a:pt x="382890" y="419538"/>
                      <a:pt x="381169" y="415143"/>
                    </a:cubicBezTo>
                    <a:cubicBezTo>
                      <a:pt x="379448" y="410748"/>
                      <a:pt x="378588" y="405318"/>
                      <a:pt x="378588" y="398853"/>
                    </a:cubicBezTo>
                    <a:cubicBezTo>
                      <a:pt x="378588" y="392714"/>
                      <a:pt x="379413" y="387389"/>
                      <a:pt x="381065" y="382877"/>
                    </a:cubicBezTo>
                    <a:cubicBezTo>
                      <a:pt x="382716" y="378366"/>
                      <a:pt x="384843" y="374785"/>
                      <a:pt x="387448" y="372134"/>
                    </a:cubicBezTo>
                    <a:cubicBezTo>
                      <a:pt x="390285" y="369204"/>
                      <a:pt x="393273" y="367146"/>
                      <a:pt x="396412" y="365960"/>
                    </a:cubicBezTo>
                    <a:cubicBezTo>
                      <a:pt x="399552" y="364774"/>
                      <a:pt x="403005" y="364181"/>
                      <a:pt x="406772" y="364181"/>
                    </a:cubicBezTo>
                    <a:cubicBezTo>
                      <a:pt x="409935" y="364181"/>
                      <a:pt x="412970" y="364704"/>
                      <a:pt x="415876" y="365750"/>
                    </a:cubicBezTo>
                    <a:cubicBezTo>
                      <a:pt x="418783" y="366797"/>
                      <a:pt x="421446" y="368064"/>
                      <a:pt x="423864" y="369552"/>
                    </a:cubicBezTo>
                    <a:cubicBezTo>
                      <a:pt x="426283" y="371041"/>
                      <a:pt x="428445" y="372564"/>
                      <a:pt x="430352" y="374122"/>
                    </a:cubicBezTo>
                    <a:cubicBezTo>
                      <a:pt x="432259" y="375680"/>
                      <a:pt x="433840" y="377017"/>
                      <a:pt x="435096" y="378133"/>
                    </a:cubicBezTo>
                    <a:lnTo>
                      <a:pt x="437747" y="378133"/>
                    </a:lnTo>
                    <a:lnTo>
                      <a:pt x="437747" y="353367"/>
                    </a:lnTo>
                    <a:cubicBezTo>
                      <a:pt x="436026" y="352484"/>
                      <a:pt x="433771" y="351437"/>
                      <a:pt x="430980" y="350228"/>
                    </a:cubicBezTo>
                    <a:cubicBezTo>
                      <a:pt x="428190" y="349019"/>
                      <a:pt x="425608" y="348065"/>
                      <a:pt x="423236" y="347368"/>
                    </a:cubicBezTo>
                    <a:cubicBezTo>
                      <a:pt x="420213" y="346531"/>
                      <a:pt x="417051" y="345879"/>
                      <a:pt x="413749" y="345414"/>
                    </a:cubicBezTo>
                    <a:cubicBezTo>
                      <a:pt x="410447" y="344949"/>
                      <a:pt x="406726" y="344717"/>
                      <a:pt x="402586" y="344717"/>
                    </a:cubicBezTo>
                    <a:close/>
                    <a:moveTo>
                      <a:pt x="208905" y="316653"/>
                    </a:moveTo>
                    <a:cubicBezTo>
                      <a:pt x="193294" y="316653"/>
                      <a:pt x="180274" y="320468"/>
                      <a:pt x="169847" y="328097"/>
                    </a:cubicBezTo>
                    <a:cubicBezTo>
                      <a:pt x="159420" y="335726"/>
                      <a:pt x="154206" y="345697"/>
                      <a:pt x="154206" y="358009"/>
                    </a:cubicBezTo>
                    <a:cubicBezTo>
                      <a:pt x="154206" y="367140"/>
                      <a:pt x="156415" y="374740"/>
                      <a:pt x="160834" y="380808"/>
                    </a:cubicBezTo>
                    <a:cubicBezTo>
                      <a:pt x="165252" y="386875"/>
                      <a:pt x="172557" y="391706"/>
                      <a:pt x="182749" y="395300"/>
                    </a:cubicBezTo>
                    <a:cubicBezTo>
                      <a:pt x="187167" y="396831"/>
                      <a:pt x="191924" y="398127"/>
                      <a:pt x="197020" y="399188"/>
                    </a:cubicBezTo>
                    <a:cubicBezTo>
                      <a:pt x="202116" y="400248"/>
                      <a:pt x="206902" y="401368"/>
                      <a:pt x="211380" y="402546"/>
                    </a:cubicBezTo>
                    <a:cubicBezTo>
                      <a:pt x="214973" y="403488"/>
                      <a:pt x="218066" y="404991"/>
                      <a:pt x="220658" y="407052"/>
                    </a:cubicBezTo>
                    <a:cubicBezTo>
                      <a:pt x="223250" y="409114"/>
                      <a:pt x="224546" y="411795"/>
                      <a:pt x="224546" y="415094"/>
                    </a:cubicBezTo>
                    <a:cubicBezTo>
                      <a:pt x="224546" y="418039"/>
                      <a:pt x="223751" y="420411"/>
                      <a:pt x="222160" y="422207"/>
                    </a:cubicBezTo>
                    <a:cubicBezTo>
                      <a:pt x="220570" y="424004"/>
                      <a:pt x="218626" y="425403"/>
                      <a:pt x="216328" y="426405"/>
                    </a:cubicBezTo>
                    <a:cubicBezTo>
                      <a:pt x="214443" y="427288"/>
                      <a:pt x="211954" y="427936"/>
                      <a:pt x="208861" y="428349"/>
                    </a:cubicBezTo>
                    <a:cubicBezTo>
                      <a:pt x="205768" y="428761"/>
                      <a:pt x="203279" y="428967"/>
                      <a:pt x="201394" y="428967"/>
                    </a:cubicBezTo>
                    <a:cubicBezTo>
                      <a:pt x="193912" y="428967"/>
                      <a:pt x="186195" y="427465"/>
                      <a:pt x="178242" y="424461"/>
                    </a:cubicBezTo>
                    <a:cubicBezTo>
                      <a:pt x="170289" y="421456"/>
                      <a:pt x="163014" y="417156"/>
                      <a:pt x="156415" y="411559"/>
                    </a:cubicBezTo>
                    <a:lnTo>
                      <a:pt x="153411" y="411559"/>
                    </a:lnTo>
                    <a:lnTo>
                      <a:pt x="153411" y="442841"/>
                    </a:lnTo>
                    <a:cubicBezTo>
                      <a:pt x="159950" y="445728"/>
                      <a:pt x="167034" y="448143"/>
                      <a:pt x="174663" y="450087"/>
                    </a:cubicBezTo>
                    <a:cubicBezTo>
                      <a:pt x="182292" y="452031"/>
                      <a:pt x="191144" y="453003"/>
                      <a:pt x="201217" y="453003"/>
                    </a:cubicBezTo>
                    <a:cubicBezTo>
                      <a:pt x="218714" y="453003"/>
                      <a:pt x="232602" y="449027"/>
                      <a:pt x="242882" y="441074"/>
                    </a:cubicBezTo>
                    <a:cubicBezTo>
                      <a:pt x="253162" y="433121"/>
                      <a:pt x="258302" y="422605"/>
                      <a:pt x="258302" y="409527"/>
                    </a:cubicBezTo>
                    <a:cubicBezTo>
                      <a:pt x="258302" y="400396"/>
                      <a:pt x="256078" y="393046"/>
                      <a:pt x="251631" y="387479"/>
                    </a:cubicBezTo>
                    <a:cubicBezTo>
                      <a:pt x="247183" y="381912"/>
                      <a:pt x="240393" y="377479"/>
                      <a:pt x="231262" y="374180"/>
                    </a:cubicBezTo>
                    <a:cubicBezTo>
                      <a:pt x="226608" y="372531"/>
                      <a:pt x="222234" y="371234"/>
                      <a:pt x="218140" y="370292"/>
                    </a:cubicBezTo>
                    <a:cubicBezTo>
                      <a:pt x="214045" y="369349"/>
                      <a:pt x="209789" y="368377"/>
                      <a:pt x="205371" y="367376"/>
                    </a:cubicBezTo>
                    <a:cubicBezTo>
                      <a:pt x="198537" y="365785"/>
                      <a:pt x="193927" y="364003"/>
                      <a:pt x="191541" y="362030"/>
                    </a:cubicBezTo>
                    <a:cubicBezTo>
                      <a:pt x="189155" y="360056"/>
                      <a:pt x="187962" y="357390"/>
                      <a:pt x="187962" y="354032"/>
                    </a:cubicBezTo>
                    <a:cubicBezTo>
                      <a:pt x="187962" y="351735"/>
                      <a:pt x="188714" y="349658"/>
                      <a:pt x="190216" y="347803"/>
                    </a:cubicBezTo>
                    <a:cubicBezTo>
                      <a:pt x="191718" y="345947"/>
                      <a:pt x="193500" y="344548"/>
                      <a:pt x="195562" y="343605"/>
                    </a:cubicBezTo>
                    <a:cubicBezTo>
                      <a:pt x="198095" y="342427"/>
                      <a:pt x="200510" y="341632"/>
                      <a:pt x="202808" y="341219"/>
                    </a:cubicBezTo>
                    <a:cubicBezTo>
                      <a:pt x="205106" y="340807"/>
                      <a:pt x="207698" y="340601"/>
                      <a:pt x="210584" y="340601"/>
                    </a:cubicBezTo>
                    <a:cubicBezTo>
                      <a:pt x="218007" y="340601"/>
                      <a:pt x="225238" y="342044"/>
                      <a:pt x="232278" y="344931"/>
                    </a:cubicBezTo>
                    <a:cubicBezTo>
                      <a:pt x="239318" y="347817"/>
                      <a:pt x="245283" y="351352"/>
                      <a:pt x="250173" y="355535"/>
                    </a:cubicBezTo>
                    <a:lnTo>
                      <a:pt x="253089" y="355535"/>
                    </a:lnTo>
                    <a:lnTo>
                      <a:pt x="253089" y="325490"/>
                    </a:lnTo>
                    <a:cubicBezTo>
                      <a:pt x="246962" y="322780"/>
                      <a:pt x="240025" y="320630"/>
                      <a:pt x="232278" y="319039"/>
                    </a:cubicBezTo>
                    <a:cubicBezTo>
                      <a:pt x="224531" y="317449"/>
                      <a:pt x="216740" y="316653"/>
                      <a:pt x="208905" y="316653"/>
                    </a:cubicBezTo>
                    <a:close/>
                    <a:moveTo>
                      <a:pt x="253382" y="0"/>
                    </a:moveTo>
                    <a:lnTo>
                      <a:pt x="796480" y="0"/>
                    </a:lnTo>
                    <a:lnTo>
                      <a:pt x="818027" y="44822"/>
                    </a:lnTo>
                    <a:cubicBezTo>
                      <a:pt x="861043" y="108494"/>
                      <a:pt x="921958" y="159081"/>
                      <a:pt x="993551" y="189362"/>
                    </a:cubicBezTo>
                    <a:lnTo>
                      <a:pt x="1043266" y="204794"/>
                    </a:lnTo>
                    <a:lnTo>
                      <a:pt x="1047618" y="225180"/>
                    </a:lnTo>
                    <a:cubicBezTo>
                      <a:pt x="1053044" y="263512"/>
                      <a:pt x="1055857" y="302771"/>
                      <a:pt x="1055857" y="342741"/>
                    </a:cubicBezTo>
                    <a:cubicBezTo>
                      <a:pt x="1055857" y="662499"/>
                      <a:pt x="875772" y="936846"/>
                      <a:pt x="619121" y="1054035"/>
                    </a:cubicBezTo>
                    <a:lnTo>
                      <a:pt x="527930" y="1084593"/>
                    </a:lnTo>
                    <a:lnTo>
                      <a:pt x="436737" y="1054035"/>
                    </a:lnTo>
                    <a:cubicBezTo>
                      <a:pt x="180086" y="936846"/>
                      <a:pt x="0" y="662499"/>
                      <a:pt x="0" y="342741"/>
                    </a:cubicBezTo>
                    <a:cubicBezTo>
                      <a:pt x="0" y="302771"/>
                      <a:pt x="2815" y="263512"/>
                      <a:pt x="8241" y="225180"/>
                    </a:cubicBezTo>
                    <a:lnTo>
                      <a:pt x="13018" y="202800"/>
                    </a:lnTo>
                    <a:lnTo>
                      <a:pt x="56311" y="189362"/>
                    </a:lnTo>
                    <a:cubicBezTo>
                      <a:pt x="127905" y="159081"/>
                      <a:pt x="188820" y="108494"/>
                      <a:pt x="231835" y="44822"/>
                    </a:cubicBezTo>
                    <a:close/>
                  </a:path>
                </a:pathLst>
              </a:custGeom>
              <a:pattFill prst="wdUpDiag">
                <a:fgClr>
                  <a:schemeClr val="bg2"/>
                </a:fgClr>
                <a:bgClr>
                  <a:schemeClr val="accent3"/>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p>
            </p:txBody>
          </p:sp>
        </p:grpSp>
        <p:grpSp>
          <p:nvGrpSpPr>
            <p:cNvPr id="122" name="Group 121">
              <a:extLst>
                <a:ext uri="{FF2B5EF4-FFF2-40B4-BE49-F238E27FC236}">
                  <a16:creationId xmlns:a16="http://schemas.microsoft.com/office/drawing/2014/main" id="{5EBEDA1D-AD68-4E73-A2C4-FB68D7185AD0}"/>
                </a:ext>
              </a:extLst>
            </p:cNvPr>
            <p:cNvGrpSpPr>
              <a:grpSpLocks noChangeAspect="1"/>
            </p:cNvGrpSpPr>
            <p:nvPr/>
          </p:nvGrpSpPr>
          <p:grpSpPr>
            <a:xfrm>
              <a:off x="8913496" y="4623666"/>
              <a:ext cx="667630" cy="685800"/>
              <a:chOff x="5114398" y="4968613"/>
              <a:chExt cx="1218233" cy="1251388"/>
            </a:xfrm>
          </p:grpSpPr>
          <p:sp>
            <p:nvSpPr>
              <p:cNvPr id="123" name="Freeform 207">
                <a:extLst>
                  <a:ext uri="{FF2B5EF4-FFF2-40B4-BE49-F238E27FC236}">
                    <a16:creationId xmlns:a16="http://schemas.microsoft.com/office/drawing/2014/main" id="{791CA446-98E4-42D6-9205-68EFFC81F6A3}"/>
                  </a:ext>
                </a:extLst>
              </p:cNvPr>
              <p:cNvSpPr/>
              <p:nvPr/>
            </p:nvSpPr>
            <p:spPr>
              <a:xfrm>
                <a:off x="5195586" y="5052011"/>
                <a:ext cx="1055857" cy="1084593"/>
              </a:xfrm>
              <a:custGeom>
                <a:avLst/>
                <a:gdLst>
                  <a:gd name="connsiteX0" fmla="*/ 198055 w 825306"/>
                  <a:gd name="connsiteY0" fmla="*/ 0 h 847768"/>
                  <a:gd name="connsiteX1" fmla="*/ 622565 w 825306"/>
                  <a:gd name="connsiteY1" fmla="*/ 0 h 847768"/>
                  <a:gd name="connsiteX2" fmla="*/ 639407 w 825306"/>
                  <a:gd name="connsiteY2" fmla="*/ 35035 h 847768"/>
                  <a:gd name="connsiteX3" fmla="*/ 776605 w 825306"/>
                  <a:gd name="connsiteY3" fmla="*/ 148014 h 847768"/>
                  <a:gd name="connsiteX4" fmla="*/ 815464 w 825306"/>
                  <a:gd name="connsiteY4" fmla="*/ 160076 h 847768"/>
                  <a:gd name="connsiteX5" fmla="*/ 818866 w 825306"/>
                  <a:gd name="connsiteY5" fmla="*/ 176011 h 847768"/>
                  <a:gd name="connsiteX6" fmla="*/ 825306 w 825306"/>
                  <a:gd name="connsiteY6" fmla="*/ 267902 h 847768"/>
                  <a:gd name="connsiteX7" fmla="*/ 483933 w 825306"/>
                  <a:gd name="connsiteY7" fmla="*/ 823882 h 847768"/>
                  <a:gd name="connsiteX8" fmla="*/ 412654 w 825306"/>
                  <a:gd name="connsiteY8" fmla="*/ 847768 h 847768"/>
                  <a:gd name="connsiteX9" fmla="*/ 341373 w 825306"/>
                  <a:gd name="connsiteY9" fmla="*/ 823882 h 847768"/>
                  <a:gd name="connsiteX10" fmla="*/ 0 w 825306"/>
                  <a:gd name="connsiteY10" fmla="*/ 267902 h 847768"/>
                  <a:gd name="connsiteX11" fmla="*/ 6441 w 825306"/>
                  <a:gd name="connsiteY11" fmla="*/ 176011 h 847768"/>
                  <a:gd name="connsiteX12" fmla="*/ 10175 w 825306"/>
                  <a:gd name="connsiteY12" fmla="*/ 158518 h 847768"/>
                  <a:gd name="connsiteX13" fmla="*/ 44015 w 825306"/>
                  <a:gd name="connsiteY13" fmla="*/ 148014 h 847768"/>
                  <a:gd name="connsiteX14" fmla="*/ 181213 w 825306"/>
                  <a:gd name="connsiteY14" fmla="*/ 35035 h 84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5306" h="847768">
                    <a:moveTo>
                      <a:pt x="198055" y="0"/>
                    </a:moveTo>
                    <a:lnTo>
                      <a:pt x="622565" y="0"/>
                    </a:lnTo>
                    <a:lnTo>
                      <a:pt x="639407" y="35035"/>
                    </a:lnTo>
                    <a:cubicBezTo>
                      <a:pt x="673030" y="84804"/>
                      <a:pt x="720644" y="124345"/>
                      <a:pt x="776605" y="148014"/>
                    </a:cubicBezTo>
                    <a:lnTo>
                      <a:pt x="815464" y="160076"/>
                    </a:lnTo>
                    <a:lnTo>
                      <a:pt x="818866" y="176011"/>
                    </a:lnTo>
                    <a:cubicBezTo>
                      <a:pt x="823107" y="205973"/>
                      <a:pt x="825306" y="236660"/>
                      <a:pt x="825306" y="267902"/>
                    </a:cubicBezTo>
                    <a:cubicBezTo>
                      <a:pt x="825306" y="517840"/>
                      <a:pt x="684543" y="732282"/>
                      <a:pt x="483933" y="823882"/>
                    </a:cubicBezTo>
                    <a:lnTo>
                      <a:pt x="412654" y="847768"/>
                    </a:lnTo>
                    <a:lnTo>
                      <a:pt x="341373" y="823882"/>
                    </a:lnTo>
                    <a:cubicBezTo>
                      <a:pt x="140763" y="732282"/>
                      <a:pt x="0" y="517840"/>
                      <a:pt x="0" y="267902"/>
                    </a:cubicBezTo>
                    <a:cubicBezTo>
                      <a:pt x="0" y="236660"/>
                      <a:pt x="2200" y="205973"/>
                      <a:pt x="6441" y="176011"/>
                    </a:cubicBezTo>
                    <a:lnTo>
                      <a:pt x="10175" y="158518"/>
                    </a:lnTo>
                    <a:lnTo>
                      <a:pt x="44015" y="148014"/>
                    </a:lnTo>
                    <a:cubicBezTo>
                      <a:pt x="99976" y="124345"/>
                      <a:pt x="147590" y="84804"/>
                      <a:pt x="181213" y="350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4" name="Freeform 208">
                <a:extLst>
                  <a:ext uri="{FF2B5EF4-FFF2-40B4-BE49-F238E27FC236}">
                    <a16:creationId xmlns:a16="http://schemas.microsoft.com/office/drawing/2014/main" id="{C44F0D64-B46D-408D-937B-44F75A4D11C9}"/>
                  </a:ext>
                </a:extLst>
              </p:cNvPr>
              <p:cNvSpPr/>
              <p:nvPr/>
            </p:nvSpPr>
            <p:spPr>
              <a:xfrm>
                <a:off x="5114398" y="4968613"/>
                <a:ext cx="1218233" cy="1251388"/>
              </a:xfrm>
              <a:custGeom>
                <a:avLst/>
                <a:gdLst>
                  <a:gd name="connsiteX0" fmla="*/ 198055 w 825306"/>
                  <a:gd name="connsiteY0" fmla="*/ 0 h 847768"/>
                  <a:gd name="connsiteX1" fmla="*/ 622565 w 825306"/>
                  <a:gd name="connsiteY1" fmla="*/ 0 h 847768"/>
                  <a:gd name="connsiteX2" fmla="*/ 639407 w 825306"/>
                  <a:gd name="connsiteY2" fmla="*/ 35035 h 847768"/>
                  <a:gd name="connsiteX3" fmla="*/ 776605 w 825306"/>
                  <a:gd name="connsiteY3" fmla="*/ 148014 h 847768"/>
                  <a:gd name="connsiteX4" fmla="*/ 815464 w 825306"/>
                  <a:gd name="connsiteY4" fmla="*/ 160076 h 847768"/>
                  <a:gd name="connsiteX5" fmla="*/ 818866 w 825306"/>
                  <a:gd name="connsiteY5" fmla="*/ 176011 h 847768"/>
                  <a:gd name="connsiteX6" fmla="*/ 825306 w 825306"/>
                  <a:gd name="connsiteY6" fmla="*/ 267902 h 847768"/>
                  <a:gd name="connsiteX7" fmla="*/ 483933 w 825306"/>
                  <a:gd name="connsiteY7" fmla="*/ 823882 h 847768"/>
                  <a:gd name="connsiteX8" fmla="*/ 412654 w 825306"/>
                  <a:gd name="connsiteY8" fmla="*/ 847768 h 847768"/>
                  <a:gd name="connsiteX9" fmla="*/ 341373 w 825306"/>
                  <a:gd name="connsiteY9" fmla="*/ 823882 h 847768"/>
                  <a:gd name="connsiteX10" fmla="*/ 0 w 825306"/>
                  <a:gd name="connsiteY10" fmla="*/ 267902 h 847768"/>
                  <a:gd name="connsiteX11" fmla="*/ 6441 w 825306"/>
                  <a:gd name="connsiteY11" fmla="*/ 176011 h 847768"/>
                  <a:gd name="connsiteX12" fmla="*/ 10175 w 825306"/>
                  <a:gd name="connsiteY12" fmla="*/ 158518 h 847768"/>
                  <a:gd name="connsiteX13" fmla="*/ 44015 w 825306"/>
                  <a:gd name="connsiteY13" fmla="*/ 148014 h 847768"/>
                  <a:gd name="connsiteX14" fmla="*/ 181213 w 825306"/>
                  <a:gd name="connsiteY14" fmla="*/ 35035 h 84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5306" h="847768">
                    <a:moveTo>
                      <a:pt x="198055" y="0"/>
                    </a:moveTo>
                    <a:lnTo>
                      <a:pt x="622565" y="0"/>
                    </a:lnTo>
                    <a:lnTo>
                      <a:pt x="639407" y="35035"/>
                    </a:lnTo>
                    <a:cubicBezTo>
                      <a:pt x="673030" y="84804"/>
                      <a:pt x="720644" y="124345"/>
                      <a:pt x="776605" y="148014"/>
                    </a:cubicBezTo>
                    <a:lnTo>
                      <a:pt x="815464" y="160076"/>
                    </a:lnTo>
                    <a:lnTo>
                      <a:pt x="818866" y="176011"/>
                    </a:lnTo>
                    <a:cubicBezTo>
                      <a:pt x="823107" y="205973"/>
                      <a:pt x="825306" y="236660"/>
                      <a:pt x="825306" y="267902"/>
                    </a:cubicBezTo>
                    <a:cubicBezTo>
                      <a:pt x="825306" y="517840"/>
                      <a:pt x="684543" y="732282"/>
                      <a:pt x="483933" y="823882"/>
                    </a:cubicBezTo>
                    <a:lnTo>
                      <a:pt x="412654" y="847768"/>
                    </a:lnTo>
                    <a:lnTo>
                      <a:pt x="341373" y="823882"/>
                    </a:lnTo>
                    <a:cubicBezTo>
                      <a:pt x="140763" y="732282"/>
                      <a:pt x="0" y="517840"/>
                      <a:pt x="0" y="267902"/>
                    </a:cubicBezTo>
                    <a:cubicBezTo>
                      <a:pt x="0" y="236660"/>
                      <a:pt x="2200" y="205973"/>
                      <a:pt x="6441" y="176011"/>
                    </a:cubicBezTo>
                    <a:lnTo>
                      <a:pt x="10175" y="158518"/>
                    </a:lnTo>
                    <a:lnTo>
                      <a:pt x="44015" y="148014"/>
                    </a:lnTo>
                    <a:cubicBezTo>
                      <a:pt x="99976" y="124345"/>
                      <a:pt x="147590" y="84804"/>
                      <a:pt x="181213" y="35035"/>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5" name="Freeform 209">
                <a:extLst>
                  <a:ext uri="{FF2B5EF4-FFF2-40B4-BE49-F238E27FC236}">
                    <a16:creationId xmlns:a16="http://schemas.microsoft.com/office/drawing/2014/main" id="{D40B866B-1BB6-4A84-A5C2-F72E56FB0A75}"/>
                  </a:ext>
                </a:extLst>
              </p:cNvPr>
              <p:cNvSpPr/>
              <p:nvPr/>
            </p:nvSpPr>
            <p:spPr>
              <a:xfrm>
                <a:off x="5195586" y="5052011"/>
                <a:ext cx="1055857" cy="1084593"/>
              </a:xfrm>
              <a:custGeom>
                <a:avLst/>
                <a:gdLst>
                  <a:gd name="connsiteX0" fmla="*/ 198055 w 825306"/>
                  <a:gd name="connsiteY0" fmla="*/ 0 h 847768"/>
                  <a:gd name="connsiteX1" fmla="*/ 622565 w 825306"/>
                  <a:gd name="connsiteY1" fmla="*/ 0 h 847768"/>
                  <a:gd name="connsiteX2" fmla="*/ 639407 w 825306"/>
                  <a:gd name="connsiteY2" fmla="*/ 35035 h 847768"/>
                  <a:gd name="connsiteX3" fmla="*/ 776605 w 825306"/>
                  <a:gd name="connsiteY3" fmla="*/ 148014 h 847768"/>
                  <a:gd name="connsiteX4" fmla="*/ 815464 w 825306"/>
                  <a:gd name="connsiteY4" fmla="*/ 160076 h 847768"/>
                  <a:gd name="connsiteX5" fmla="*/ 818866 w 825306"/>
                  <a:gd name="connsiteY5" fmla="*/ 176011 h 847768"/>
                  <a:gd name="connsiteX6" fmla="*/ 825306 w 825306"/>
                  <a:gd name="connsiteY6" fmla="*/ 267902 h 847768"/>
                  <a:gd name="connsiteX7" fmla="*/ 483933 w 825306"/>
                  <a:gd name="connsiteY7" fmla="*/ 823882 h 847768"/>
                  <a:gd name="connsiteX8" fmla="*/ 412654 w 825306"/>
                  <a:gd name="connsiteY8" fmla="*/ 847768 h 847768"/>
                  <a:gd name="connsiteX9" fmla="*/ 341373 w 825306"/>
                  <a:gd name="connsiteY9" fmla="*/ 823882 h 847768"/>
                  <a:gd name="connsiteX10" fmla="*/ 0 w 825306"/>
                  <a:gd name="connsiteY10" fmla="*/ 267902 h 847768"/>
                  <a:gd name="connsiteX11" fmla="*/ 6441 w 825306"/>
                  <a:gd name="connsiteY11" fmla="*/ 176011 h 847768"/>
                  <a:gd name="connsiteX12" fmla="*/ 10175 w 825306"/>
                  <a:gd name="connsiteY12" fmla="*/ 158518 h 847768"/>
                  <a:gd name="connsiteX13" fmla="*/ 44015 w 825306"/>
                  <a:gd name="connsiteY13" fmla="*/ 148014 h 847768"/>
                  <a:gd name="connsiteX14" fmla="*/ 181213 w 825306"/>
                  <a:gd name="connsiteY14" fmla="*/ 35035 h 84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5306" h="847768">
                    <a:moveTo>
                      <a:pt x="198055" y="0"/>
                    </a:moveTo>
                    <a:lnTo>
                      <a:pt x="622565" y="0"/>
                    </a:lnTo>
                    <a:lnTo>
                      <a:pt x="639407" y="35035"/>
                    </a:lnTo>
                    <a:cubicBezTo>
                      <a:pt x="673030" y="84804"/>
                      <a:pt x="720644" y="124345"/>
                      <a:pt x="776605" y="148014"/>
                    </a:cubicBezTo>
                    <a:lnTo>
                      <a:pt x="815464" y="160076"/>
                    </a:lnTo>
                    <a:lnTo>
                      <a:pt x="818866" y="176011"/>
                    </a:lnTo>
                    <a:cubicBezTo>
                      <a:pt x="823107" y="205973"/>
                      <a:pt x="825306" y="236660"/>
                      <a:pt x="825306" y="267902"/>
                    </a:cubicBezTo>
                    <a:cubicBezTo>
                      <a:pt x="825306" y="517840"/>
                      <a:pt x="684543" y="732282"/>
                      <a:pt x="483933" y="823882"/>
                    </a:cubicBezTo>
                    <a:lnTo>
                      <a:pt x="412654" y="847768"/>
                    </a:lnTo>
                    <a:lnTo>
                      <a:pt x="341373" y="823882"/>
                    </a:lnTo>
                    <a:cubicBezTo>
                      <a:pt x="140763" y="732282"/>
                      <a:pt x="0" y="517840"/>
                      <a:pt x="0" y="267902"/>
                    </a:cubicBezTo>
                    <a:cubicBezTo>
                      <a:pt x="0" y="236660"/>
                      <a:pt x="2200" y="205973"/>
                      <a:pt x="6441" y="176011"/>
                    </a:cubicBezTo>
                    <a:lnTo>
                      <a:pt x="10175" y="158518"/>
                    </a:lnTo>
                    <a:lnTo>
                      <a:pt x="44015" y="148014"/>
                    </a:lnTo>
                    <a:cubicBezTo>
                      <a:pt x="99976" y="124345"/>
                      <a:pt x="147590" y="84804"/>
                      <a:pt x="181213" y="350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6" name="Freeform 210">
                <a:extLst>
                  <a:ext uri="{FF2B5EF4-FFF2-40B4-BE49-F238E27FC236}">
                    <a16:creationId xmlns:a16="http://schemas.microsoft.com/office/drawing/2014/main" id="{161F4364-40F8-4F9D-A5A0-6D0469378BB2}"/>
                  </a:ext>
                </a:extLst>
              </p:cNvPr>
              <p:cNvSpPr/>
              <p:nvPr/>
            </p:nvSpPr>
            <p:spPr>
              <a:xfrm>
                <a:off x="5195586" y="5052011"/>
                <a:ext cx="1055857" cy="1084593"/>
              </a:xfrm>
              <a:custGeom>
                <a:avLst/>
                <a:gdLst/>
                <a:ahLst/>
                <a:cxnLst/>
                <a:rect l="l" t="t" r="r" b="b"/>
                <a:pathLst>
                  <a:path w="1055857" h="1084593">
                    <a:moveTo>
                      <a:pt x="545745" y="575684"/>
                    </a:moveTo>
                    <a:lnTo>
                      <a:pt x="546234" y="575684"/>
                    </a:lnTo>
                    <a:cubicBezTo>
                      <a:pt x="551629" y="575684"/>
                      <a:pt x="556268" y="575777"/>
                      <a:pt x="560151" y="575963"/>
                    </a:cubicBezTo>
                    <a:cubicBezTo>
                      <a:pt x="564035" y="576149"/>
                      <a:pt x="567744" y="577219"/>
                      <a:pt x="571279" y="579172"/>
                    </a:cubicBezTo>
                    <a:cubicBezTo>
                      <a:pt x="576162" y="581916"/>
                      <a:pt x="579778" y="585718"/>
                      <a:pt x="582127" y="590578"/>
                    </a:cubicBezTo>
                    <a:cubicBezTo>
                      <a:pt x="584475" y="595439"/>
                      <a:pt x="585650" y="601287"/>
                      <a:pt x="585650" y="608124"/>
                    </a:cubicBezTo>
                    <a:cubicBezTo>
                      <a:pt x="585650" y="614961"/>
                      <a:pt x="584534" y="620751"/>
                      <a:pt x="582301" y="625495"/>
                    </a:cubicBezTo>
                    <a:cubicBezTo>
                      <a:pt x="580069" y="630239"/>
                      <a:pt x="576813" y="633960"/>
                      <a:pt x="572534" y="636657"/>
                    </a:cubicBezTo>
                    <a:cubicBezTo>
                      <a:pt x="568907" y="638936"/>
                      <a:pt x="565081" y="640180"/>
                      <a:pt x="561058" y="640389"/>
                    </a:cubicBezTo>
                    <a:cubicBezTo>
                      <a:pt x="557035" y="640599"/>
                      <a:pt x="552094" y="640703"/>
                      <a:pt x="546234" y="640703"/>
                    </a:cubicBezTo>
                    <a:lnTo>
                      <a:pt x="545745" y="640703"/>
                    </a:lnTo>
                    <a:close/>
                    <a:moveTo>
                      <a:pt x="341813" y="566057"/>
                    </a:moveTo>
                    <a:lnTo>
                      <a:pt x="355245" y="609445"/>
                    </a:lnTo>
                    <a:lnTo>
                      <a:pt x="328382" y="609445"/>
                    </a:lnTo>
                    <a:close/>
                    <a:moveTo>
                      <a:pt x="680360" y="556290"/>
                    </a:moveTo>
                    <a:lnTo>
                      <a:pt x="680360" y="576103"/>
                    </a:lnTo>
                    <a:lnTo>
                      <a:pt x="711056" y="576103"/>
                    </a:lnTo>
                    <a:lnTo>
                      <a:pt x="711056" y="660167"/>
                    </a:lnTo>
                    <a:lnTo>
                      <a:pt x="737147" y="660167"/>
                    </a:lnTo>
                    <a:lnTo>
                      <a:pt x="737147" y="576103"/>
                    </a:lnTo>
                    <a:lnTo>
                      <a:pt x="767843" y="576103"/>
                    </a:lnTo>
                    <a:lnTo>
                      <a:pt x="767843" y="556290"/>
                    </a:lnTo>
                    <a:close/>
                    <a:moveTo>
                      <a:pt x="620243" y="556290"/>
                    </a:moveTo>
                    <a:lnTo>
                      <a:pt x="620243" y="574428"/>
                    </a:lnTo>
                    <a:lnTo>
                      <a:pt x="635172" y="574428"/>
                    </a:lnTo>
                    <a:lnTo>
                      <a:pt x="635172" y="642029"/>
                    </a:lnTo>
                    <a:lnTo>
                      <a:pt x="620243" y="642029"/>
                    </a:lnTo>
                    <a:lnTo>
                      <a:pt x="620243" y="660167"/>
                    </a:lnTo>
                    <a:lnTo>
                      <a:pt x="676193" y="660167"/>
                    </a:lnTo>
                    <a:lnTo>
                      <a:pt x="676193" y="642029"/>
                    </a:lnTo>
                    <a:lnTo>
                      <a:pt x="661264" y="642029"/>
                    </a:lnTo>
                    <a:lnTo>
                      <a:pt x="661264" y="574428"/>
                    </a:lnTo>
                    <a:lnTo>
                      <a:pt x="676193" y="574428"/>
                    </a:lnTo>
                    <a:lnTo>
                      <a:pt x="676193" y="556290"/>
                    </a:lnTo>
                    <a:close/>
                    <a:moveTo>
                      <a:pt x="519654" y="556290"/>
                    </a:moveTo>
                    <a:lnTo>
                      <a:pt x="519654" y="660167"/>
                    </a:lnTo>
                    <a:lnTo>
                      <a:pt x="552163" y="660167"/>
                    </a:lnTo>
                    <a:cubicBezTo>
                      <a:pt x="559326" y="660167"/>
                      <a:pt x="566081" y="659667"/>
                      <a:pt x="572430" y="658667"/>
                    </a:cubicBezTo>
                    <a:cubicBezTo>
                      <a:pt x="578778" y="657667"/>
                      <a:pt x="584650" y="655423"/>
                      <a:pt x="590045" y="651935"/>
                    </a:cubicBezTo>
                    <a:cubicBezTo>
                      <a:pt x="596510" y="647842"/>
                      <a:pt x="601858" y="641971"/>
                      <a:pt x="606090" y="634320"/>
                    </a:cubicBezTo>
                    <a:cubicBezTo>
                      <a:pt x="610323" y="626669"/>
                      <a:pt x="612439" y="618007"/>
                      <a:pt x="612439" y="608333"/>
                    </a:cubicBezTo>
                    <a:cubicBezTo>
                      <a:pt x="612439" y="598287"/>
                      <a:pt x="610462" y="589555"/>
                      <a:pt x="606509" y="582137"/>
                    </a:cubicBezTo>
                    <a:cubicBezTo>
                      <a:pt x="602556" y="574719"/>
                      <a:pt x="597161" y="568824"/>
                      <a:pt x="590324" y="564452"/>
                    </a:cubicBezTo>
                    <a:cubicBezTo>
                      <a:pt x="584743" y="560871"/>
                      <a:pt x="578766" y="558615"/>
                      <a:pt x="572395" y="557685"/>
                    </a:cubicBezTo>
                    <a:cubicBezTo>
                      <a:pt x="566023" y="556755"/>
                      <a:pt x="559186" y="556290"/>
                      <a:pt x="551884" y="556290"/>
                    </a:cubicBezTo>
                    <a:close/>
                    <a:moveTo>
                      <a:pt x="413414" y="556290"/>
                    </a:moveTo>
                    <a:lnTo>
                      <a:pt x="413414" y="622635"/>
                    </a:lnTo>
                    <a:cubicBezTo>
                      <a:pt x="413414" y="635611"/>
                      <a:pt x="417169" y="645470"/>
                      <a:pt x="424680" y="652214"/>
                    </a:cubicBezTo>
                    <a:cubicBezTo>
                      <a:pt x="432192" y="658958"/>
                      <a:pt x="442924" y="662330"/>
                      <a:pt x="456876" y="662330"/>
                    </a:cubicBezTo>
                    <a:cubicBezTo>
                      <a:pt x="471247" y="662330"/>
                      <a:pt x="482096" y="658900"/>
                      <a:pt x="489421" y="652040"/>
                    </a:cubicBezTo>
                    <a:cubicBezTo>
                      <a:pt x="496746" y="645180"/>
                      <a:pt x="500408" y="635355"/>
                      <a:pt x="500408" y="622565"/>
                    </a:cubicBezTo>
                    <a:lnTo>
                      <a:pt x="500408" y="556290"/>
                    </a:lnTo>
                    <a:lnTo>
                      <a:pt x="474317" y="556290"/>
                    </a:lnTo>
                    <a:lnTo>
                      <a:pt x="474317" y="621100"/>
                    </a:lnTo>
                    <a:cubicBezTo>
                      <a:pt x="474317" y="628588"/>
                      <a:pt x="472910" y="634029"/>
                      <a:pt x="470096" y="637424"/>
                    </a:cubicBezTo>
                    <a:cubicBezTo>
                      <a:pt x="467283" y="640820"/>
                      <a:pt x="462876" y="642517"/>
                      <a:pt x="456876" y="642517"/>
                    </a:cubicBezTo>
                    <a:cubicBezTo>
                      <a:pt x="450737" y="642517"/>
                      <a:pt x="446307" y="640750"/>
                      <a:pt x="443586" y="637215"/>
                    </a:cubicBezTo>
                    <a:cubicBezTo>
                      <a:pt x="440866" y="633680"/>
                      <a:pt x="439505" y="628309"/>
                      <a:pt x="439505" y="621100"/>
                    </a:cubicBezTo>
                    <a:lnTo>
                      <a:pt x="439505" y="556290"/>
                    </a:lnTo>
                    <a:close/>
                    <a:moveTo>
                      <a:pt x="324228" y="528589"/>
                    </a:moveTo>
                    <a:lnTo>
                      <a:pt x="279780" y="660167"/>
                    </a:lnTo>
                    <a:lnTo>
                      <a:pt x="312918" y="660167"/>
                    </a:lnTo>
                    <a:lnTo>
                      <a:pt x="321136" y="633304"/>
                    </a:lnTo>
                    <a:lnTo>
                      <a:pt x="362491" y="633304"/>
                    </a:lnTo>
                    <a:lnTo>
                      <a:pt x="370709" y="660167"/>
                    </a:lnTo>
                    <a:lnTo>
                      <a:pt x="404731" y="660167"/>
                    </a:lnTo>
                    <a:lnTo>
                      <a:pt x="360282" y="528589"/>
                    </a:lnTo>
                    <a:close/>
                    <a:moveTo>
                      <a:pt x="583706" y="365855"/>
                    </a:moveTo>
                    <a:lnTo>
                      <a:pt x="592426" y="365855"/>
                    </a:lnTo>
                    <a:cubicBezTo>
                      <a:pt x="595403" y="365855"/>
                      <a:pt x="597891" y="365948"/>
                      <a:pt x="599891" y="366134"/>
                    </a:cubicBezTo>
                    <a:cubicBezTo>
                      <a:pt x="601891" y="366320"/>
                      <a:pt x="603704" y="366762"/>
                      <a:pt x="605332" y="367460"/>
                    </a:cubicBezTo>
                    <a:cubicBezTo>
                      <a:pt x="607658" y="368483"/>
                      <a:pt x="609320" y="369936"/>
                      <a:pt x="610320" y="371820"/>
                    </a:cubicBezTo>
                    <a:cubicBezTo>
                      <a:pt x="611320" y="373703"/>
                      <a:pt x="611820" y="375947"/>
                      <a:pt x="611820" y="378552"/>
                    </a:cubicBezTo>
                    <a:cubicBezTo>
                      <a:pt x="611820" y="381482"/>
                      <a:pt x="611413" y="383854"/>
                      <a:pt x="610599" y="385668"/>
                    </a:cubicBezTo>
                    <a:cubicBezTo>
                      <a:pt x="609785" y="387482"/>
                      <a:pt x="608541" y="389040"/>
                      <a:pt x="606867" y="390342"/>
                    </a:cubicBezTo>
                    <a:cubicBezTo>
                      <a:pt x="605100" y="391784"/>
                      <a:pt x="602949" y="392725"/>
                      <a:pt x="600414" y="393167"/>
                    </a:cubicBezTo>
                    <a:cubicBezTo>
                      <a:pt x="597879" y="393609"/>
                      <a:pt x="594798" y="393830"/>
                      <a:pt x="591170" y="393830"/>
                    </a:cubicBezTo>
                    <a:lnTo>
                      <a:pt x="583706" y="393830"/>
                    </a:lnTo>
                    <a:close/>
                    <a:moveTo>
                      <a:pt x="718460" y="346740"/>
                    </a:moveTo>
                    <a:lnTo>
                      <a:pt x="718460" y="366553"/>
                    </a:lnTo>
                    <a:lnTo>
                      <a:pt x="749156" y="366553"/>
                    </a:lnTo>
                    <a:lnTo>
                      <a:pt x="749156" y="450617"/>
                    </a:lnTo>
                    <a:lnTo>
                      <a:pt x="775247" y="450617"/>
                    </a:lnTo>
                    <a:lnTo>
                      <a:pt x="775247" y="366553"/>
                    </a:lnTo>
                    <a:lnTo>
                      <a:pt x="805943" y="366553"/>
                    </a:lnTo>
                    <a:lnTo>
                      <a:pt x="805943" y="351964"/>
                    </a:lnTo>
                    <a:lnTo>
                      <a:pt x="839346" y="408550"/>
                    </a:lnTo>
                    <a:lnTo>
                      <a:pt x="839346" y="450617"/>
                    </a:lnTo>
                    <a:lnTo>
                      <a:pt x="865437" y="450617"/>
                    </a:lnTo>
                    <a:lnTo>
                      <a:pt x="865437" y="407225"/>
                    </a:lnTo>
                    <a:lnTo>
                      <a:pt x="901296" y="346740"/>
                    </a:lnTo>
                    <a:lnTo>
                      <a:pt x="872553" y="346740"/>
                    </a:lnTo>
                    <a:lnTo>
                      <a:pt x="852950" y="383854"/>
                    </a:lnTo>
                    <a:lnTo>
                      <a:pt x="832579" y="346740"/>
                    </a:lnTo>
                    <a:lnTo>
                      <a:pt x="805943" y="346740"/>
                    </a:lnTo>
                    <a:lnTo>
                      <a:pt x="802860" y="346740"/>
                    </a:lnTo>
                    <a:close/>
                    <a:moveTo>
                      <a:pt x="658343" y="346740"/>
                    </a:moveTo>
                    <a:lnTo>
                      <a:pt x="658343" y="364878"/>
                    </a:lnTo>
                    <a:lnTo>
                      <a:pt x="673272" y="364878"/>
                    </a:lnTo>
                    <a:lnTo>
                      <a:pt x="673272" y="432479"/>
                    </a:lnTo>
                    <a:lnTo>
                      <a:pt x="658343" y="432479"/>
                    </a:lnTo>
                    <a:lnTo>
                      <a:pt x="658343" y="450617"/>
                    </a:lnTo>
                    <a:lnTo>
                      <a:pt x="714293" y="450617"/>
                    </a:lnTo>
                    <a:lnTo>
                      <a:pt x="714293" y="432479"/>
                    </a:lnTo>
                    <a:lnTo>
                      <a:pt x="699364" y="432479"/>
                    </a:lnTo>
                    <a:lnTo>
                      <a:pt x="699364" y="364878"/>
                    </a:lnTo>
                    <a:lnTo>
                      <a:pt x="714293" y="364878"/>
                    </a:lnTo>
                    <a:lnTo>
                      <a:pt x="714293" y="346740"/>
                    </a:lnTo>
                    <a:close/>
                    <a:moveTo>
                      <a:pt x="557754" y="346740"/>
                    </a:moveTo>
                    <a:lnTo>
                      <a:pt x="557754" y="450617"/>
                    </a:lnTo>
                    <a:lnTo>
                      <a:pt x="583706" y="450617"/>
                    </a:lnTo>
                    <a:lnTo>
                      <a:pt x="583706" y="412527"/>
                    </a:lnTo>
                    <a:lnTo>
                      <a:pt x="593054" y="412527"/>
                    </a:lnTo>
                    <a:lnTo>
                      <a:pt x="622006" y="450617"/>
                    </a:lnTo>
                    <a:lnTo>
                      <a:pt x="653818" y="450617"/>
                    </a:lnTo>
                    <a:lnTo>
                      <a:pt x="618866" y="406457"/>
                    </a:lnTo>
                    <a:cubicBezTo>
                      <a:pt x="624866" y="403527"/>
                      <a:pt x="629656" y="399585"/>
                      <a:pt x="633238" y="394632"/>
                    </a:cubicBezTo>
                    <a:cubicBezTo>
                      <a:pt x="636819" y="389679"/>
                      <a:pt x="638609" y="383226"/>
                      <a:pt x="638609" y="375273"/>
                    </a:cubicBezTo>
                    <a:cubicBezTo>
                      <a:pt x="638609" y="369645"/>
                      <a:pt x="637516" y="365006"/>
                      <a:pt x="635330" y="361355"/>
                    </a:cubicBezTo>
                    <a:cubicBezTo>
                      <a:pt x="633144" y="357704"/>
                      <a:pt x="630191" y="354693"/>
                      <a:pt x="626470" y="352321"/>
                    </a:cubicBezTo>
                    <a:cubicBezTo>
                      <a:pt x="622843" y="350042"/>
                      <a:pt x="618890" y="348542"/>
                      <a:pt x="614611" y="347821"/>
                    </a:cubicBezTo>
                    <a:cubicBezTo>
                      <a:pt x="610332" y="347100"/>
                      <a:pt x="605309" y="346740"/>
                      <a:pt x="599542" y="346740"/>
                    </a:cubicBezTo>
                    <a:close/>
                    <a:moveTo>
                      <a:pt x="451514" y="346740"/>
                    </a:moveTo>
                    <a:lnTo>
                      <a:pt x="451514" y="413085"/>
                    </a:lnTo>
                    <a:cubicBezTo>
                      <a:pt x="451514" y="426061"/>
                      <a:pt x="455269" y="435920"/>
                      <a:pt x="462780" y="442664"/>
                    </a:cubicBezTo>
                    <a:cubicBezTo>
                      <a:pt x="470292" y="449408"/>
                      <a:pt x="481024" y="452780"/>
                      <a:pt x="494976" y="452780"/>
                    </a:cubicBezTo>
                    <a:cubicBezTo>
                      <a:pt x="509347" y="452780"/>
                      <a:pt x="520196" y="449350"/>
                      <a:pt x="527521" y="442490"/>
                    </a:cubicBezTo>
                    <a:cubicBezTo>
                      <a:pt x="534846" y="435630"/>
                      <a:pt x="538508" y="425805"/>
                      <a:pt x="538508" y="413015"/>
                    </a:cubicBezTo>
                    <a:lnTo>
                      <a:pt x="538508" y="346740"/>
                    </a:lnTo>
                    <a:lnTo>
                      <a:pt x="512417" y="346740"/>
                    </a:lnTo>
                    <a:lnTo>
                      <a:pt x="512417" y="411550"/>
                    </a:lnTo>
                    <a:cubicBezTo>
                      <a:pt x="512417" y="419038"/>
                      <a:pt x="511010" y="424479"/>
                      <a:pt x="508196" y="427874"/>
                    </a:cubicBezTo>
                    <a:cubicBezTo>
                      <a:pt x="505383" y="431270"/>
                      <a:pt x="500976" y="432967"/>
                      <a:pt x="494976" y="432967"/>
                    </a:cubicBezTo>
                    <a:cubicBezTo>
                      <a:pt x="488837" y="432967"/>
                      <a:pt x="484407" y="431200"/>
                      <a:pt x="481686" y="427665"/>
                    </a:cubicBezTo>
                    <a:cubicBezTo>
                      <a:pt x="478966" y="424130"/>
                      <a:pt x="477605" y="418759"/>
                      <a:pt x="477605" y="411550"/>
                    </a:cubicBezTo>
                    <a:lnTo>
                      <a:pt x="477605" y="346740"/>
                    </a:lnTo>
                    <a:close/>
                    <a:moveTo>
                      <a:pt x="272004" y="346740"/>
                    </a:moveTo>
                    <a:lnTo>
                      <a:pt x="272004" y="450617"/>
                    </a:lnTo>
                    <a:lnTo>
                      <a:pt x="342255" y="450617"/>
                    </a:lnTo>
                    <a:lnTo>
                      <a:pt x="342255" y="430804"/>
                    </a:lnTo>
                    <a:lnTo>
                      <a:pt x="297956" y="430804"/>
                    </a:lnTo>
                    <a:lnTo>
                      <a:pt x="297956" y="404574"/>
                    </a:lnTo>
                    <a:lnTo>
                      <a:pt x="338767" y="404574"/>
                    </a:lnTo>
                    <a:lnTo>
                      <a:pt x="338767" y="384761"/>
                    </a:lnTo>
                    <a:lnTo>
                      <a:pt x="297956" y="384761"/>
                    </a:lnTo>
                    <a:lnTo>
                      <a:pt x="297956" y="366553"/>
                    </a:lnTo>
                    <a:lnTo>
                      <a:pt x="342255" y="366553"/>
                    </a:lnTo>
                    <a:lnTo>
                      <a:pt x="342255" y="346740"/>
                    </a:lnTo>
                    <a:close/>
                    <a:moveTo>
                      <a:pt x="402586" y="344717"/>
                    </a:moveTo>
                    <a:cubicBezTo>
                      <a:pt x="387006" y="344717"/>
                      <a:pt x="374623" y="349612"/>
                      <a:pt x="365438" y="359402"/>
                    </a:cubicBezTo>
                    <a:cubicBezTo>
                      <a:pt x="356252" y="369192"/>
                      <a:pt x="351659" y="382319"/>
                      <a:pt x="351659" y="398783"/>
                    </a:cubicBezTo>
                    <a:cubicBezTo>
                      <a:pt x="351659" y="415852"/>
                      <a:pt x="356240" y="429095"/>
                      <a:pt x="365403" y="438513"/>
                    </a:cubicBezTo>
                    <a:cubicBezTo>
                      <a:pt x="374565" y="447931"/>
                      <a:pt x="386936" y="452640"/>
                      <a:pt x="402517" y="452640"/>
                    </a:cubicBezTo>
                    <a:cubicBezTo>
                      <a:pt x="407493" y="452640"/>
                      <a:pt x="411400" y="452385"/>
                      <a:pt x="414237" y="451873"/>
                    </a:cubicBezTo>
                    <a:cubicBezTo>
                      <a:pt x="417074" y="451361"/>
                      <a:pt x="420120" y="450617"/>
                      <a:pt x="423376" y="449641"/>
                    </a:cubicBezTo>
                    <a:cubicBezTo>
                      <a:pt x="426027" y="448850"/>
                      <a:pt x="428608" y="447885"/>
                      <a:pt x="431120" y="446745"/>
                    </a:cubicBezTo>
                    <a:cubicBezTo>
                      <a:pt x="433631" y="445606"/>
                      <a:pt x="435840" y="444594"/>
                      <a:pt x="437747" y="443711"/>
                    </a:cubicBezTo>
                    <a:lnTo>
                      <a:pt x="437747" y="419294"/>
                    </a:lnTo>
                    <a:lnTo>
                      <a:pt x="435375" y="419294"/>
                    </a:lnTo>
                    <a:cubicBezTo>
                      <a:pt x="434073" y="420456"/>
                      <a:pt x="432538" y="421782"/>
                      <a:pt x="430771" y="423270"/>
                    </a:cubicBezTo>
                    <a:cubicBezTo>
                      <a:pt x="429004" y="424758"/>
                      <a:pt x="426957" y="426223"/>
                      <a:pt x="424632" y="427665"/>
                    </a:cubicBezTo>
                    <a:cubicBezTo>
                      <a:pt x="422492" y="429060"/>
                      <a:pt x="419864" y="430328"/>
                      <a:pt x="416748" y="431467"/>
                    </a:cubicBezTo>
                    <a:cubicBezTo>
                      <a:pt x="413632" y="432607"/>
                      <a:pt x="410353" y="433176"/>
                      <a:pt x="406912" y="433176"/>
                    </a:cubicBezTo>
                    <a:cubicBezTo>
                      <a:pt x="403610" y="433176"/>
                      <a:pt x="400296" y="432595"/>
                      <a:pt x="396971" y="431432"/>
                    </a:cubicBezTo>
                    <a:cubicBezTo>
                      <a:pt x="393645" y="430270"/>
                      <a:pt x="390634" y="428386"/>
                      <a:pt x="387936" y="425782"/>
                    </a:cubicBezTo>
                    <a:cubicBezTo>
                      <a:pt x="385146" y="423084"/>
                      <a:pt x="382890" y="419538"/>
                      <a:pt x="381169" y="415143"/>
                    </a:cubicBezTo>
                    <a:cubicBezTo>
                      <a:pt x="379448" y="410748"/>
                      <a:pt x="378588" y="405318"/>
                      <a:pt x="378588" y="398853"/>
                    </a:cubicBezTo>
                    <a:cubicBezTo>
                      <a:pt x="378588" y="392714"/>
                      <a:pt x="379413" y="387389"/>
                      <a:pt x="381065" y="382877"/>
                    </a:cubicBezTo>
                    <a:cubicBezTo>
                      <a:pt x="382716" y="378366"/>
                      <a:pt x="384843" y="374785"/>
                      <a:pt x="387448" y="372134"/>
                    </a:cubicBezTo>
                    <a:cubicBezTo>
                      <a:pt x="390285" y="369204"/>
                      <a:pt x="393273" y="367146"/>
                      <a:pt x="396412" y="365960"/>
                    </a:cubicBezTo>
                    <a:cubicBezTo>
                      <a:pt x="399552" y="364774"/>
                      <a:pt x="403005" y="364181"/>
                      <a:pt x="406772" y="364181"/>
                    </a:cubicBezTo>
                    <a:cubicBezTo>
                      <a:pt x="409935" y="364181"/>
                      <a:pt x="412970" y="364704"/>
                      <a:pt x="415876" y="365750"/>
                    </a:cubicBezTo>
                    <a:cubicBezTo>
                      <a:pt x="418783" y="366797"/>
                      <a:pt x="421446" y="368064"/>
                      <a:pt x="423864" y="369552"/>
                    </a:cubicBezTo>
                    <a:cubicBezTo>
                      <a:pt x="426283" y="371041"/>
                      <a:pt x="428445" y="372564"/>
                      <a:pt x="430352" y="374122"/>
                    </a:cubicBezTo>
                    <a:cubicBezTo>
                      <a:pt x="432259" y="375680"/>
                      <a:pt x="433840" y="377017"/>
                      <a:pt x="435096" y="378133"/>
                    </a:cubicBezTo>
                    <a:lnTo>
                      <a:pt x="437747" y="378133"/>
                    </a:lnTo>
                    <a:lnTo>
                      <a:pt x="437747" y="353367"/>
                    </a:lnTo>
                    <a:cubicBezTo>
                      <a:pt x="436026" y="352484"/>
                      <a:pt x="433771" y="351437"/>
                      <a:pt x="430980" y="350228"/>
                    </a:cubicBezTo>
                    <a:cubicBezTo>
                      <a:pt x="428190" y="349019"/>
                      <a:pt x="425608" y="348065"/>
                      <a:pt x="423236" y="347368"/>
                    </a:cubicBezTo>
                    <a:cubicBezTo>
                      <a:pt x="420213" y="346531"/>
                      <a:pt x="417051" y="345879"/>
                      <a:pt x="413749" y="345414"/>
                    </a:cubicBezTo>
                    <a:cubicBezTo>
                      <a:pt x="410447" y="344949"/>
                      <a:pt x="406726" y="344717"/>
                      <a:pt x="402586" y="344717"/>
                    </a:cubicBezTo>
                    <a:close/>
                    <a:moveTo>
                      <a:pt x="208905" y="316653"/>
                    </a:moveTo>
                    <a:cubicBezTo>
                      <a:pt x="193294" y="316653"/>
                      <a:pt x="180274" y="320468"/>
                      <a:pt x="169847" y="328097"/>
                    </a:cubicBezTo>
                    <a:cubicBezTo>
                      <a:pt x="159420" y="335726"/>
                      <a:pt x="154206" y="345697"/>
                      <a:pt x="154206" y="358009"/>
                    </a:cubicBezTo>
                    <a:cubicBezTo>
                      <a:pt x="154206" y="367140"/>
                      <a:pt x="156415" y="374740"/>
                      <a:pt x="160834" y="380808"/>
                    </a:cubicBezTo>
                    <a:cubicBezTo>
                      <a:pt x="165252" y="386875"/>
                      <a:pt x="172557" y="391706"/>
                      <a:pt x="182749" y="395300"/>
                    </a:cubicBezTo>
                    <a:cubicBezTo>
                      <a:pt x="187167" y="396831"/>
                      <a:pt x="191924" y="398127"/>
                      <a:pt x="197020" y="399188"/>
                    </a:cubicBezTo>
                    <a:cubicBezTo>
                      <a:pt x="202116" y="400248"/>
                      <a:pt x="206902" y="401368"/>
                      <a:pt x="211380" y="402546"/>
                    </a:cubicBezTo>
                    <a:cubicBezTo>
                      <a:pt x="214973" y="403488"/>
                      <a:pt x="218066" y="404991"/>
                      <a:pt x="220658" y="407052"/>
                    </a:cubicBezTo>
                    <a:cubicBezTo>
                      <a:pt x="223250" y="409114"/>
                      <a:pt x="224546" y="411795"/>
                      <a:pt x="224546" y="415094"/>
                    </a:cubicBezTo>
                    <a:cubicBezTo>
                      <a:pt x="224546" y="418039"/>
                      <a:pt x="223751" y="420411"/>
                      <a:pt x="222160" y="422207"/>
                    </a:cubicBezTo>
                    <a:cubicBezTo>
                      <a:pt x="220570" y="424004"/>
                      <a:pt x="218626" y="425403"/>
                      <a:pt x="216328" y="426405"/>
                    </a:cubicBezTo>
                    <a:cubicBezTo>
                      <a:pt x="214443" y="427288"/>
                      <a:pt x="211954" y="427936"/>
                      <a:pt x="208861" y="428349"/>
                    </a:cubicBezTo>
                    <a:cubicBezTo>
                      <a:pt x="205768" y="428761"/>
                      <a:pt x="203279" y="428967"/>
                      <a:pt x="201394" y="428967"/>
                    </a:cubicBezTo>
                    <a:cubicBezTo>
                      <a:pt x="193912" y="428967"/>
                      <a:pt x="186195" y="427465"/>
                      <a:pt x="178242" y="424461"/>
                    </a:cubicBezTo>
                    <a:cubicBezTo>
                      <a:pt x="170289" y="421456"/>
                      <a:pt x="163014" y="417156"/>
                      <a:pt x="156415" y="411559"/>
                    </a:cubicBezTo>
                    <a:lnTo>
                      <a:pt x="153411" y="411559"/>
                    </a:lnTo>
                    <a:lnTo>
                      <a:pt x="153411" y="442841"/>
                    </a:lnTo>
                    <a:cubicBezTo>
                      <a:pt x="159950" y="445728"/>
                      <a:pt x="167034" y="448143"/>
                      <a:pt x="174663" y="450087"/>
                    </a:cubicBezTo>
                    <a:cubicBezTo>
                      <a:pt x="182292" y="452031"/>
                      <a:pt x="191144" y="453003"/>
                      <a:pt x="201217" y="453003"/>
                    </a:cubicBezTo>
                    <a:cubicBezTo>
                      <a:pt x="218714" y="453003"/>
                      <a:pt x="232602" y="449027"/>
                      <a:pt x="242882" y="441074"/>
                    </a:cubicBezTo>
                    <a:cubicBezTo>
                      <a:pt x="253162" y="433121"/>
                      <a:pt x="258302" y="422605"/>
                      <a:pt x="258302" y="409527"/>
                    </a:cubicBezTo>
                    <a:cubicBezTo>
                      <a:pt x="258302" y="400396"/>
                      <a:pt x="256078" y="393046"/>
                      <a:pt x="251631" y="387479"/>
                    </a:cubicBezTo>
                    <a:cubicBezTo>
                      <a:pt x="247183" y="381912"/>
                      <a:pt x="240393" y="377479"/>
                      <a:pt x="231262" y="374180"/>
                    </a:cubicBezTo>
                    <a:cubicBezTo>
                      <a:pt x="226608" y="372531"/>
                      <a:pt x="222234" y="371234"/>
                      <a:pt x="218140" y="370292"/>
                    </a:cubicBezTo>
                    <a:cubicBezTo>
                      <a:pt x="214045" y="369349"/>
                      <a:pt x="209789" y="368377"/>
                      <a:pt x="205371" y="367376"/>
                    </a:cubicBezTo>
                    <a:cubicBezTo>
                      <a:pt x="198537" y="365785"/>
                      <a:pt x="193927" y="364003"/>
                      <a:pt x="191541" y="362030"/>
                    </a:cubicBezTo>
                    <a:cubicBezTo>
                      <a:pt x="189155" y="360056"/>
                      <a:pt x="187962" y="357390"/>
                      <a:pt x="187962" y="354032"/>
                    </a:cubicBezTo>
                    <a:cubicBezTo>
                      <a:pt x="187962" y="351735"/>
                      <a:pt x="188714" y="349658"/>
                      <a:pt x="190216" y="347803"/>
                    </a:cubicBezTo>
                    <a:cubicBezTo>
                      <a:pt x="191718" y="345947"/>
                      <a:pt x="193500" y="344548"/>
                      <a:pt x="195562" y="343605"/>
                    </a:cubicBezTo>
                    <a:cubicBezTo>
                      <a:pt x="198095" y="342427"/>
                      <a:pt x="200510" y="341632"/>
                      <a:pt x="202808" y="341219"/>
                    </a:cubicBezTo>
                    <a:cubicBezTo>
                      <a:pt x="205106" y="340807"/>
                      <a:pt x="207698" y="340601"/>
                      <a:pt x="210584" y="340601"/>
                    </a:cubicBezTo>
                    <a:cubicBezTo>
                      <a:pt x="218007" y="340601"/>
                      <a:pt x="225238" y="342044"/>
                      <a:pt x="232278" y="344931"/>
                    </a:cubicBezTo>
                    <a:cubicBezTo>
                      <a:pt x="239318" y="347817"/>
                      <a:pt x="245283" y="351352"/>
                      <a:pt x="250173" y="355535"/>
                    </a:cubicBezTo>
                    <a:lnTo>
                      <a:pt x="253089" y="355535"/>
                    </a:lnTo>
                    <a:lnTo>
                      <a:pt x="253089" y="325490"/>
                    </a:lnTo>
                    <a:cubicBezTo>
                      <a:pt x="246962" y="322780"/>
                      <a:pt x="240025" y="320630"/>
                      <a:pt x="232278" y="319039"/>
                    </a:cubicBezTo>
                    <a:cubicBezTo>
                      <a:pt x="224531" y="317449"/>
                      <a:pt x="216740" y="316653"/>
                      <a:pt x="208905" y="316653"/>
                    </a:cubicBezTo>
                    <a:close/>
                    <a:moveTo>
                      <a:pt x="253382" y="0"/>
                    </a:moveTo>
                    <a:lnTo>
                      <a:pt x="796480" y="0"/>
                    </a:lnTo>
                    <a:lnTo>
                      <a:pt x="818027" y="44822"/>
                    </a:lnTo>
                    <a:cubicBezTo>
                      <a:pt x="861043" y="108494"/>
                      <a:pt x="921958" y="159081"/>
                      <a:pt x="993551" y="189362"/>
                    </a:cubicBezTo>
                    <a:lnTo>
                      <a:pt x="1043266" y="204794"/>
                    </a:lnTo>
                    <a:lnTo>
                      <a:pt x="1047618" y="225180"/>
                    </a:lnTo>
                    <a:cubicBezTo>
                      <a:pt x="1053044" y="263512"/>
                      <a:pt x="1055857" y="302771"/>
                      <a:pt x="1055857" y="342741"/>
                    </a:cubicBezTo>
                    <a:cubicBezTo>
                      <a:pt x="1055857" y="662499"/>
                      <a:pt x="875772" y="936846"/>
                      <a:pt x="619121" y="1054035"/>
                    </a:cubicBezTo>
                    <a:lnTo>
                      <a:pt x="527930" y="1084593"/>
                    </a:lnTo>
                    <a:lnTo>
                      <a:pt x="436737" y="1054035"/>
                    </a:lnTo>
                    <a:cubicBezTo>
                      <a:pt x="180086" y="936846"/>
                      <a:pt x="0" y="662499"/>
                      <a:pt x="0" y="342741"/>
                    </a:cubicBezTo>
                    <a:cubicBezTo>
                      <a:pt x="0" y="302771"/>
                      <a:pt x="2815" y="263512"/>
                      <a:pt x="8241" y="225180"/>
                    </a:cubicBezTo>
                    <a:lnTo>
                      <a:pt x="13018" y="202800"/>
                    </a:lnTo>
                    <a:lnTo>
                      <a:pt x="56311" y="189362"/>
                    </a:lnTo>
                    <a:cubicBezTo>
                      <a:pt x="127905" y="159081"/>
                      <a:pt x="188820" y="108494"/>
                      <a:pt x="231835" y="44822"/>
                    </a:cubicBezTo>
                    <a:close/>
                  </a:path>
                </a:pathLst>
              </a:custGeom>
              <a:pattFill prst="wdUpDiag">
                <a:fgClr>
                  <a:schemeClr val="bg2"/>
                </a:fgClr>
                <a:bgClr>
                  <a:schemeClr val="accent3"/>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p>
            </p:txBody>
          </p:sp>
        </p:grpSp>
        <p:grpSp>
          <p:nvGrpSpPr>
            <p:cNvPr id="127" name="Group 126">
              <a:extLst>
                <a:ext uri="{FF2B5EF4-FFF2-40B4-BE49-F238E27FC236}">
                  <a16:creationId xmlns:a16="http://schemas.microsoft.com/office/drawing/2014/main" id="{90AF9059-5780-4E31-8654-F4B3377B089F}"/>
                </a:ext>
              </a:extLst>
            </p:cNvPr>
            <p:cNvGrpSpPr>
              <a:grpSpLocks noChangeAspect="1"/>
            </p:cNvGrpSpPr>
            <p:nvPr/>
          </p:nvGrpSpPr>
          <p:grpSpPr>
            <a:xfrm>
              <a:off x="9589806" y="3148858"/>
              <a:ext cx="667630" cy="685800"/>
              <a:chOff x="5114398" y="4968613"/>
              <a:chExt cx="1218233" cy="1251388"/>
            </a:xfrm>
          </p:grpSpPr>
          <p:sp>
            <p:nvSpPr>
              <p:cNvPr id="128" name="Freeform 216">
                <a:extLst>
                  <a:ext uri="{FF2B5EF4-FFF2-40B4-BE49-F238E27FC236}">
                    <a16:creationId xmlns:a16="http://schemas.microsoft.com/office/drawing/2014/main" id="{0ECBE949-9B86-4661-A323-9519DA67017B}"/>
                  </a:ext>
                </a:extLst>
              </p:cNvPr>
              <p:cNvSpPr/>
              <p:nvPr/>
            </p:nvSpPr>
            <p:spPr>
              <a:xfrm>
                <a:off x="5195586" y="5052011"/>
                <a:ext cx="1055857" cy="1084593"/>
              </a:xfrm>
              <a:custGeom>
                <a:avLst/>
                <a:gdLst>
                  <a:gd name="connsiteX0" fmla="*/ 198055 w 825306"/>
                  <a:gd name="connsiteY0" fmla="*/ 0 h 847768"/>
                  <a:gd name="connsiteX1" fmla="*/ 622565 w 825306"/>
                  <a:gd name="connsiteY1" fmla="*/ 0 h 847768"/>
                  <a:gd name="connsiteX2" fmla="*/ 639407 w 825306"/>
                  <a:gd name="connsiteY2" fmla="*/ 35035 h 847768"/>
                  <a:gd name="connsiteX3" fmla="*/ 776605 w 825306"/>
                  <a:gd name="connsiteY3" fmla="*/ 148014 h 847768"/>
                  <a:gd name="connsiteX4" fmla="*/ 815464 w 825306"/>
                  <a:gd name="connsiteY4" fmla="*/ 160076 h 847768"/>
                  <a:gd name="connsiteX5" fmla="*/ 818866 w 825306"/>
                  <a:gd name="connsiteY5" fmla="*/ 176011 h 847768"/>
                  <a:gd name="connsiteX6" fmla="*/ 825306 w 825306"/>
                  <a:gd name="connsiteY6" fmla="*/ 267902 h 847768"/>
                  <a:gd name="connsiteX7" fmla="*/ 483933 w 825306"/>
                  <a:gd name="connsiteY7" fmla="*/ 823882 h 847768"/>
                  <a:gd name="connsiteX8" fmla="*/ 412654 w 825306"/>
                  <a:gd name="connsiteY8" fmla="*/ 847768 h 847768"/>
                  <a:gd name="connsiteX9" fmla="*/ 341373 w 825306"/>
                  <a:gd name="connsiteY9" fmla="*/ 823882 h 847768"/>
                  <a:gd name="connsiteX10" fmla="*/ 0 w 825306"/>
                  <a:gd name="connsiteY10" fmla="*/ 267902 h 847768"/>
                  <a:gd name="connsiteX11" fmla="*/ 6441 w 825306"/>
                  <a:gd name="connsiteY11" fmla="*/ 176011 h 847768"/>
                  <a:gd name="connsiteX12" fmla="*/ 10175 w 825306"/>
                  <a:gd name="connsiteY12" fmla="*/ 158518 h 847768"/>
                  <a:gd name="connsiteX13" fmla="*/ 44015 w 825306"/>
                  <a:gd name="connsiteY13" fmla="*/ 148014 h 847768"/>
                  <a:gd name="connsiteX14" fmla="*/ 181213 w 825306"/>
                  <a:gd name="connsiteY14" fmla="*/ 35035 h 84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5306" h="847768">
                    <a:moveTo>
                      <a:pt x="198055" y="0"/>
                    </a:moveTo>
                    <a:lnTo>
                      <a:pt x="622565" y="0"/>
                    </a:lnTo>
                    <a:lnTo>
                      <a:pt x="639407" y="35035"/>
                    </a:lnTo>
                    <a:cubicBezTo>
                      <a:pt x="673030" y="84804"/>
                      <a:pt x="720644" y="124345"/>
                      <a:pt x="776605" y="148014"/>
                    </a:cubicBezTo>
                    <a:lnTo>
                      <a:pt x="815464" y="160076"/>
                    </a:lnTo>
                    <a:lnTo>
                      <a:pt x="818866" y="176011"/>
                    </a:lnTo>
                    <a:cubicBezTo>
                      <a:pt x="823107" y="205973"/>
                      <a:pt x="825306" y="236660"/>
                      <a:pt x="825306" y="267902"/>
                    </a:cubicBezTo>
                    <a:cubicBezTo>
                      <a:pt x="825306" y="517840"/>
                      <a:pt x="684543" y="732282"/>
                      <a:pt x="483933" y="823882"/>
                    </a:cubicBezTo>
                    <a:lnTo>
                      <a:pt x="412654" y="847768"/>
                    </a:lnTo>
                    <a:lnTo>
                      <a:pt x="341373" y="823882"/>
                    </a:lnTo>
                    <a:cubicBezTo>
                      <a:pt x="140763" y="732282"/>
                      <a:pt x="0" y="517840"/>
                      <a:pt x="0" y="267902"/>
                    </a:cubicBezTo>
                    <a:cubicBezTo>
                      <a:pt x="0" y="236660"/>
                      <a:pt x="2200" y="205973"/>
                      <a:pt x="6441" y="176011"/>
                    </a:cubicBezTo>
                    <a:lnTo>
                      <a:pt x="10175" y="158518"/>
                    </a:lnTo>
                    <a:lnTo>
                      <a:pt x="44015" y="148014"/>
                    </a:lnTo>
                    <a:cubicBezTo>
                      <a:pt x="99976" y="124345"/>
                      <a:pt x="147590" y="84804"/>
                      <a:pt x="181213" y="350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9" name="Freeform 217">
                <a:extLst>
                  <a:ext uri="{FF2B5EF4-FFF2-40B4-BE49-F238E27FC236}">
                    <a16:creationId xmlns:a16="http://schemas.microsoft.com/office/drawing/2014/main" id="{97964ECC-8F45-4213-AC5E-3AEA7DEEB09A}"/>
                  </a:ext>
                </a:extLst>
              </p:cNvPr>
              <p:cNvSpPr/>
              <p:nvPr/>
            </p:nvSpPr>
            <p:spPr>
              <a:xfrm>
                <a:off x="5114398" y="4968613"/>
                <a:ext cx="1218233" cy="1251388"/>
              </a:xfrm>
              <a:custGeom>
                <a:avLst/>
                <a:gdLst>
                  <a:gd name="connsiteX0" fmla="*/ 198055 w 825306"/>
                  <a:gd name="connsiteY0" fmla="*/ 0 h 847768"/>
                  <a:gd name="connsiteX1" fmla="*/ 622565 w 825306"/>
                  <a:gd name="connsiteY1" fmla="*/ 0 h 847768"/>
                  <a:gd name="connsiteX2" fmla="*/ 639407 w 825306"/>
                  <a:gd name="connsiteY2" fmla="*/ 35035 h 847768"/>
                  <a:gd name="connsiteX3" fmla="*/ 776605 w 825306"/>
                  <a:gd name="connsiteY3" fmla="*/ 148014 h 847768"/>
                  <a:gd name="connsiteX4" fmla="*/ 815464 w 825306"/>
                  <a:gd name="connsiteY4" fmla="*/ 160076 h 847768"/>
                  <a:gd name="connsiteX5" fmla="*/ 818866 w 825306"/>
                  <a:gd name="connsiteY5" fmla="*/ 176011 h 847768"/>
                  <a:gd name="connsiteX6" fmla="*/ 825306 w 825306"/>
                  <a:gd name="connsiteY6" fmla="*/ 267902 h 847768"/>
                  <a:gd name="connsiteX7" fmla="*/ 483933 w 825306"/>
                  <a:gd name="connsiteY7" fmla="*/ 823882 h 847768"/>
                  <a:gd name="connsiteX8" fmla="*/ 412654 w 825306"/>
                  <a:gd name="connsiteY8" fmla="*/ 847768 h 847768"/>
                  <a:gd name="connsiteX9" fmla="*/ 341373 w 825306"/>
                  <a:gd name="connsiteY9" fmla="*/ 823882 h 847768"/>
                  <a:gd name="connsiteX10" fmla="*/ 0 w 825306"/>
                  <a:gd name="connsiteY10" fmla="*/ 267902 h 847768"/>
                  <a:gd name="connsiteX11" fmla="*/ 6441 w 825306"/>
                  <a:gd name="connsiteY11" fmla="*/ 176011 h 847768"/>
                  <a:gd name="connsiteX12" fmla="*/ 10175 w 825306"/>
                  <a:gd name="connsiteY12" fmla="*/ 158518 h 847768"/>
                  <a:gd name="connsiteX13" fmla="*/ 44015 w 825306"/>
                  <a:gd name="connsiteY13" fmla="*/ 148014 h 847768"/>
                  <a:gd name="connsiteX14" fmla="*/ 181213 w 825306"/>
                  <a:gd name="connsiteY14" fmla="*/ 35035 h 84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5306" h="847768">
                    <a:moveTo>
                      <a:pt x="198055" y="0"/>
                    </a:moveTo>
                    <a:lnTo>
                      <a:pt x="622565" y="0"/>
                    </a:lnTo>
                    <a:lnTo>
                      <a:pt x="639407" y="35035"/>
                    </a:lnTo>
                    <a:cubicBezTo>
                      <a:pt x="673030" y="84804"/>
                      <a:pt x="720644" y="124345"/>
                      <a:pt x="776605" y="148014"/>
                    </a:cubicBezTo>
                    <a:lnTo>
                      <a:pt x="815464" y="160076"/>
                    </a:lnTo>
                    <a:lnTo>
                      <a:pt x="818866" y="176011"/>
                    </a:lnTo>
                    <a:cubicBezTo>
                      <a:pt x="823107" y="205973"/>
                      <a:pt x="825306" y="236660"/>
                      <a:pt x="825306" y="267902"/>
                    </a:cubicBezTo>
                    <a:cubicBezTo>
                      <a:pt x="825306" y="517840"/>
                      <a:pt x="684543" y="732282"/>
                      <a:pt x="483933" y="823882"/>
                    </a:cubicBezTo>
                    <a:lnTo>
                      <a:pt x="412654" y="847768"/>
                    </a:lnTo>
                    <a:lnTo>
                      <a:pt x="341373" y="823882"/>
                    </a:lnTo>
                    <a:cubicBezTo>
                      <a:pt x="140763" y="732282"/>
                      <a:pt x="0" y="517840"/>
                      <a:pt x="0" y="267902"/>
                    </a:cubicBezTo>
                    <a:cubicBezTo>
                      <a:pt x="0" y="236660"/>
                      <a:pt x="2200" y="205973"/>
                      <a:pt x="6441" y="176011"/>
                    </a:cubicBezTo>
                    <a:lnTo>
                      <a:pt x="10175" y="158518"/>
                    </a:lnTo>
                    <a:lnTo>
                      <a:pt x="44015" y="148014"/>
                    </a:lnTo>
                    <a:cubicBezTo>
                      <a:pt x="99976" y="124345"/>
                      <a:pt x="147590" y="84804"/>
                      <a:pt x="181213" y="35035"/>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0" name="Freeform 218">
                <a:extLst>
                  <a:ext uri="{FF2B5EF4-FFF2-40B4-BE49-F238E27FC236}">
                    <a16:creationId xmlns:a16="http://schemas.microsoft.com/office/drawing/2014/main" id="{8E091BED-1B57-44E2-8962-62BC1A35D281}"/>
                  </a:ext>
                </a:extLst>
              </p:cNvPr>
              <p:cNvSpPr/>
              <p:nvPr/>
            </p:nvSpPr>
            <p:spPr>
              <a:xfrm>
                <a:off x="5195586" y="5052011"/>
                <a:ext cx="1055857" cy="1084593"/>
              </a:xfrm>
              <a:custGeom>
                <a:avLst/>
                <a:gdLst>
                  <a:gd name="connsiteX0" fmla="*/ 198055 w 825306"/>
                  <a:gd name="connsiteY0" fmla="*/ 0 h 847768"/>
                  <a:gd name="connsiteX1" fmla="*/ 622565 w 825306"/>
                  <a:gd name="connsiteY1" fmla="*/ 0 h 847768"/>
                  <a:gd name="connsiteX2" fmla="*/ 639407 w 825306"/>
                  <a:gd name="connsiteY2" fmla="*/ 35035 h 847768"/>
                  <a:gd name="connsiteX3" fmla="*/ 776605 w 825306"/>
                  <a:gd name="connsiteY3" fmla="*/ 148014 h 847768"/>
                  <a:gd name="connsiteX4" fmla="*/ 815464 w 825306"/>
                  <a:gd name="connsiteY4" fmla="*/ 160076 h 847768"/>
                  <a:gd name="connsiteX5" fmla="*/ 818866 w 825306"/>
                  <a:gd name="connsiteY5" fmla="*/ 176011 h 847768"/>
                  <a:gd name="connsiteX6" fmla="*/ 825306 w 825306"/>
                  <a:gd name="connsiteY6" fmla="*/ 267902 h 847768"/>
                  <a:gd name="connsiteX7" fmla="*/ 483933 w 825306"/>
                  <a:gd name="connsiteY7" fmla="*/ 823882 h 847768"/>
                  <a:gd name="connsiteX8" fmla="*/ 412654 w 825306"/>
                  <a:gd name="connsiteY8" fmla="*/ 847768 h 847768"/>
                  <a:gd name="connsiteX9" fmla="*/ 341373 w 825306"/>
                  <a:gd name="connsiteY9" fmla="*/ 823882 h 847768"/>
                  <a:gd name="connsiteX10" fmla="*/ 0 w 825306"/>
                  <a:gd name="connsiteY10" fmla="*/ 267902 h 847768"/>
                  <a:gd name="connsiteX11" fmla="*/ 6441 w 825306"/>
                  <a:gd name="connsiteY11" fmla="*/ 176011 h 847768"/>
                  <a:gd name="connsiteX12" fmla="*/ 10175 w 825306"/>
                  <a:gd name="connsiteY12" fmla="*/ 158518 h 847768"/>
                  <a:gd name="connsiteX13" fmla="*/ 44015 w 825306"/>
                  <a:gd name="connsiteY13" fmla="*/ 148014 h 847768"/>
                  <a:gd name="connsiteX14" fmla="*/ 181213 w 825306"/>
                  <a:gd name="connsiteY14" fmla="*/ 35035 h 84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5306" h="847768">
                    <a:moveTo>
                      <a:pt x="198055" y="0"/>
                    </a:moveTo>
                    <a:lnTo>
                      <a:pt x="622565" y="0"/>
                    </a:lnTo>
                    <a:lnTo>
                      <a:pt x="639407" y="35035"/>
                    </a:lnTo>
                    <a:cubicBezTo>
                      <a:pt x="673030" y="84804"/>
                      <a:pt x="720644" y="124345"/>
                      <a:pt x="776605" y="148014"/>
                    </a:cubicBezTo>
                    <a:lnTo>
                      <a:pt x="815464" y="160076"/>
                    </a:lnTo>
                    <a:lnTo>
                      <a:pt x="818866" y="176011"/>
                    </a:lnTo>
                    <a:cubicBezTo>
                      <a:pt x="823107" y="205973"/>
                      <a:pt x="825306" y="236660"/>
                      <a:pt x="825306" y="267902"/>
                    </a:cubicBezTo>
                    <a:cubicBezTo>
                      <a:pt x="825306" y="517840"/>
                      <a:pt x="684543" y="732282"/>
                      <a:pt x="483933" y="823882"/>
                    </a:cubicBezTo>
                    <a:lnTo>
                      <a:pt x="412654" y="847768"/>
                    </a:lnTo>
                    <a:lnTo>
                      <a:pt x="341373" y="823882"/>
                    </a:lnTo>
                    <a:cubicBezTo>
                      <a:pt x="140763" y="732282"/>
                      <a:pt x="0" y="517840"/>
                      <a:pt x="0" y="267902"/>
                    </a:cubicBezTo>
                    <a:cubicBezTo>
                      <a:pt x="0" y="236660"/>
                      <a:pt x="2200" y="205973"/>
                      <a:pt x="6441" y="176011"/>
                    </a:cubicBezTo>
                    <a:lnTo>
                      <a:pt x="10175" y="158518"/>
                    </a:lnTo>
                    <a:lnTo>
                      <a:pt x="44015" y="148014"/>
                    </a:lnTo>
                    <a:cubicBezTo>
                      <a:pt x="99976" y="124345"/>
                      <a:pt x="147590" y="84804"/>
                      <a:pt x="181213" y="350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1" name="Freeform 219">
                <a:extLst>
                  <a:ext uri="{FF2B5EF4-FFF2-40B4-BE49-F238E27FC236}">
                    <a16:creationId xmlns:a16="http://schemas.microsoft.com/office/drawing/2014/main" id="{A3E3C96C-8745-4444-ABDB-2664EF01D1B4}"/>
                  </a:ext>
                </a:extLst>
              </p:cNvPr>
              <p:cNvSpPr/>
              <p:nvPr/>
            </p:nvSpPr>
            <p:spPr>
              <a:xfrm>
                <a:off x="5195586" y="5052011"/>
                <a:ext cx="1055857" cy="1084593"/>
              </a:xfrm>
              <a:custGeom>
                <a:avLst/>
                <a:gdLst/>
                <a:ahLst/>
                <a:cxnLst/>
                <a:rect l="l" t="t" r="r" b="b"/>
                <a:pathLst>
                  <a:path w="1055857" h="1084593">
                    <a:moveTo>
                      <a:pt x="443165" y="585869"/>
                    </a:moveTo>
                    <a:lnTo>
                      <a:pt x="453769" y="620123"/>
                    </a:lnTo>
                    <a:lnTo>
                      <a:pt x="432561" y="620123"/>
                    </a:lnTo>
                    <a:close/>
                    <a:moveTo>
                      <a:pt x="681579" y="556290"/>
                    </a:moveTo>
                    <a:lnTo>
                      <a:pt x="681579" y="660167"/>
                    </a:lnTo>
                    <a:lnTo>
                      <a:pt x="707670" y="660167"/>
                    </a:lnTo>
                    <a:lnTo>
                      <a:pt x="707670" y="614124"/>
                    </a:lnTo>
                    <a:lnTo>
                      <a:pt x="743180" y="614124"/>
                    </a:lnTo>
                    <a:lnTo>
                      <a:pt x="743180" y="660167"/>
                    </a:lnTo>
                    <a:lnTo>
                      <a:pt x="769271" y="660167"/>
                    </a:lnTo>
                    <a:lnTo>
                      <a:pt x="769271" y="556290"/>
                    </a:lnTo>
                    <a:lnTo>
                      <a:pt x="743180" y="556290"/>
                    </a:lnTo>
                    <a:lnTo>
                      <a:pt x="743180" y="594311"/>
                    </a:lnTo>
                    <a:lnTo>
                      <a:pt x="707670" y="594311"/>
                    </a:lnTo>
                    <a:lnTo>
                      <a:pt x="707670" y="556290"/>
                    </a:lnTo>
                    <a:close/>
                    <a:moveTo>
                      <a:pt x="489860" y="556290"/>
                    </a:moveTo>
                    <a:lnTo>
                      <a:pt x="489860" y="576103"/>
                    </a:lnTo>
                    <a:lnTo>
                      <a:pt x="520556" y="576103"/>
                    </a:lnTo>
                    <a:lnTo>
                      <a:pt x="520556" y="660167"/>
                    </a:lnTo>
                    <a:lnTo>
                      <a:pt x="546647" y="660167"/>
                    </a:lnTo>
                    <a:lnTo>
                      <a:pt x="546647" y="576103"/>
                    </a:lnTo>
                    <a:lnTo>
                      <a:pt x="577343" y="576103"/>
                    </a:lnTo>
                    <a:lnTo>
                      <a:pt x="577343" y="556290"/>
                    </a:lnTo>
                    <a:close/>
                    <a:moveTo>
                      <a:pt x="429283" y="556290"/>
                    </a:moveTo>
                    <a:lnTo>
                      <a:pt x="394192" y="660167"/>
                    </a:lnTo>
                    <a:lnTo>
                      <a:pt x="420353" y="660167"/>
                    </a:lnTo>
                    <a:lnTo>
                      <a:pt x="426841" y="638959"/>
                    </a:lnTo>
                    <a:lnTo>
                      <a:pt x="459490" y="638959"/>
                    </a:lnTo>
                    <a:lnTo>
                      <a:pt x="465978" y="660167"/>
                    </a:lnTo>
                    <a:lnTo>
                      <a:pt x="492837" y="660167"/>
                    </a:lnTo>
                    <a:lnTo>
                      <a:pt x="457746" y="556290"/>
                    </a:lnTo>
                    <a:close/>
                    <a:moveTo>
                      <a:pt x="631186" y="554267"/>
                    </a:moveTo>
                    <a:cubicBezTo>
                      <a:pt x="615606" y="554267"/>
                      <a:pt x="603223" y="559162"/>
                      <a:pt x="594038" y="568952"/>
                    </a:cubicBezTo>
                    <a:cubicBezTo>
                      <a:pt x="584852" y="578742"/>
                      <a:pt x="580259" y="591869"/>
                      <a:pt x="580259" y="608333"/>
                    </a:cubicBezTo>
                    <a:cubicBezTo>
                      <a:pt x="580259" y="625402"/>
                      <a:pt x="584840" y="638645"/>
                      <a:pt x="594003" y="648063"/>
                    </a:cubicBezTo>
                    <a:cubicBezTo>
                      <a:pt x="603165" y="657481"/>
                      <a:pt x="615536" y="662190"/>
                      <a:pt x="631117" y="662190"/>
                    </a:cubicBezTo>
                    <a:cubicBezTo>
                      <a:pt x="636093" y="662190"/>
                      <a:pt x="640000" y="661935"/>
                      <a:pt x="642837" y="661423"/>
                    </a:cubicBezTo>
                    <a:cubicBezTo>
                      <a:pt x="645674" y="660911"/>
                      <a:pt x="648720" y="660167"/>
                      <a:pt x="651976" y="659191"/>
                    </a:cubicBezTo>
                    <a:cubicBezTo>
                      <a:pt x="654627" y="658400"/>
                      <a:pt x="657208" y="657435"/>
                      <a:pt x="659720" y="656295"/>
                    </a:cubicBezTo>
                    <a:cubicBezTo>
                      <a:pt x="662231" y="655156"/>
                      <a:pt x="664440" y="654144"/>
                      <a:pt x="666347" y="653261"/>
                    </a:cubicBezTo>
                    <a:lnTo>
                      <a:pt x="666347" y="628844"/>
                    </a:lnTo>
                    <a:lnTo>
                      <a:pt x="663975" y="628844"/>
                    </a:lnTo>
                    <a:cubicBezTo>
                      <a:pt x="662673" y="630006"/>
                      <a:pt x="661138" y="631332"/>
                      <a:pt x="659371" y="632820"/>
                    </a:cubicBezTo>
                    <a:cubicBezTo>
                      <a:pt x="657603" y="634308"/>
                      <a:pt x="655557" y="635773"/>
                      <a:pt x="653232" y="637215"/>
                    </a:cubicBezTo>
                    <a:cubicBezTo>
                      <a:pt x="651092" y="638610"/>
                      <a:pt x="648464" y="639878"/>
                      <a:pt x="645348" y="641017"/>
                    </a:cubicBezTo>
                    <a:cubicBezTo>
                      <a:pt x="642232" y="642157"/>
                      <a:pt x="638953" y="642726"/>
                      <a:pt x="635512" y="642726"/>
                    </a:cubicBezTo>
                    <a:cubicBezTo>
                      <a:pt x="632210" y="642726"/>
                      <a:pt x="628896" y="642145"/>
                      <a:pt x="625571" y="640982"/>
                    </a:cubicBezTo>
                    <a:cubicBezTo>
                      <a:pt x="622245" y="639820"/>
                      <a:pt x="619234" y="637936"/>
                      <a:pt x="616536" y="635332"/>
                    </a:cubicBezTo>
                    <a:cubicBezTo>
                      <a:pt x="613746" y="632634"/>
                      <a:pt x="611490" y="629088"/>
                      <a:pt x="609769" y="624693"/>
                    </a:cubicBezTo>
                    <a:cubicBezTo>
                      <a:pt x="608048" y="620298"/>
                      <a:pt x="607188" y="614868"/>
                      <a:pt x="607188" y="608403"/>
                    </a:cubicBezTo>
                    <a:cubicBezTo>
                      <a:pt x="607188" y="602264"/>
                      <a:pt x="608013" y="596939"/>
                      <a:pt x="609665" y="592427"/>
                    </a:cubicBezTo>
                    <a:cubicBezTo>
                      <a:pt x="611316" y="587916"/>
                      <a:pt x="613443" y="584335"/>
                      <a:pt x="616048" y="581684"/>
                    </a:cubicBezTo>
                    <a:cubicBezTo>
                      <a:pt x="618885" y="578754"/>
                      <a:pt x="621873" y="576696"/>
                      <a:pt x="625012" y="575510"/>
                    </a:cubicBezTo>
                    <a:cubicBezTo>
                      <a:pt x="628152" y="574324"/>
                      <a:pt x="631605" y="573731"/>
                      <a:pt x="635372" y="573731"/>
                    </a:cubicBezTo>
                    <a:cubicBezTo>
                      <a:pt x="638535" y="573731"/>
                      <a:pt x="641570" y="574254"/>
                      <a:pt x="644476" y="575300"/>
                    </a:cubicBezTo>
                    <a:cubicBezTo>
                      <a:pt x="647383" y="576347"/>
                      <a:pt x="650046" y="577614"/>
                      <a:pt x="652464" y="579102"/>
                    </a:cubicBezTo>
                    <a:cubicBezTo>
                      <a:pt x="654883" y="580591"/>
                      <a:pt x="657045" y="582114"/>
                      <a:pt x="658952" y="583672"/>
                    </a:cubicBezTo>
                    <a:cubicBezTo>
                      <a:pt x="660859" y="585230"/>
                      <a:pt x="662440" y="586567"/>
                      <a:pt x="663696" y="587683"/>
                    </a:cubicBezTo>
                    <a:lnTo>
                      <a:pt x="666347" y="587683"/>
                    </a:lnTo>
                    <a:lnTo>
                      <a:pt x="666347" y="562917"/>
                    </a:lnTo>
                    <a:cubicBezTo>
                      <a:pt x="664626" y="562034"/>
                      <a:pt x="662371" y="560987"/>
                      <a:pt x="659580" y="559778"/>
                    </a:cubicBezTo>
                    <a:cubicBezTo>
                      <a:pt x="656790" y="558569"/>
                      <a:pt x="654208" y="557615"/>
                      <a:pt x="651836" y="556918"/>
                    </a:cubicBezTo>
                    <a:cubicBezTo>
                      <a:pt x="648813" y="556081"/>
                      <a:pt x="645651" y="555429"/>
                      <a:pt x="642349" y="554964"/>
                    </a:cubicBezTo>
                    <a:cubicBezTo>
                      <a:pt x="639046" y="554499"/>
                      <a:pt x="635326" y="554267"/>
                      <a:pt x="631186" y="554267"/>
                    </a:cubicBezTo>
                    <a:close/>
                    <a:moveTo>
                      <a:pt x="326968" y="553155"/>
                    </a:moveTo>
                    <a:lnTo>
                      <a:pt x="331651" y="553155"/>
                    </a:lnTo>
                    <a:cubicBezTo>
                      <a:pt x="336541" y="553155"/>
                      <a:pt x="340414" y="553258"/>
                      <a:pt x="343271" y="553464"/>
                    </a:cubicBezTo>
                    <a:cubicBezTo>
                      <a:pt x="346129" y="553671"/>
                      <a:pt x="349118" y="554451"/>
                      <a:pt x="352241" y="555806"/>
                    </a:cubicBezTo>
                    <a:cubicBezTo>
                      <a:pt x="354715" y="556808"/>
                      <a:pt x="356836" y="558649"/>
                      <a:pt x="358603" y="561329"/>
                    </a:cubicBezTo>
                    <a:cubicBezTo>
                      <a:pt x="360370" y="564010"/>
                      <a:pt x="361254" y="567205"/>
                      <a:pt x="361254" y="570917"/>
                    </a:cubicBezTo>
                    <a:cubicBezTo>
                      <a:pt x="361254" y="574923"/>
                      <a:pt x="360856" y="578104"/>
                      <a:pt x="360061" y="580460"/>
                    </a:cubicBezTo>
                    <a:cubicBezTo>
                      <a:pt x="359266" y="582817"/>
                      <a:pt x="357749" y="585085"/>
                      <a:pt x="355510" y="587265"/>
                    </a:cubicBezTo>
                    <a:cubicBezTo>
                      <a:pt x="354450" y="588325"/>
                      <a:pt x="352933" y="589282"/>
                      <a:pt x="350959" y="590137"/>
                    </a:cubicBezTo>
                    <a:cubicBezTo>
                      <a:pt x="348986" y="590991"/>
                      <a:pt x="347115" y="591565"/>
                      <a:pt x="345348" y="591860"/>
                    </a:cubicBezTo>
                    <a:cubicBezTo>
                      <a:pt x="343286" y="592213"/>
                      <a:pt x="340871" y="592419"/>
                      <a:pt x="338102" y="592478"/>
                    </a:cubicBezTo>
                    <a:cubicBezTo>
                      <a:pt x="335333" y="592537"/>
                      <a:pt x="332388" y="592567"/>
                      <a:pt x="329265" y="592567"/>
                    </a:cubicBezTo>
                    <a:lnTo>
                      <a:pt x="326968" y="592567"/>
                    </a:lnTo>
                    <a:close/>
                    <a:moveTo>
                      <a:pt x="293919" y="528589"/>
                    </a:moveTo>
                    <a:lnTo>
                      <a:pt x="293919" y="660167"/>
                    </a:lnTo>
                    <a:lnTo>
                      <a:pt x="326968" y="660167"/>
                    </a:lnTo>
                    <a:lnTo>
                      <a:pt x="326968" y="617133"/>
                    </a:lnTo>
                    <a:lnTo>
                      <a:pt x="344288" y="617133"/>
                    </a:lnTo>
                    <a:cubicBezTo>
                      <a:pt x="349001" y="617133"/>
                      <a:pt x="353257" y="616750"/>
                      <a:pt x="357057" y="615984"/>
                    </a:cubicBezTo>
                    <a:cubicBezTo>
                      <a:pt x="360856" y="615218"/>
                      <a:pt x="364376" y="614158"/>
                      <a:pt x="367617" y="612803"/>
                    </a:cubicBezTo>
                    <a:cubicBezTo>
                      <a:pt x="370857" y="611448"/>
                      <a:pt x="373817" y="609798"/>
                      <a:pt x="376497" y="607854"/>
                    </a:cubicBezTo>
                    <a:cubicBezTo>
                      <a:pt x="379178" y="605910"/>
                      <a:pt x="381637" y="603789"/>
                      <a:pt x="383876" y="601492"/>
                    </a:cubicBezTo>
                    <a:cubicBezTo>
                      <a:pt x="387528" y="597780"/>
                      <a:pt x="390327" y="593156"/>
                      <a:pt x="392271" y="587618"/>
                    </a:cubicBezTo>
                    <a:cubicBezTo>
                      <a:pt x="394215" y="582081"/>
                      <a:pt x="395187" y="576248"/>
                      <a:pt x="395187" y="570122"/>
                    </a:cubicBezTo>
                    <a:cubicBezTo>
                      <a:pt x="395187" y="562522"/>
                      <a:pt x="393832" y="555968"/>
                      <a:pt x="391122" y="550460"/>
                    </a:cubicBezTo>
                    <a:cubicBezTo>
                      <a:pt x="388412" y="544952"/>
                      <a:pt x="384583" y="540548"/>
                      <a:pt x="379634" y="537249"/>
                    </a:cubicBezTo>
                    <a:cubicBezTo>
                      <a:pt x="375157" y="534245"/>
                      <a:pt x="370164" y="532050"/>
                      <a:pt x="364656" y="530666"/>
                    </a:cubicBezTo>
                    <a:cubicBezTo>
                      <a:pt x="359148" y="529281"/>
                      <a:pt x="352594" y="528589"/>
                      <a:pt x="344995" y="528589"/>
                    </a:cubicBezTo>
                    <a:close/>
                    <a:moveTo>
                      <a:pt x="583706" y="365855"/>
                    </a:moveTo>
                    <a:lnTo>
                      <a:pt x="592426" y="365855"/>
                    </a:lnTo>
                    <a:cubicBezTo>
                      <a:pt x="595403" y="365855"/>
                      <a:pt x="597891" y="365948"/>
                      <a:pt x="599891" y="366134"/>
                    </a:cubicBezTo>
                    <a:cubicBezTo>
                      <a:pt x="601891" y="366320"/>
                      <a:pt x="603704" y="366762"/>
                      <a:pt x="605332" y="367460"/>
                    </a:cubicBezTo>
                    <a:cubicBezTo>
                      <a:pt x="607658" y="368483"/>
                      <a:pt x="609320" y="369936"/>
                      <a:pt x="610320" y="371820"/>
                    </a:cubicBezTo>
                    <a:cubicBezTo>
                      <a:pt x="611320" y="373703"/>
                      <a:pt x="611820" y="375947"/>
                      <a:pt x="611820" y="378552"/>
                    </a:cubicBezTo>
                    <a:cubicBezTo>
                      <a:pt x="611820" y="381482"/>
                      <a:pt x="611413" y="383854"/>
                      <a:pt x="610599" y="385668"/>
                    </a:cubicBezTo>
                    <a:cubicBezTo>
                      <a:pt x="609785" y="387482"/>
                      <a:pt x="608541" y="389040"/>
                      <a:pt x="606867" y="390342"/>
                    </a:cubicBezTo>
                    <a:cubicBezTo>
                      <a:pt x="605100" y="391784"/>
                      <a:pt x="602949" y="392725"/>
                      <a:pt x="600414" y="393167"/>
                    </a:cubicBezTo>
                    <a:cubicBezTo>
                      <a:pt x="597879" y="393609"/>
                      <a:pt x="594798" y="393830"/>
                      <a:pt x="591170" y="393830"/>
                    </a:cubicBezTo>
                    <a:lnTo>
                      <a:pt x="583706" y="393830"/>
                    </a:lnTo>
                    <a:close/>
                    <a:moveTo>
                      <a:pt x="718460" y="346740"/>
                    </a:moveTo>
                    <a:lnTo>
                      <a:pt x="718460" y="366553"/>
                    </a:lnTo>
                    <a:lnTo>
                      <a:pt x="749156" y="366553"/>
                    </a:lnTo>
                    <a:lnTo>
                      <a:pt x="749156" y="450617"/>
                    </a:lnTo>
                    <a:lnTo>
                      <a:pt x="775247" y="450617"/>
                    </a:lnTo>
                    <a:lnTo>
                      <a:pt x="775247" y="366553"/>
                    </a:lnTo>
                    <a:lnTo>
                      <a:pt x="805943" y="366553"/>
                    </a:lnTo>
                    <a:lnTo>
                      <a:pt x="805943" y="351964"/>
                    </a:lnTo>
                    <a:lnTo>
                      <a:pt x="839346" y="408550"/>
                    </a:lnTo>
                    <a:lnTo>
                      <a:pt x="839346" y="450617"/>
                    </a:lnTo>
                    <a:lnTo>
                      <a:pt x="865437" y="450617"/>
                    </a:lnTo>
                    <a:lnTo>
                      <a:pt x="865437" y="407225"/>
                    </a:lnTo>
                    <a:lnTo>
                      <a:pt x="901296" y="346740"/>
                    </a:lnTo>
                    <a:lnTo>
                      <a:pt x="872553" y="346740"/>
                    </a:lnTo>
                    <a:lnTo>
                      <a:pt x="852950" y="383854"/>
                    </a:lnTo>
                    <a:lnTo>
                      <a:pt x="832579" y="346740"/>
                    </a:lnTo>
                    <a:lnTo>
                      <a:pt x="805943" y="346740"/>
                    </a:lnTo>
                    <a:lnTo>
                      <a:pt x="802860" y="346740"/>
                    </a:lnTo>
                    <a:close/>
                    <a:moveTo>
                      <a:pt x="658343" y="346740"/>
                    </a:moveTo>
                    <a:lnTo>
                      <a:pt x="658343" y="364878"/>
                    </a:lnTo>
                    <a:lnTo>
                      <a:pt x="673272" y="364878"/>
                    </a:lnTo>
                    <a:lnTo>
                      <a:pt x="673272" y="432479"/>
                    </a:lnTo>
                    <a:lnTo>
                      <a:pt x="658343" y="432479"/>
                    </a:lnTo>
                    <a:lnTo>
                      <a:pt x="658343" y="450617"/>
                    </a:lnTo>
                    <a:lnTo>
                      <a:pt x="714293" y="450617"/>
                    </a:lnTo>
                    <a:lnTo>
                      <a:pt x="714293" y="432479"/>
                    </a:lnTo>
                    <a:lnTo>
                      <a:pt x="699364" y="432479"/>
                    </a:lnTo>
                    <a:lnTo>
                      <a:pt x="699364" y="364878"/>
                    </a:lnTo>
                    <a:lnTo>
                      <a:pt x="714293" y="364878"/>
                    </a:lnTo>
                    <a:lnTo>
                      <a:pt x="714293" y="346740"/>
                    </a:lnTo>
                    <a:close/>
                    <a:moveTo>
                      <a:pt x="557754" y="346740"/>
                    </a:moveTo>
                    <a:lnTo>
                      <a:pt x="557754" y="450617"/>
                    </a:lnTo>
                    <a:lnTo>
                      <a:pt x="583706" y="450617"/>
                    </a:lnTo>
                    <a:lnTo>
                      <a:pt x="583706" y="412527"/>
                    </a:lnTo>
                    <a:lnTo>
                      <a:pt x="593054" y="412527"/>
                    </a:lnTo>
                    <a:lnTo>
                      <a:pt x="622006" y="450617"/>
                    </a:lnTo>
                    <a:lnTo>
                      <a:pt x="653818" y="450617"/>
                    </a:lnTo>
                    <a:lnTo>
                      <a:pt x="618866" y="406457"/>
                    </a:lnTo>
                    <a:cubicBezTo>
                      <a:pt x="624866" y="403527"/>
                      <a:pt x="629656" y="399585"/>
                      <a:pt x="633238" y="394632"/>
                    </a:cubicBezTo>
                    <a:cubicBezTo>
                      <a:pt x="636819" y="389679"/>
                      <a:pt x="638609" y="383226"/>
                      <a:pt x="638609" y="375273"/>
                    </a:cubicBezTo>
                    <a:cubicBezTo>
                      <a:pt x="638609" y="369645"/>
                      <a:pt x="637516" y="365006"/>
                      <a:pt x="635330" y="361355"/>
                    </a:cubicBezTo>
                    <a:cubicBezTo>
                      <a:pt x="633144" y="357704"/>
                      <a:pt x="630191" y="354693"/>
                      <a:pt x="626470" y="352321"/>
                    </a:cubicBezTo>
                    <a:cubicBezTo>
                      <a:pt x="622843" y="350042"/>
                      <a:pt x="618890" y="348542"/>
                      <a:pt x="614611" y="347821"/>
                    </a:cubicBezTo>
                    <a:cubicBezTo>
                      <a:pt x="610332" y="347100"/>
                      <a:pt x="605309" y="346740"/>
                      <a:pt x="599542" y="346740"/>
                    </a:cubicBezTo>
                    <a:close/>
                    <a:moveTo>
                      <a:pt x="451514" y="346740"/>
                    </a:moveTo>
                    <a:lnTo>
                      <a:pt x="451514" y="413085"/>
                    </a:lnTo>
                    <a:cubicBezTo>
                      <a:pt x="451514" y="426061"/>
                      <a:pt x="455269" y="435920"/>
                      <a:pt x="462780" y="442664"/>
                    </a:cubicBezTo>
                    <a:cubicBezTo>
                      <a:pt x="470292" y="449408"/>
                      <a:pt x="481024" y="452780"/>
                      <a:pt x="494976" y="452780"/>
                    </a:cubicBezTo>
                    <a:cubicBezTo>
                      <a:pt x="509347" y="452780"/>
                      <a:pt x="520196" y="449350"/>
                      <a:pt x="527521" y="442490"/>
                    </a:cubicBezTo>
                    <a:cubicBezTo>
                      <a:pt x="534846" y="435630"/>
                      <a:pt x="538508" y="425805"/>
                      <a:pt x="538508" y="413015"/>
                    </a:cubicBezTo>
                    <a:lnTo>
                      <a:pt x="538508" y="346740"/>
                    </a:lnTo>
                    <a:lnTo>
                      <a:pt x="512417" y="346740"/>
                    </a:lnTo>
                    <a:lnTo>
                      <a:pt x="512417" y="411550"/>
                    </a:lnTo>
                    <a:cubicBezTo>
                      <a:pt x="512417" y="419038"/>
                      <a:pt x="511010" y="424479"/>
                      <a:pt x="508196" y="427874"/>
                    </a:cubicBezTo>
                    <a:cubicBezTo>
                      <a:pt x="505383" y="431270"/>
                      <a:pt x="500976" y="432967"/>
                      <a:pt x="494976" y="432967"/>
                    </a:cubicBezTo>
                    <a:cubicBezTo>
                      <a:pt x="488837" y="432967"/>
                      <a:pt x="484407" y="431200"/>
                      <a:pt x="481686" y="427665"/>
                    </a:cubicBezTo>
                    <a:cubicBezTo>
                      <a:pt x="478966" y="424130"/>
                      <a:pt x="477605" y="418759"/>
                      <a:pt x="477605" y="411550"/>
                    </a:cubicBezTo>
                    <a:lnTo>
                      <a:pt x="477605" y="346740"/>
                    </a:lnTo>
                    <a:close/>
                    <a:moveTo>
                      <a:pt x="272004" y="346740"/>
                    </a:moveTo>
                    <a:lnTo>
                      <a:pt x="272004" y="450617"/>
                    </a:lnTo>
                    <a:lnTo>
                      <a:pt x="342255" y="450617"/>
                    </a:lnTo>
                    <a:lnTo>
                      <a:pt x="342255" y="430804"/>
                    </a:lnTo>
                    <a:lnTo>
                      <a:pt x="297956" y="430804"/>
                    </a:lnTo>
                    <a:lnTo>
                      <a:pt x="297956" y="404574"/>
                    </a:lnTo>
                    <a:lnTo>
                      <a:pt x="338767" y="404574"/>
                    </a:lnTo>
                    <a:lnTo>
                      <a:pt x="338767" y="384761"/>
                    </a:lnTo>
                    <a:lnTo>
                      <a:pt x="297956" y="384761"/>
                    </a:lnTo>
                    <a:lnTo>
                      <a:pt x="297956" y="366553"/>
                    </a:lnTo>
                    <a:lnTo>
                      <a:pt x="342255" y="366553"/>
                    </a:lnTo>
                    <a:lnTo>
                      <a:pt x="342255" y="346740"/>
                    </a:lnTo>
                    <a:close/>
                    <a:moveTo>
                      <a:pt x="402586" y="344717"/>
                    </a:moveTo>
                    <a:cubicBezTo>
                      <a:pt x="387006" y="344717"/>
                      <a:pt x="374623" y="349612"/>
                      <a:pt x="365438" y="359402"/>
                    </a:cubicBezTo>
                    <a:cubicBezTo>
                      <a:pt x="356252" y="369192"/>
                      <a:pt x="351659" y="382319"/>
                      <a:pt x="351659" y="398783"/>
                    </a:cubicBezTo>
                    <a:cubicBezTo>
                      <a:pt x="351659" y="415852"/>
                      <a:pt x="356240" y="429095"/>
                      <a:pt x="365403" y="438513"/>
                    </a:cubicBezTo>
                    <a:cubicBezTo>
                      <a:pt x="374565" y="447931"/>
                      <a:pt x="386936" y="452640"/>
                      <a:pt x="402517" y="452640"/>
                    </a:cubicBezTo>
                    <a:cubicBezTo>
                      <a:pt x="407493" y="452640"/>
                      <a:pt x="411400" y="452385"/>
                      <a:pt x="414237" y="451873"/>
                    </a:cubicBezTo>
                    <a:cubicBezTo>
                      <a:pt x="417074" y="451361"/>
                      <a:pt x="420120" y="450617"/>
                      <a:pt x="423376" y="449641"/>
                    </a:cubicBezTo>
                    <a:cubicBezTo>
                      <a:pt x="426027" y="448850"/>
                      <a:pt x="428608" y="447885"/>
                      <a:pt x="431120" y="446745"/>
                    </a:cubicBezTo>
                    <a:cubicBezTo>
                      <a:pt x="433631" y="445606"/>
                      <a:pt x="435840" y="444594"/>
                      <a:pt x="437747" y="443711"/>
                    </a:cubicBezTo>
                    <a:lnTo>
                      <a:pt x="437747" y="419294"/>
                    </a:lnTo>
                    <a:lnTo>
                      <a:pt x="435375" y="419294"/>
                    </a:lnTo>
                    <a:cubicBezTo>
                      <a:pt x="434073" y="420456"/>
                      <a:pt x="432538" y="421782"/>
                      <a:pt x="430771" y="423270"/>
                    </a:cubicBezTo>
                    <a:cubicBezTo>
                      <a:pt x="429004" y="424758"/>
                      <a:pt x="426957" y="426223"/>
                      <a:pt x="424632" y="427665"/>
                    </a:cubicBezTo>
                    <a:cubicBezTo>
                      <a:pt x="422492" y="429060"/>
                      <a:pt x="419864" y="430328"/>
                      <a:pt x="416748" y="431467"/>
                    </a:cubicBezTo>
                    <a:cubicBezTo>
                      <a:pt x="413632" y="432607"/>
                      <a:pt x="410353" y="433176"/>
                      <a:pt x="406912" y="433176"/>
                    </a:cubicBezTo>
                    <a:cubicBezTo>
                      <a:pt x="403610" y="433176"/>
                      <a:pt x="400296" y="432595"/>
                      <a:pt x="396971" y="431432"/>
                    </a:cubicBezTo>
                    <a:cubicBezTo>
                      <a:pt x="393645" y="430270"/>
                      <a:pt x="390634" y="428386"/>
                      <a:pt x="387936" y="425782"/>
                    </a:cubicBezTo>
                    <a:cubicBezTo>
                      <a:pt x="385146" y="423084"/>
                      <a:pt x="382890" y="419538"/>
                      <a:pt x="381169" y="415143"/>
                    </a:cubicBezTo>
                    <a:cubicBezTo>
                      <a:pt x="379448" y="410748"/>
                      <a:pt x="378588" y="405318"/>
                      <a:pt x="378588" y="398853"/>
                    </a:cubicBezTo>
                    <a:cubicBezTo>
                      <a:pt x="378588" y="392714"/>
                      <a:pt x="379413" y="387389"/>
                      <a:pt x="381065" y="382877"/>
                    </a:cubicBezTo>
                    <a:cubicBezTo>
                      <a:pt x="382716" y="378366"/>
                      <a:pt x="384843" y="374785"/>
                      <a:pt x="387448" y="372134"/>
                    </a:cubicBezTo>
                    <a:cubicBezTo>
                      <a:pt x="390285" y="369204"/>
                      <a:pt x="393273" y="367146"/>
                      <a:pt x="396412" y="365960"/>
                    </a:cubicBezTo>
                    <a:cubicBezTo>
                      <a:pt x="399552" y="364774"/>
                      <a:pt x="403005" y="364181"/>
                      <a:pt x="406772" y="364181"/>
                    </a:cubicBezTo>
                    <a:cubicBezTo>
                      <a:pt x="409935" y="364181"/>
                      <a:pt x="412970" y="364704"/>
                      <a:pt x="415876" y="365750"/>
                    </a:cubicBezTo>
                    <a:cubicBezTo>
                      <a:pt x="418783" y="366797"/>
                      <a:pt x="421446" y="368064"/>
                      <a:pt x="423864" y="369552"/>
                    </a:cubicBezTo>
                    <a:cubicBezTo>
                      <a:pt x="426283" y="371041"/>
                      <a:pt x="428445" y="372564"/>
                      <a:pt x="430352" y="374122"/>
                    </a:cubicBezTo>
                    <a:cubicBezTo>
                      <a:pt x="432259" y="375680"/>
                      <a:pt x="433840" y="377017"/>
                      <a:pt x="435096" y="378133"/>
                    </a:cubicBezTo>
                    <a:lnTo>
                      <a:pt x="437747" y="378133"/>
                    </a:lnTo>
                    <a:lnTo>
                      <a:pt x="437747" y="353367"/>
                    </a:lnTo>
                    <a:cubicBezTo>
                      <a:pt x="436026" y="352484"/>
                      <a:pt x="433771" y="351437"/>
                      <a:pt x="430980" y="350228"/>
                    </a:cubicBezTo>
                    <a:cubicBezTo>
                      <a:pt x="428190" y="349019"/>
                      <a:pt x="425608" y="348065"/>
                      <a:pt x="423236" y="347368"/>
                    </a:cubicBezTo>
                    <a:cubicBezTo>
                      <a:pt x="420213" y="346531"/>
                      <a:pt x="417051" y="345879"/>
                      <a:pt x="413749" y="345414"/>
                    </a:cubicBezTo>
                    <a:cubicBezTo>
                      <a:pt x="410447" y="344949"/>
                      <a:pt x="406726" y="344717"/>
                      <a:pt x="402586" y="344717"/>
                    </a:cubicBezTo>
                    <a:close/>
                    <a:moveTo>
                      <a:pt x="208905" y="316653"/>
                    </a:moveTo>
                    <a:cubicBezTo>
                      <a:pt x="193294" y="316653"/>
                      <a:pt x="180274" y="320468"/>
                      <a:pt x="169847" y="328097"/>
                    </a:cubicBezTo>
                    <a:cubicBezTo>
                      <a:pt x="159420" y="335726"/>
                      <a:pt x="154206" y="345697"/>
                      <a:pt x="154206" y="358009"/>
                    </a:cubicBezTo>
                    <a:cubicBezTo>
                      <a:pt x="154206" y="367140"/>
                      <a:pt x="156415" y="374740"/>
                      <a:pt x="160834" y="380808"/>
                    </a:cubicBezTo>
                    <a:cubicBezTo>
                      <a:pt x="165252" y="386875"/>
                      <a:pt x="172557" y="391706"/>
                      <a:pt x="182749" y="395300"/>
                    </a:cubicBezTo>
                    <a:cubicBezTo>
                      <a:pt x="187167" y="396831"/>
                      <a:pt x="191924" y="398127"/>
                      <a:pt x="197020" y="399188"/>
                    </a:cubicBezTo>
                    <a:cubicBezTo>
                      <a:pt x="202116" y="400248"/>
                      <a:pt x="206902" y="401368"/>
                      <a:pt x="211380" y="402546"/>
                    </a:cubicBezTo>
                    <a:cubicBezTo>
                      <a:pt x="214973" y="403488"/>
                      <a:pt x="218066" y="404991"/>
                      <a:pt x="220658" y="407052"/>
                    </a:cubicBezTo>
                    <a:cubicBezTo>
                      <a:pt x="223250" y="409114"/>
                      <a:pt x="224546" y="411795"/>
                      <a:pt x="224546" y="415094"/>
                    </a:cubicBezTo>
                    <a:cubicBezTo>
                      <a:pt x="224546" y="418039"/>
                      <a:pt x="223751" y="420411"/>
                      <a:pt x="222160" y="422207"/>
                    </a:cubicBezTo>
                    <a:cubicBezTo>
                      <a:pt x="220570" y="424004"/>
                      <a:pt x="218626" y="425403"/>
                      <a:pt x="216328" y="426405"/>
                    </a:cubicBezTo>
                    <a:cubicBezTo>
                      <a:pt x="214443" y="427288"/>
                      <a:pt x="211954" y="427936"/>
                      <a:pt x="208861" y="428349"/>
                    </a:cubicBezTo>
                    <a:cubicBezTo>
                      <a:pt x="205768" y="428761"/>
                      <a:pt x="203279" y="428967"/>
                      <a:pt x="201394" y="428967"/>
                    </a:cubicBezTo>
                    <a:cubicBezTo>
                      <a:pt x="193912" y="428967"/>
                      <a:pt x="186195" y="427465"/>
                      <a:pt x="178242" y="424461"/>
                    </a:cubicBezTo>
                    <a:cubicBezTo>
                      <a:pt x="170289" y="421456"/>
                      <a:pt x="163014" y="417156"/>
                      <a:pt x="156415" y="411559"/>
                    </a:cubicBezTo>
                    <a:lnTo>
                      <a:pt x="153411" y="411559"/>
                    </a:lnTo>
                    <a:lnTo>
                      <a:pt x="153411" y="442841"/>
                    </a:lnTo>
                    <a:cubicBezTo>
                      <a:pt x="159950" y="445728"/>
                      <a:pt x="167034" y="448143"/>
                      <a:pt x="174663" y="450087"/>
                    </a:cubicBezTo>
                    <a:cubicBezTo>
                      <a:pt x="182292" y="452031"/>
                      <a:pt x="191144" y="453003"/>
                      <a:pt x="201217" y="453003"/>
                    </a:cubicBezTo>
                    <a:cubicBezTo>
                      <a:pt x="218714" y="453003"/>
                      <a:pt x="232602" y="449027"/>
                      <a:pt x="242882" y="441074"/>
                    </a:cubicBezTo>
                    <a:cubicBezTo>
                      <a:pt x="253162" y="433121"/>
                      <a:pt x="258302" y="422605"/>
                      <a:pt x="258302" y="409527"/>
                    </a:cubicBezTo>
                    <a:cubicBezTo>
                      <a:pt x="258302" y="400396"/>
                      <a:pt x="256078" y="393046"/>
                      <a:pt x="251631" y="387479"/>
                    </a:cubicBezTo>
                    <a:cubicBezTo>
                      <a:pt x="247183" y="381912"/>
                      <a:pt x="240393" y="377479"/>
                      <a:pt x="231262" y="374180"/>
                    </a:cubicBezTo>
                    <a:cubicBezTo>
                      <a:pt x="226608" y="372531"/>
                      <a:pt x="222234" y="371234"/>
                      <a:pt x="218140" y="370292"/>
                    </a:cubicBezTo>
                    <a:cubicBezTo>
                      <a:pt x="214045" y="369349"/>
                      <a:pt x="209789" y="368377"/>
                      <a:pt x="205371" y="367376"/>
                    </a:cubicBezTo>
                    <a:cubicBezTo>
                      <a:pt x="198537" y="365785"/>
                      <a:pt x="193927" y="364003"/>
                      <a:pt x="191541" y="362030"/>
                    </a:cubicBezTo>
                    <a:cubicBezTo>
                      <a:pt x="189155" y="360056"/>
                      <a:pt x="187962" y="357390"/>
                      <a:pt x="187962" y="354032"/>
                    </a:cubicBezTo>
                    <a:cubicBezTo>
                      <a:pt x="187962" y="351735"/>
                      <a:pt x="188714" y="349658"/>
                      <a:pt x="190216" y="347803"/>
                    </a:cubicBezTo>
                    <a:cubicBezTo>
                      <a:pt x="191718" y="345947"/>
                      <a:pt x="193500" y="344548"/>
                      <a:pt x="195562" y="343605"/>
                    </a:cubicBezTo>
                    <a:cubicBezTo>
                      <a:pt x="198095" y="342427"/>
                      <a:pt x="200510" y="341632"/>
                      <a:pt x="202808" y="341219"/>
                    </a:cubicBezTo>
                    <a:cubicBezTo>
                      <a:pt x="205106" y="340807"/>
                      <a:pt x="207698" y="340601"/>
                      <a:pt x="210584" y="340601"/>
                    </a:cubicBezTo>
                    <a:cubicBezTo>
                      <a:pt x="218007" y="340601"/>
                      <a:pt x="225238" y="342044"/>
                      <a:pt x="232278" y="344931"/>
                    </a:cubicBezTo>
                    <a:cubicBezTo>
                      <a:pt x="239318" y="347817"/>
                      <a:pt x="245283" y="351352"/>
                      <a:pt x="250173" y="355535"/>
                    </a:cubicBezTo>
                    <a:lnTo>
                      <a:pt x="253089" y="355535"/>
                    </a:lnTo>
                    <a:lnTo>
                      <a:pt x="253089" y="325490"/>
                    </a:lnTo>
                    <a:cubicBezTo>
                      <a:pt x="246962" y="322780"/>
                      <a:pt x="240025" y="320630"/>
                      <a:pt x="232278" y="319039"/>
                    </a:cubicBezTo>
                    <a:cubicBezTo>
                      <a:pt x="224531" y="317449"/>
                      <a:pt x="216740" y="316653"/>
                      <a:pt x="208905" y="316653"/>
                    </a:cubicBezTo>
                    <a:close/>
                    <a:moveTo>
                      <a:pt x="253382" y="0"/>
                    </a:moveTo>
                    <a:lnTo>
                      <a:pt x="796480" y="0"/>
                    </a:lnTo>
                    <a:lnTo>
                      <a:pt x="818027" y="44822"/>
                    </a:lnTo>
                    <a:cubicBezTo>
                      <a:pt x="861043" y="108494"/>
                      <a:pt x="921958" y="159081"/>
                      <a:pt x="993551" y="189362"/>
                    </a:cubicBezTo>
                    <a:lnTo>
                      <a:pt x="1043266" y="204794"/>
                    </a:lnTo>
                    <a:lnTo>
                      <a:pt x="1047618" y="225180"/>
                    </a:lnTo>
                    <a:cubicBezTo>
                      <a:pt x="1053044" y="263512"/>
                      <a:pt x="1055857" y="302771"/>
                      <a:pt x="1055857" y="342741"/>
                    </a:cubicBezTo>
                    <a:cubicBezTo>
                      <a:pt x="1055857" y="662499"/>
                      <a:pt x="875772" y="936846"/>
                      <a:pt x="619121" y="1054035"/>
                    </a:cubicBezTo>
                    <a:lnTo>
                      <a:pt x="527930" y="1084593"/>
                    </a:lnTo>
                    <a:lnTo>
                      <a:pt x="436737" y="1054035"/>
                    </a:lnTo>
                    <a:cubicBezTo>
                      <a:pt x="180086" y="936846"/>
                      <a:pt x="0" y="662499"/>
                      <a:pt x="0" y="342741"/>
                    </a:cubicBezTo>
                    <a:cubicBezTo>
                      <a:pt x="0" y="302771"/>
                      <a:pt x="2815" y="263512"/>
                      <a:pt x="8241" y="225180"/>
                    </a:cubicBezTo>
                    <a:lnTo>
                      <a:pt x="13018" y="202800"/>
                    </a:lnTo>
                    <a:lnTo>
                      <a:pt x="56311" y="189362"/>
                    </a:lnTo>
                    <a:cubicBezTo>
                      <a:pt x="127905" y="159081"/>
                      <a:pt x="188820" y="108494"/>
                      <a:pt x="231835" y="44822"/>
                    </a:cubicBezTo>
                    <a:close/>
                  </a:path>
                </a:pathLst>
              </a:custGeom>
              <a:pattFill prst="wdUpDiag">
                <a:fgClr>
                  <a:schemeClr val="bg2"/>
                </a:fgClr>
                <a:bgClr>
                  <a:schemeClr val="accent3"/>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p>
            </p:txBody>
          </p:sp>
        </p:grpSp>
      </p:grpSp>
      <p:pic>
        <p:nvPicPr>
          <p:cNvPr id="20" name="Picture 19">
            <a:extLst>
              <a:ext uri="{FF2B5EF4-FFF2-40B4-BE49-F238E27FC236}">
                <a16:creationId xmlns:a16="http://schemas.microsoft.com/office/drawing/2014/main" id="{4CA140FA-52B9-4C9B-A340-BD48C828A724}"/>
              </a:ext>
            </a:extLst>
          </p:cNvPr>
          <p:cNvPicPr>
            <a:picLocks noChangeAspect="1"/>
          </p:cNvPicPr>
          <p:nvPr/>
        </p:nvPicPr>
        <p:blipFill>
          <a:blip r:embed="rId2"/>
          <a:stretch>
            <a:fillRect/>
          </a:stretch>
        </p:blipFill>
        <p:spPr>
          <a:xfrm>
            <a:off x="1255570" y="5958079"/>
            <a:ext cx="3974937" cy="768163"/>
          </a:xfrm>
          <a:prstGeom prst="rect">
            <a:avLst/>
          </a:prstGeom>
        </p:spPr>
      </p:pic>
    </p:spTree>
    <p:extLst>
      <p:ext uri="{BB962C8B-B14F-4D97-AF65-F5344CB8AC3E}">
        <p14:creationId xmlns:p14="http://schemas.microsoft.com/office/powerpoint/2010/main" val="4164872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4B2632CB-1493-4E48-A5DD-572B9578B5B3}"/>
              </a:ext>
            </a:extLst>
          </p:cNvPr>
          <p:cNvSpPr>
            <a:spLocks noGrp="1"/>
          </p:cNvSpPr>
          <p:nvPr>
            <p:ph type="title"/>
          </p:nvPr>
        </p:nvSpPr>
        <p:spPr/>
        <p:txBody>
          <a:bodyPr/>
          <a:lstStyle/>
          <a:p>
            <a:r>
              <a:rPr lang="en-US" dirty="0"/>
              <a:t>DevSecOps Platform: Toolchains</a:t>
            </a:r>
          </a:p>
        </p:txBody>
      </p:sp>
      <p:sp>
        <p:nvSpPr>
          <p:cNvPr id="9" name="Content Placeholder 8">
            <a:extLst>
              <a:ext uri="{FF2B5EF4-FFF2-40B4-BE49-F238E27FC236}">
                <a16:creationId xmlns:a16="http://schemas.microsoft.com/office/drawing/2014/main" id="{EF4134B9-7622-4B16-9EC8-5284AAAC5F89}"/>
              </a:ext>
            </a:extLst>
          </p:cNvPr>
          <p:cNvSpPr>
            <a:spLocks noGrp="1"/>
          </p:cNvSpPr>
          <p:nvPr>
            <p:ph idx="1"/>
          </p:nvPr>
        </p:nvSpPr>
        <p:spPr>
          <a:xfrm>
            <a:off x="399774" y="1622766"/>
            <a:ext cx="3952010" cy="4351338"/>
          </a:xfrm>
        </p:spPr>
        <p:txBody>
          <a:bodyPr/>
          <a:lstStyle/>
          <a:p>
            <a:r>
              <a:rPr lang="en-US" dirty="0"/>
              <a:t>Automation is essential</a:t>
            </a:r>
          </a:p>
          <a:p>
            <a:r>
              <a:rPr lang="en-US" dirty="0"/>
              <a:t>Create integrated toolchains that span the entire life-cycle</a:t>
            </a:r>
          </a:p>
          <a:p>
            <a:r>
              <a:rPr lang="en-US" dirty="0"/>
              <a:t>Collaborate with security team to integrate security into the toolchain </a:t>
            </a:r>
          </a:p>
          <a:p>
            <a:pPr marL="0" indent="0">
              <a:buNone/>
              <a:tabLst>
                <a:tab pos="404813" algn="l"/>
              </a:tabLst>
            </a:pPr>
            <a:r>
              <a:rPr lang="en-US" dirty="0"/>
              <a:t>	</a:t>
            </a:r>
            <a:r>
              <a:rPr lang="en-US" sz="2000" dirty="0"/>
              <a:t>-”Shift-Left” &amp;</a:t>
            </a:r>
          </a:p>
          <a:p>
            <a:pPr marL="0" indent="0">
              <a:buNone/>
              <a:tabLst>
                <a:tab pos="404813" algn="l"/>
              </a:tabLst>
            </a:pPr>
            <a:r>
              <a:rPr lang="en-US" sz="2000" dirty="0"/>
              <a:t>	-Continuous Monitoring</a:t>
            </a:r>
          </a:p>
        </p:txBody>
      </p:sp>
      <p:grpSp>
        <p:nvGrpSpPr>
          <p:cNvPr id="8" name="Group 7">
            <a:extLst>
              <a:ext uri="{FF2B5EF4-FFF2-40B4-BE49-F238E27FC236}">
                <a16:creationId xmlns:a16="http://schemas.microsoft.com/office/drawing/2014/main" id="{1CFDD122-3B76-4CA6-B188-9D2DFCE4F091}"/>
              </a:ext>
            </a:extLst>
          </p:cNvPr>
          <p:cNvGrpSpPr/>
          <p:nvPr/>
        </p:nvGrpSpPr>
        <p:grpSpPr>
          <a:xfrm>
            <a:off x="4351784" y="1773828"/>
            <a:ext cx="7620000" cy="4038599"/>
            <a:chOff x="1435336" y="1383237"/>
            <a:chExt cx="10391413" cy="4596838"/>
          </a:xfrm>
        </p:grpSpPr>
        <p:cxnSp>
          <p:nvCxnSpPr>
            <p:cNvPr id="133" name="Straight Connector 132">
              <a:extLst>
                <a:ext uri="{FF2B5EF4-FFF2-40B4-BE49-F238E27FC236}">
                  <a16:creationId xmlns:a16="http://schemas.microsoft.com/office/drawing/2014/main" id="{9A5DC0B7-2BBD-4E7C-A075-D1EE0014252E}"/>
                </a:ext>
              </a:extLst>
            </p:cNvPr>
            <p:cNvCxnSpPr>
              <a:cxnSpLocks/>
            </p:cNvCxnSpPr>
            <p:nvPr/>
          </p:nvCxnSpPr>
          <p:spPr>
            <a:xfrm>
              <a:off x="7752775" y="3586971"/>
              <a:ext cx="0" cy="140512"/>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BB289618-5398-4C87-AD4A-30759C83B979}"/>
                </a:ext>
              </a:extLst>
            </p:cNvPr>
            <p:cNvSpPr/>
            <p:nvPr/>
          </p:nvSpPr>
          <p:spPr>
            <a:xfrm>
              <a:off x="3048467" y="1848738"/>
              <a:ext cx="1306286" cy="1136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pic>
          <p:nvPicPr>
            <p:cNvPr id="17" name="Picture 16">
              <a:extLst>
                <a:ext uri="{FF2B5EF4-FFF2-40B4-BE49-F238E27FC236}">
                  <a16:creationId xmlns:a16="http://schemas.microsoft.com/office/drawing/2014/main" id="{290D637C-4BD1-49F5-A5B2-06E64284BEBE}"/>
                </a:ext>
              </a:extLst>
            </p:cNvPr>
            <p:cNvPicPr>
              <a:picLocks noChangeAspect="1"/>
            </p:cNvPicPr>
            <p:nvPr/>
          </p:nvPicPr>
          <p:blipFill>
            <a:blip r:embed="rId2"/>
            <a:stretch>
              <a:fillRect/>
            </a:stretch>
          </p:blipFill>
          <p:spPr>
            <a:xfrm>
              <a:off x="3124667" y="1942713"/>
              <a:ext cx="1143000" cy="884651"/>
            </a:xfrm>
            <a:prstGeom prst="rect">
              <a:avLst/>
            </a:prstGeom>
          </p:spPr>
        </p:pic>
        <p:pic>
          <p:nvPicPr>
            <p:cNvPr id="19" name="Picture 18">
              <a:extLst>
                <a:ext uri="{FF2B5EF4-FFF2-40B4-BE49-F238E27FC236}">
                  <a16:creationId xmlns:a16="http://schemas.microsoft.com/office/drawing/2014/main" id="{EEC98483-0A18-4679-956B-E68F49C07051}"/>
                </a:ext>
              </a:extLst>
            </p:cNvPr>
            <p:cNvPicPr>
              <a:picLocks noChangeAspect="1"/>
            </p:cNvPicPr>
            <p:nvPr/>
          </p:nvPicPr>
          <p:blipFill>
            <a:blip r:embed="rId3"/>
            <a:stretch>
              <a:fillRect/>
            </a:stretch>
          </p:blipFill>
          <p:spPr>
            <a:xfrm>
              <a:off x="4569843" y="2448031"/>
              <a:ext cx="1469122" cy="1015631"/>
            </a:xfrm>
            <a:prstGeom prst="rect">
              <a:avLst/>
            </a:prstGeom>
          </p:spPr>
        </p:pic>
        <p:pic>
          <p:nvPicPr>
            <p:cNvPr id="21" name="Picture 20">
              <a:extLst>
                <a:ext uri="{FF2B5EF4-FFF2-40B4-BE49-F238E27FC236}">
                  <a16:creationId xmlns:a16="http://schemas.microsoft.com/office/drawing/2014/main" id="{28F405C0-58FF-4FC4-BF9A-96438185BE73}"/>
                </a:ext>
              </a:extLst>
            </p:cNvPr>
            <p:cNvPicPr>
              <a:picLocks noChangeAspect="1"/>
            </p:cNvPicPr>
            <p:nvPr/>
          </p:nvPicPr>
          <p:blipFill>
            <a:blip r:embed="rId4"/>
            <a:stretch>
              <a:fillRect/>
            </a:stretch>
          </p:blipFill>
          <p:spPr>
            <a:xfrm>
              <a:off x="6098400" y="1890434"/>
              <a:ext cx="1426817" cy="827655"/>
            </a:xfrm>
            <a:prstGeom prst="rect">
              <a:avLst/>
            </a:prstGeom>
          </p:spPr>
        </p:pic>
        <p:pic>
          <p:nvPicPr>
            <p:cNvPr id="23" name="Picture 22">
              <a:extLst>
                <a:ext uri="{FF2B5EF4-FFF2-40B4-BE49-F238E27FC236}">
                  <a16:creationId xmlns:a16="http://schemas.microsoft.com/office/drawing/2014/main" id="{AD93E2A8-B3ED-491A-985B-DAAA30C7EDD9}"/>
                </a:ext>
              </a:extLst>
            </p:cNvPr>
            <p:cNvPicPr>
              <a:picLocks noChangeAspect="1"/>
            </p:cNvPicPr>
            <p:nvPr/>
          </p:nvPicPr>
          <p:blipFill>
            <a:blip r:embed="rId5"/>
            <a:stretch>
              <a:fillRect/>
            </a:stretch>
          </p:blipFill>
          <p:spPr>
            <a:xfrm>
              <a:off x="4595070" y="4966365"/>
              <a:ext cx="1781175" cy="908281"/>
            </a:xfrm>
            <a:prstGeom prst="rect">
              <a:avLst/>
            </a:prstGeom>
          </p:spPr>
        </p:pic>
        <p:pic>
          <p:nvPicPr>
            <p:cNvPr id="25" name="Picture 24">
              <a:extLst>
                <a:ext uri="{FF2B5EF4-FFF2-40B4-BE49-F238E27FC236}">
                  <a16:creationId xmlns:a16="http://schemas.microsoft.com/office/drawing/2014/main" id="{A57C4B05-7ACD-442E-BBC8-138AFEC79211}"/>
                </a:ext>
              </a:extLst>
            </p:cNvPr>
            <p:cNvPicPr>
              <a:picLocks noChangeAspect="1"/>
            </p:cNvPicPr>
            <p:nvPr/>
          </p:nvPicPr>
          <p:blipFill>
            <a:blip r:embed="rId6"/>
            <a:stretch>
              <a:fillRect/>
            </a:stretch>
          </p:blipFill>
          <p:spPr>
            <a:xfrm>
              <a:off x="6733459" y="5089899"/>
              <a:ext cx="1900237" cy="661211"/>
            </a:xfrm>
            <a:prstGeom prst="rect">
              <a:avLst/>
            </a:prstGeom>
          </p:spPr>
        </p:pic>
        <p:pic>
          <p:nvPicPr>
            <p:cNvPr id="27" name="Picture 26">
              <a:extLst>
                <a:ext uri="{FF2B5EF4-FFF2-40B4-BE49-F238E27FC236}">
                  <a16:creationId xmlns:a16="http://schemas.microsoft.com/office/drawing/2014/main" id="{754171DA-8839-4D96-B734-CB417EE06985}"/>
                </a:ext>
              </a:extLst>
            </p:cNvPr>
            <p:cNvPicPr>
              <a:picLocks noChangeAspect="1"/>
            </p:cNvPicPr>
            <p:nvPr/>
          </p:nvPicPr>
          <p:blipFill>
            <a:blip r:embed="rId7"/>
            <a:stretch>
              <a:fillRect/>
            </a:stretch>
          </p:blipFill>
          <p:spPr>
            <a:xfrm>
              <a:off x="7139766" y="2827910"/>
              <a:ext cx="1564929" cy="731983"/>
            </a:xfrm>
            <a:prstGeom prst="rect">
              <a:avLst/>
            </a:prstGeom>
          </p:spPr>
        </p:pic>
        <p:pic>
          <p:nvPicPr>
            <p:cNvPr id="29" name="Picture 28">
              <a:extLst>
                <a:ext uri="{FF2B5EF4-FFF2-40B4-BE49-F238E27FC236}">
                  <a16:creationId xmlns:a16="http://schemas.microsoft.com/office/drawing/2014/main" id="{E344C7E9-77B1-4227-8646-310E8588C178}"/>
                </a:ext>
              </a:extLst>
            </p:cNvPr>
            <p:cNvPicPr>
              <a:picLocks noChangeAspect="1"/>
            </p:cNvPicPr>
            <p:nvPr/>
          </p:nvPicPr>
          <p:blipFill>
            <a:blip r:embed="rId8"/>
            <a:stretch>
              <a:fillRect/>
            </a:stretch>
          </p:blipFill>
          <p:spPr>
            <a:xfrm>
              <a:off x="8818055" y="1626223"/>
              <a:ext cx="1337621" cy="1578043"/>
            </a:xfrm>
            <a:prstGeom prst="rect">
              <a:avLst/>
            </a:prstGeom>
          </p:spPr>
        </p:pic>
        <p:pic>
          <p:nvPicPr>
            <p:cNvPr id="31" name="Picture 30">
              <a:extLst>
                <a:ext uri="{FF2B5EF4-FFF2-40B4-BE49-F238E27FC236}">
                  <a16:creationId xmlns:a16="http://schemas.microsoft.com/office/drawing/2014/main" id="{77AB9938-5ED7-40BC-B265-21BB7790942D}"/>
                </a:ext>
              </a:extLst>
            </p:cNvPr>
            <p:cNvPicPr>
              <a:picLocks noChangeAspect="1"/>
            </p:cNvPicPr>
            <p:nvPr/>
          </p:nvPicPr>
          <p:blipFill>
            <a:blip r:embed="rId9"/>
            <a:stretch>
              <a:fillRect/>
            </a:stretch>
          </p:blipFill>
          <p:spPr>
            <a:xfrm>
              <a:off x="10266962" y="2100017"/>
              <a:ext cx="1024349" cy="1281355"/>
            </a:xfrm>
            <a:prstGeom prst="rect">
              <a:avLst/>
            </a:prstGeom>
          </p:spPr>
        </p:pic>
        <p:pic>
          <p:nvPicPr>
            <p:cNvPr id="33" name="Picture 32">
              <a:extLst>
                <a:ext uri="{FF2B5EF4-FFF2-40B4-BE49-F238E27FC236}">
                  <a16:creationId xmlns:a16="http://schemas.microsoft.com/office/drawing/2014/main" id="{0D8F34C8-3069-4569-A869-A1F9F048FCF4}"/>
                </a:ext>
              </a:extLst>
            </p:cNvPr>
            <p:cNvPicPr>
              <a:picLocks noChangeAspect="1"/>
            </p:cNvPicPr>
            <p:nvPr/>
          </p:nvPicPr>
          <p:blipFill>
            <a:blip r:embed="rId10"/>
            <a:stretch>
              <a:fillRect/>
            </a:stretch>
          </p:blipFill>
          <p:spPr>
            <a:xfrm>
              <a:off x="4725169" y="1979407"/>
              <a:ext cx="1233046" cy="379799"/>
            </a:xfrm>
            <a:prstGeom prst="rect">
              <a:avLst/>
            </a:prstGeom>
          </p:spPr>
        </p:pic>
        <p:sp>
          <p:nvSpPr>
            <p:cNvPr id="93" name="Rectangle 92">
              <a:extLst>
                <a:ext uri="{FF2B5EF4-FFF2-40B4-BE49-F238E27FC236}">
                  <a16:creationId xmlns:a16="http://schemas.microsoft.com/office/drawing/2014/main" id="{62741A9A-4319-4F56-9458-2416A7DA83F6}"/>
                </a:ext>
              </a:extLst>
            </p:cNvPr>
            <p:cNvSpPr/>
            <p:nvPr/>
          </p:nvSpPr>
          <p:spPr>
            <a:xfrm>
              <a:off x="4541129" y="1746247"/>
              <a:ext cx="1512812" cy="17174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94" name="Rectangle 93">
              <a:extLst>
                <a:ext uri="{FF2B5EF4-FFF2-40B4-BE49-F238E27FC236}">
                  <a16:creationId xmlns:a16="http://schemas.microsoft.com/office/drawing/2014/main" id="{D5DC2526-47BA-485D-8506-AC49B4A719EC}"/>
                </a:ext>
              </a:extLst>
            </p:cNvPr>
            <p:cNvSpPr/>
            <p:nvPr/>
          </p:nvSpPr>
          <p:spPr>
            <a:xfrm>
              <a:off x="6110312" y="1691174"/>
              <a:ext cx="1441176" cy="10131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pic>
          <p:nvPicPr>
            <p:cNvPr id="36" name="Picture 35">
              <a:extLst>
                <a:ext uri="{FF2B5EF4-FFF2-40B4-BE49-F238E27FC236}">
                  <a16:creationId xmlns:a16="http://schemas.microsoft.com/office/drawing/2014/main" id="{56501204-73E3-45FF-A5BC-1F16A2921F7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53281" y="1383237"/>
              <a:ext cx="1448093" cy="965395"/>
            </a:xfrm>
            <a:prstGeom prst="rect">
              <a:avLst/>
            </a:prstGeom>
          </p:spPr>
        </p:pic>
        <p:sp>
          <p:nvSpPr>
            <p:cNvPr id="98" name="Rectangle 97">
              <a:extLst>
                <a:ext uri="{FF2B5EF4-FFF2-40B4-BE49-F238E27FC236}">
                  <a16:creationId xmlns:a16="http://schemas.microsoft.com/office/drawing/2014/main" id="{F4751745-253A-47EC-AB53-4C71FCBC231C}"/>
                </a:ext>
              </a:extLst>
            </p:cNvPr>
            <p:cNvSpPr/>
            <p:nvPr/>
          </p:nvSpPr>
          <p:spPr>
            <a:xfrm>
              <a:off x="7129590" y="2768369"/>
              <a:ext cx="1569182" cy="8276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99" name="Rectangle 98">
              <a:extLst>
                <a:ext uri="{FF2B5EF4-FFF2-40B4-BE49-F238E27FC236}">
                  <a16:creationId xmlns:a16="http://schemas.microsoft.com/office/drawing/2014/main" id="{347E4E76-84DE-4D7B-B87B-3C53A4676B19}"/>
                </a:ext>
              </a:extLst>
            </p:cNvPr>
            <p:cNvSpPr/>
            <p:nvPr/>
          </p:nvSpPr>
          <p:spPr>
            <a:xfrm>
              <a:off x="8763575" y="1565579"/>
              <a:ext cx="1436165" cy="1578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00" name="Rectangle 99">
              <a:extLst>
                <a:ext uri="{FF2B5EF4-FFF2-40B4-BE49-F238E27FC236}">
                  <a16:creationId xmlns:a16="http://schemas.microsoft.com/office/drawing/2014/main" id="{24D1464D-97A1-4D97-A6C3-0FABF4850001}"/>
                </a:ext>
              </a:extLst>
            </p:cNvPr>
            <p:cNvSpPr/>
            <p:nvPr/>
          </p:nvSpPr>
          <p:spPr>
            <a:xfrm>
              <a:off x="10244200" y="1977934"/>
              <a:ext cx="1056342" cy="14989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13" name="Rectangle 112">
              <a:extLst>
                <a:ext uri="{FF2B5EF4-FFF2-40B4-BE49-F238E27FC236}">
                  <a16:creationId xmlns:a16="http://schemas.microsoft.com/office/drawing/2014/main" id="{2C721B5A-70B3-4D64-8C80-CC738045FA9C}"/>
                </a:ext>
              </a:extLst>
            </p:cNvPr>
            <p:cNvSpPr/>
            <p:nvPr/>
          </p:nvSpPr>
          <p:spPr>
            <a:xfrm>
              <a:off x="4419600" y="4876800"/>
              <a:ext cx="4290908" cy="11032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cxnSp>
          <p:nvCxnSpPr>
            <p:cNvPr id="38" name="Straight Connector 37">
              <a:extLst>
                <a:ext uri="{FF2B5EF4-FFF2-40B4-BE49-F238E27FC236}">
                  <a16:creationId xmlns:a16="http://schemas.microsoft.com/office/drawing/2014/main" id="{A2CAC1DE-40E9-491D-B7A6-A28615A9CF6B}"/>
                </a:ext>
              </a:extLst>
            </p:cNvPr>
            <p:cNvCxnSpPr>
              <a:stCxn id="34" idx="2"/>
            </p:cNvCxnSpPr>
            <p:nvPr/>
          </p:nvCxnSpPr>
          <p:spPr>
            <a:xfrm flipH="1">
              <a:off x="3690814" y="2984928"/>
              <a:ext cx="10796" cy="6562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BF60DE13-EFA6-450F-947A-6D81B4BBCA0F}"/>
                </a:ext>
              </a:extLst>
            </p:cNvPr>
            <p:cNvCxnSpPr>
              <a:cxnSpLocks/>
            </p:cNvCxnSpPr>
            <p:nvPr/>
          </p:nvCxnSpPr>
          <p:spPr>
            <a:xfrm>
              <a:off x="5290050" y="3463662"/>
              <a:ext cx="0" cy="2344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A81BE452-03B4-4BBD-AACB-E91A62231592}"/>
                </a:ext>
              </a:extLst>
            </p:cNvPr>
            <p:cNvCxnSpPr>
              <a:cxnSpLocks/>
            </p:cNvCxnSpPr>
            <p:nvPr/>
          </p:nvCxnSpPr>
          <p:spPr>
            <a:xfrm>
              <a:off x="6667732" y="2710356"/>
              <a:ext cx="0" cy="9310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0817D889-F768-4BCF-AA87-2603876054A7}"/>
                </a:ext>
              </a:extLst>
            </p:cNvPr>
            <p:cNvCxnSpPr>
              <a:cxnSpLocks/>
            </p:cNvCxnSpPr>
            <p:nvPr/>
          </p:nvCxnSpPr>
          <p:spPr>
            <a:xfrm>
              <a:off x="9677867" y="3141973"/>
              <a:ext cx="0" cy="5133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1C28E296-B346-4E48-A8E2-EF61D2CC7556}"/>
                </a:ext>
              </a:extLst>
            </p:cNvPr>
            <p:cNvCxnSpPr>
              <a:cxnSpLocks/>
            </p:cNvCxnSpPr>
            <p:nvPr/>
          </p:nvCxnSpPr>
          <p:spPr>
            <a:xfrm>
              <a:off x="11049467" y="3463662"/>
              <a:ext cx="0" cy="2318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ED041223-0099-400C-B569-A3008E5806C0}"/>
                </a:ext>
              </a:extLst>
            </p:cNvPr>
            <p:cNvCxnSpPr>
              <a:cxnSpLocks/>
            </p:cNvCxnSpPr>
            <p:nvPr/>
          </p:nvCxnSpPr>
          <p:spPr>
            <a:xfrm>
              <a:off x="5919877" y="4320922"/>
              <a:ext cx="0" cy="555878"/>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966805" y="3659548"/>
              <a:ext cx="1306286" cy="3796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Plan</a:t>
              </a:r>
            </a:p>
          </p:txBody>
        </p:sp>
        <p:sp>
          <p:nvSpPr>
            <p:cNvPr id="3" name="Rectangle 2"/>
            <p:cNvSpPr/>
            <p:nvPr/>
          </p:nvSpPr>
          <p:spPr>
            <a:xfrm>
              <a:off x="3326159" y="3659548"/>
              <a:ext cx="1306286" cy="3796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Develop</a:t>
              </a:r>
            </a:p>
          </p:txBody>
        </p:sp>
        <p:sp>
          <p:nvSpPr>
            <p:cNvPr id="4" name="Rectangle 3"/>
            <p:cNvSpPr/>
            <p:nvPr/>
          </p:nvSpPr>
          <p:spPr>
            <a:xfrm>
              <a:off x="4685513" y="3659548"/>
              <a:ext cx="1306286" cy="3796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Build</a:t>
              </a:r>
            </a:p>
          </p:txBody>
        </p:sp>
        <p:sp>
          <p:nvSpPr>
            <p:cNvPr id="5" name="Rectangle 4"/>
            <p:cNvSpPr/>
            <p:nvPr/>
          </p:nvSpPr>
          <p:spPr>
            <a:xfrm>
              <a:off x="6044867" y="3659548"/>
              <a:ext cx="1306286" cy="3796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Test</a:t>
              </a:r>
            </a:p>
          </p:txBody>
        </p:sp>
        <p:sp>
          <p:nvSpPr>
            <p:cNvPr id="6" name="Rectangle 5"/>
            <p:cNvSpPr/>
            <p:nvPr/>
          </p:nvSpPr>
          <p:spPr>
            <a:xfrm>
              <a:off x="7404221" y="3659548"/>
              <a:ext cx="1306286" cy="3796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Release &amp; Deliver</a:t>
              </a:r>
            </a:p>
          </p:txBody>
        </p:sp>
        <p:sp>
          <p:nvSpPr>
            <p:cNvPr id="7" name="Rectangle 6"/>
            <p:cNvSpPr/>
            <p:nvPr/>
          </p:nvSpPr>
          <p:spPr>
            <a:xfrm>
              <a:off x="8763575" y="3659548"/>
              <a:ext cx="1306286" cy="3796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Deploy</a:t>
              </a:r>
            </a:p>
          </p:txBody>
        </p:sp>
        <p:grpSp>
          <p:nvGrpSpPr>
            <p:cNvPr id="86" name="Group 85"/>
            <p:cNvGrpSpPr/>
            <p:nvPr/>
          </p:nvGrpSpPr>
          <p:grpSpPr>
            <a:xfrm>
              <a:off x="10122929" y="3655284"/>
              <a:ext cx="1306286" cy="379639"/>
              <a:chOff x="10217985" y="4627250"/>
              <a:chExt cx="1306286" cy="379639"/>
            </a:xfrm>
            <a:solidFill>
              <a:schemeClr val="accent2">
                <a:lumMod val="40000"/>
                <a:lumOff val="60000"/>
              </a:schemeClr>
            </a:solidFill>
          </p:grpSpPr>
          <p:sp>
            <p:nvSpPr>
              <p:cNvPr id="85" name="Freeform 84"/>
              <p:cNvSpPr/>
              <p:nvPr/>
            </p:nvSpPr>
            <p:spPr>
              <a:xfrm rot="5400000">
                <a:off x="11291963" y="4774581"/>
                <a:ext cx="379639" cy="84977"/>
              </a:xfrm>
              <a:custGeom>
                <a:avLst/>
                <a:gdLst>
                  <a:gd name="connsiteX0" fmla="*/ 0 w 379639"/>
                  <a:gd name="connsiteY0" fmla="*/ 84977 h 84977"/>
                  <a:gd name="connsiteX1" fmla="*/ 0 w 379639"/>
                  <a:gd name="connsiteY1" fmla="*/ 84002 h 84977"/>
                  <a:gd name="connsiteX2" fmla="*/ 189820 w 379639"/>
                  <a:gd name="connsiteY2" fmla="*/ 0 h 84977"/>
                  <a:gd name="connsiteX3" fmla="*/ 379639 w 379639"/>
                  <a:gd name="connsiteY3" fmla="*/ 84001 h 84977"/>
                  <a:gd name="connsiteX4" fmla="*/ 379639 w 379639"/>
                  <a:gd name="connsiteY4" fmla="*/ 84977 h 84977"/>
                  <a:gd name="connsiteX5" fmla="*/ 0 w 379639"/>
                  <a:gd name="connsiteY5" fmla="*/ 84977 h 84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9639" h="84977">
                    <a:moveTo>
                      <a:pt x="0" y="84977"/>
                    </a:moveTo>
                    <a:lnTo>
                      <a:pt x="0" y="84002"/>
                    </a:lnTo>
                    <a:lnTo>
                      <a:pt x="189820" y="0"/>
                    </a:lnTo>
                    <a:lnTo>
                      <a:pt x="379639" y="84001"/>
                    </a:lnTo>
                    <a:lnTo>
                      <a:pt x="379639" y="84977"/>
                    </a:lnTo>
                    <a:lnTo>
                      <a:pt x="0" y="8497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83" name="Freeform 82"/>
              <p:cNvSpPr/>
              <p:nvPr/>
            </p:nvSpPr>
            <p:spPr>
              <a:xfrm rot="5400000">
                <a:off x="10638820" y="4206415"/>
                <a:ext cx="379639" cy="1221309"/>
              </a:xfrm>
              <a:custGeom>
                <a:avLst/>
                <a:gdLst>
                  <a:gd name="connsiteX0" fmla="*/ 0 w 379639"/>
                  <a:gd name="connsiteY0" fmla="*/ 1221309 h 1221309"/>
                  <a:gd name="connsiteX1" fmla="*/ 0 w 379639"/>
                  <a:gd name="connsiteY1" fmla="*/ 0 h 1221309"/>
                  <a:gd name="connsiteX2" fmla="*/ 379639 w 379639"/>
                  <a:gd name="connsiteY2" fmla="*/ 0 h 1221309"/>
                  <a:gd name="connsiteX3" fmla="*/ 379639 w 379639"/>
                  <a:gd name="connsiteY3" fmla="*/ 1221309 h 1221309"/>
                  <a:gd name="connsiteX4" fmla="*/ 0 w 379639"/>
                  <a:gd name="connsiteY4" fmla="*/ 1221309 h 1221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39" h="1221309">
                    <a:moveTo>
                      <a:pt x="0" y="1221309"/>
                    </a:moveTo>
                    <a:lnTo>
                      <a:pt x="0" y="0"/>
                    </a:lnTo>
                    <a:lnTo>
                      <a:pt x="379639" y="0"/>
                    </a:lnTo>
                    <a:lnTo>
                      <a:pt x="379639" y="1221309"/>
                    </a:lnTo>
                    <a:lnTo>
                      <a:pt x="0" y="122130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grpSp>
        <p:sp>
          <p:nvSpPr>
            <p:cNvPr id="87" name="TextBox 86"/>
            <p:cNvSpPr txBox="1"/>
            <p:nvPr/>
          </p:nvSpPr>
          <p:spPr>
            <a:xfrm>
              <a:off x="10376623" y="3706602"/>
              <a:ext cx="973941" cy="310879"/>
            </a:xfrm>
            <a:prstGeom prst="rect">
              <a:avLst/>
            </a:prstGeom>
            <a:noFill/>
          </p:spPr>
          <p:txBody>
            <a:bodyPr wrap="none" rtlCol="0">
              <a:spAutoFit/>
            </a:bodyPr>
            <a:lstStyle/>
            <a:p>
              <a:r>
                <a:rPr lang="en-US" sz="900" b="1" dirty="0"/>
                <a:t>Operate</a:t>
              </a:r>
            </a:p>
          </p:txBody>
        </p:sp>
        <p:sp>
          <p:nvSpPr>
            <p:cNvPr id="116" name="Chevron 115"/>
            <p:cNvSpPr/>
            <p:nvPr/>
          </p:nvSpPr>
          <p:spPr>
            <a:xfrm>
              <a:off x="11141638" y="4128898"/>
              <a:ext cx="202600" cy="192024"/>
            </a:xfrm>
            <a:prstGeom prst="chevron">
              <a:avLst/>
            </a:prstGeom>
            <a:pattFill prst="wdUpDiag">
              <a:fgClr>
                <a:schemeClr val="accent3"/>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17" name="Chevron 116"/>
            <p:cNvSpPr/>
            <p:nvPr/>
          </p:nvSpPr>
          <p:spPr>
            <a:xfrm rot="10800000">
              <a:off x="1966805" y="4128898"/>
              <a:ext cx="202598" cy="192024"/>
            </a:xfrm>
            <a:prstGeom prst="chevron">
              <a:avLst/>
            </a:prstGeom>
            <a:pattFill prst="wdUpDiag">
              <a:fgClr>
                <a:schemeClr val="accent3"/>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18" name="Rectangle 117"/>
            <p:cNvSpPr/>
            <p:nvPr/>
          </p:nvSpPr>
          <p:spPr>
            <a:xfrm>
              <a:off x="2225092" y="4127024"/>
              <a:ext cx="8861114" cy="195772"/>
            </a:xfrm>
            <a:prstGeom prst="rect">
              <a:avLst/>
            </a:prstGeom>
            <a:pattFill prst="wdUpDiag">
              <a:fgClr>
                <a:schemeClr val="accent3"/>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t>Cybersecurity Automation (Scanning, Testing, &amp; Validating)</a:t>
              </a:r>
            </a:p>
          </p:txBody>
        </p:sp>
        <p:sp>
          <p:nvSpPr>
            <p:cNvPr id="119" name="Diamond 118"/>
            <p:cNvSpPr/>
            <p:nvPr/>
          </p:nvSpPr>
          <p:spPr>
            <a:xfrm>
              <a:off x="4555635" y="3745120"/>
              <a:ext cx="206689" cy="206532"/>
            </a:xfrm>
            <a:prstGeom prst="diamond">
              <a:avLst/>
            </a:prstGeom>
            <a:pattFill prst="wdUpDiag">
              <a:fgClr>
                <a:schemeClr val="tx1"/>
              </a:fgClr>
              <a:bgClr>
                <a:schemeClr val="accent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20" name="Diamond 119"/>
            <p:cNvSpPr/>
            <p:nvPr/>
          </p:nvSpPr>
          <p:spPr>
            <a:xfrm>
              <a:off x="5919877" y="3745120"/>
              <a:ext cx="206689" cy="206532"/>
            </a:xfrm>
            <a:prstGeom prst="diamond">
              <a:avLst/>
            </a:prstGeom>
            <a:pattFill prst="wdUpDiag">
              <a:fgClr>
                <a:schemeClr val="tx1"/>
              </a:fgClr>
              <a:bgClr>
                <a:schemeClr val="accent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21" name="Diamond 120"/>
            <p:cNvSpPr/>
            <p:nvPr/>
          </p:nvSpPr>
          <p:spPr>
            <a:xfrm>
              <a:off x="7274342" y="3745120"/>
              <a:ext cx="206689" cy="206532"/>
            </a:xfrm>
            <a:prstGeom prst="diamond">
              <a:avLst/>
            </a:prstGeom>
            <a:pattFill prst="wdUpDiag">
              <a:fgClr>
                <a:schemeClr val="tx1"/>
              </a:fgClr>
              <a:bgClr>
                <a:schemeClr val="accent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22" name="Diamond 121"/>
            <p:cNvSpPr/>
            <p:nvPr/>
          </p:nvSpPr>
          <p:spPr>
            <a:xfrm>
              <a:off x="8633696" y="3745120"/>
              <a:ext cx="206689" cy="206532"/>
            </a:xfrm>
            <a:prstGeom prst="diamond">
              <a:avLst/>
            </a:prstGeom>
            <a:pattFill prst="wdUpDiag">
              <a:fgClr>
                <a:schemeClr val="tx1"/>
              </a:fgClr>
              <a:bgClr>
                <a:schemeClr val="accent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23" name="Diamond 122"/>
            <p:cNvSpPr/>
            <p:nvPr/>
          </p:nvSpPr>
          <p:spPr>
            <a:xfrm>
              <a:off x="9993051" y="3745120"/>
              <a:ext cx="206689" cy="206532"/>
            </a:xfrm>
            <a:prstGeom prst="diamond">
              <a:avLst/>
            </a:prstGeom>
            <a:pattFill prst="wdUpDiag">
              <a:fgClr>
                <a:schemeClr val="tx1"/>
              </a:fgClr>
              <a:bgClr>
                <a:schemeClr val="accent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nvGrpSpPr>
            <p:cNvPr id="273" name="Group 272"/>
            <p:cNvGrpSpPr/>
            <p:nvPr/>
          </p:nvGrpSpPr>
          <p:grpSpPr>
            <a:xfrm>
              <a:off x="1435336" y="3658567"/>
              <a:ext cx="10391413" cy="1129410"/>
              <a:chOff x="215669" y="3797232"/>
              <a:chExt cx="10391413" cy="1129410"/>
            </a:xfrm>
            <a:gradFill>
              <a:gsLst>
                <a:gs pos="0">
                  <a:srgbClr val="2E28A0"/>
                </a:gs>
                <a:gs pos="100000">
                  <a:srgbClr val="BAD6FF"/>
                </a:gs>
              </a:gsLst>
              <a:lin ang="0" scaled="1"/>
            </a:gradFill>
          </p:grpSpPr>
          <p:grpSp>
            <p:nvGrpSpPr>
              <p:cNvPr id="92" name="Group 91"/>
              <p:cNvGrpSpPr/>
              <p:nvPr/>
            </p:nvGrpSpPr>
            <p:grpSpPr>
              <a:xfrm>
                <a:off x="10248113" y="3800197"/>
                <a:ext cx="358969" cy="1126445"/>
                <a:chOff x="11575033" y="4633498"/>
                <a:chExt cx="358969" cy="1126445"/>
              </a:xfrm>
              <a:grpFill/>
            </p:grpSpPr>
            <p:sp>
              <p:nvSpPr>
                <p:cNvPr id="91" name="Freeform 90"/>
                <p:cNvSpPr/>
                <p:nvPr/>
              </p:nvSpPr>
              <p:spPr>
                <a:xfrm>
                  <a:off x="11575033" y="4633498"/>
                  <a:ext cx="358968" cy="377655"/>
                </a:xfrm>
                <a:custGeom>
                  <a:avLst/>
                  <a:gdLst>
                    <a:gd name="connsiteX0" fmla="*/ 0 w 358968"/>
                    <a:gd name="connsiteY0" fmla="*/ 0 h 377655"/>
                    <a:gd name="connsiteX1" fmla="*/ 56621 w 358968"/>
                    <a:gd name="connsiteY1" fmla="*/ 5708 h 377655"/>
                    <a:gd name="connsiteX2" fmla="*/ 358968 w 358968"/>
                    <a:gd name="connsiteY2" fmla="*/ 376675 h 377655"/>
                    <a:gd name="connsiteX3" fmla="*/ 358869 w 358968"/>
                    <a:gd name="connsiteY3" fmla="*/ 377655 h 377655"/>
                    <a:gd name="connsiteX4" fmla="*/ 338 w 358968"/>
                    <a:gd name="connsiteY4" fmla="*/ 377655 h 377655"/>
                    <a:gd name="connsiteX5" fmla="*/ 83999 w 358968"/>
                    <a:gd name="connsiteY5" fmla="*/ 189315 h 377655"/>
                    <a:gd name="connsiteX6" fmla="*/ 0 w 358968"/>
                    <a:gd name="connsiteY6" fmla="*/ 213 h 37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968" h="377655">
                      <a:moveTo>
                        <a:pt x="0" y="0"/>
                      </a:moveTo>
                      <a:lnTo>
                        <a:pt x="56621" y="5708"/>
                      </a:lnTo>
                      <a:cubicBezTo>
                        <a:pt x="229170" y="41017"/>
                        <a:pt x="358968" y="193688"/>
                        <a:pt x="358968" y="376675"/>
                      </a:cubicBezTo>
                      <a:lnTo>
                        <a:pt x="358869" y="377655"/>
                      </a:lnTo>
                      <a:lnTo>
                        <a:pt x="338" y="377655"/>
                      </a:lnTo>
                      <a:lnTo>
                        <a:pt x="83999" y="189315"/>
                      </a:lnTo>
                      <a:lnTo>
                        <a:pt x="0" y="21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53" name="Freeform 52"/>
                <p:cNvSpPr/>
                <p:nvPr/>
              </p:nvSpPr>
              <p:spPr>
                <a:xfrm>
                  <a:off x="11575265" y="5383585"/>
                  <a:ext cx="358736" cy="376358"/>
                </a:xfrm>
                <a:custGeom>
                  <a:avLst/>
                  <a:gdLst>
                    <a:gd name="connsiteX0" fmla="*/ 0 w 358736"/>
                    <a:gd name="connsiteY0" fmla="*/ 0 h 374371"/>
                    <a:gd name="connsiteX1" fmla="*/ 358736 w 358736"/>
                    <a:gd name="connsiteY1" fmla="*/ 0 h 374371"/>
                    <a:gd name="connsiteX2" fmla="*/ 351275 w 358736"/>
                    <a:gd name="connsiteY2" fmla="*/ 74009 h 374371"/>
                    <a:gd name="connsiteX3" fmla="*/ 56621 w 358736"/>
                    <a:gd name="connsiteY3" fmla="*/ 368663 h 374371"/>
                    <a:gd name="connsiteX4" fmla="*/ 0 w 358736"/>
                    <a:gd name="connsiteY4" fmla="*/ 374371 h 374371"/>
                    <a:gd name="connsiteX5" fmla="*/ 0 w 358736"/>
                    <a:gd name="connsiteY5" fmla="*/ 0 h 374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36" h="374371">
                      <a:moveTo>
                        <a:pt x="0" y="0"/>
                      </a:moveTo>
                      <a:lnTo>
                        <a:pt x="358736" y="0"/>
                      </a:lnTo>
                      <a:lnTo>
                        <a:pt x="351275" y="74009"/>
                      </a:lnTo>
                      <a:cubicBezTo>
                        <a:pt x="321010" y="221908"/>
                        <a:pt x="204520" y="338399"/>
                        <a:pt x="56621" y="368663"/>
                      </a:cubicBezTo>
                      <a:lnTo>
                        <a:pt x="0" y="374371"/>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62" name="Rectangle 61"/>
                <p:cNvSpPr/>
                <p:nvPr/>
              </p:nvSpPr>
              <p:spPr>
                <a:xfrm rot="16200000">
                  <a:off x="11567810" y="5017392"/>
                  <a:ext cx="373415" cy="3589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grpSp>
          <p:sp>
            <p:nvSpPr>
              <p:cNvPr id="60" name="Rectangle 59"/>
              <p:cNvSpPr/>
              <p:nvPr/>
            </p:nvSpPr>
            <p:spPr>
              <a:xfrm>
                <a:off x="606420" y="4550285"/>
                <a:ext cx="9646920" cy="3763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rPr>
                  <a:t>Monitor</a:t>
                </a:r>
              </a:p>
            </p:txBody>
          </p:sp>
          <p:grpSp>
            <p:nvGrpSpPr>
              <p:cNvPr id="132" name="Group 131"/>
              <p:cNvGrpSpPr/>
              <p:nvPr/>
            </p:nvGrpSpPr>
            <p:grpSpPr>
              <a:xfrm>
                <a:off x="215669" y="3797232"/>
                <a:ext cx="478401" cy="1129409"/>
                <a:chOff x="215669" y="5323953"/>
                <a:chExt cx="478401" cy="1129409"/>
              </a:xfrm>
              <a:grpFill/>
            </p:grpSpPr>
            <p:sp>
              <p:nvSpPr>
                <p:cNvPr id="56" name="Freeform 55"/>
                <p:cNvSpPr/>
                <p:nvPr/>
              </p:nvSpPr>
              <p:spPr>
                <a:xfrm>
                  <a:off x="215669" y="5323953"/>
                  <a:ext cx="393746" cy="379639"/>
                </a:xfrm>
                <a:custGeom>
                  <a:avLst/>
                  <a:gdLst>
                    <a:gd name="connsiteX0" fmla="*/ 378650 w 393746"/>
                    <a:gd name="connsiteY0" fmla="*/ 0 h 379639"/>
                    <a:gd name="connsiteX1" fmla="*/ 378670 w 393746"/>
                    <a:gd name="connsiteY1" fmla="*/ 0 h 379639"/>
                    <a:gd name="connsiteX2" fmla="*/ 393746 w 393746"/>
                    <a:gd name="connsiteY2" fmla="*/ 1520 h 379639"/>
                    <a:gd name="connsiteX3" fmla="*/ 393746 w 393746"/>
                    <a:gd name="connsiteY3" fmla="*/ 379639 h 379639"/>
                    <a:gd name="connsiteX4" fmla="*/ 99 w 393746"/>
                    <a:gd name="connsiteY4" fmla="*/ 379639 h 379639"/>
                    <a:gd name="connsiteX5" fmla="*/ 0 w 393746"/>
                    <a:gd name="connsiteY5" fmla="*/ 378659 h 379639"/>
                    <a:gd name="connsiteX6" fmla="*/ 302347 w 393746"/>
                    <a:gd name="connsiteY6" fmla="*/ 7692 h 379639"/>
                    <a:gd name="connsiteX7" fmla="*/ 378650 w 393746"/>
                    <a:gd name="connsiteY7" fmla="*/ 0 h 379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746" h="379639">
                      <a:moveTo>
                        <a:pt x="378650" y="0"/>
                      </a:moveTo>
                      <a:lnTo>
                        <a:pt x="378670" y="0"/>
                      </a:lnTo>
                      <a:lnTo>
                        <a:pt x="393746" y="1520"/>
                      </a:lnTo>
                      <a:lnTo>
                        <a:pt x="393746" y="379639"/>
                      </a:lnTo>
                      <a:lnTo>
                        <a:pt x="99" y="379639"/>
                      </a:lnTo>
                      <a:lnTo>
                        <a:pt x="0" y="378659"/>
                      </a:lnTo>
                      <a:cubicBezTo>
                        <a:pt x="0" y="195672"/>
                        <a:pt x="129798" y="43001"/>
                        <a:pt x="302347" y="7692"/>
                      </a:cubicBezTo>
                      <a:lnTo>
                        <a:pt x="37865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54" name="Freeform 53"/>
                <p:cNvSpPr/>
                <p:nvPr/>
              </p:nvSpPr>
              <p:spPr>
                <a:xfrm>
                  <a:off x="215901" y="6077006"/>
                  <a:ext cx="393514" cy="376356"/>
                </a:xfrm>
                <a:custGeom>
                  <a:avLst/>
                  <a:gdLst>
                    <a:gd name="connsiteX0" fmla="*/ 0 w 393514"/>
                    <a:gd name="connsiteY0" fmla="*/ 0 h 376356"/>
                    <a:gd name="connsiteX1" fmla="*/ 393514 w 393514"/>
                    <a:gd name="connsiteY1" fmla="*/ 0 h 376356"/>
                    <a:gd name="connsiteX2" fmla="*/ 393514 w 393514"/>
                    <a:gd name="connsiteY2" fmla="*/ 374835 h 376356"/>
                    <a:gd name="connsiteX3" fmla="*/ 378428 w 393514"/>
                    <a:gd name="connsiteY3" fmla="*/ 376356 h 376356"/>
                    <a:gd name="connsiteX4" fmla="*/ 7461 w 393514"/>
                    <a:gd name="connsiteY4" fmla="*/ 74009 h 376356"/>
                    <a:gd name="connsiteX5" fmla="*/ 0 w 393514"/>
                    <a:gd name="connsiteY5" fmla="*/ 0 h 376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514" h="376356">
                      <a:moveTo>
                        <a:pt x="0" y="0"/>
                      </a:moveTo>
                      <a:lnTo>
                        <a:pt x="393514" y="0"/>
                      </a:lnTo>
                      <a:lnTo>
                        <a:pt x="393514" y="374835"/>
                      </a:lnTo>
                      <a:lnTo>
                        <a:pt x="378428" y="376356"/>
                      </a:lnTo>
                      <a:cubicBezTo>
                        <a:pt x="195441" y="376356"/>
                        <a:pt x="42770" y="246558"/>
                        <a:pt x="7461" y="74009"/>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61" name="Rectangle 60"/>
                <p:cNvSpPr/>
                <p:nvPr/>
              </p:nvSpPr>
              <p:spPr>
                <a:xfrm rot="16200000">
                  <a:off x="225835" y="5693423"/>
                  <a:ext cx="373415" cy="3937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66" name="Isosceles Triangle 65"/>
                <p:cNvSpPr/>
                <p:nvPr/>
              </p:nvSpPr>
              <p:spPr>
                <a:xfrm rot="5400000">
                  <a:off x="460284" y="5472767"/>
                  <a:ext cx="382597" cy="8497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grpSp>
        </p:grpSp>
      </p:grpSp>
      <p:sp>
        <p:nvSpPr>
          <p:cNvPr id="10" name="TextBox 9">
            <a:extLst>
              <a:ext uri="{FF2B5EF4-FFF2-40B4-BE49-F238E27FC236}">
                <a16:creationId xmlns:a16="http://schemas.microsoft.com/office/drawing/2014/main" id="{E1E5D219-9896-43D0-8265-0E745F884B3E}"/>
              </a:ext>
            </a:extLst>
          </p:cNvPr>
          <p:cNvSpPr txBox="1"/>
          <p:nvPr/>
        </p:nvSpPr>
        <p:spPr>
          <a:xfrm>
            <a:off x="5631012" y="1503557"/>
            <a:ext cx="5211748" cy="338554"/>
          </a:xfrm>
          <a:prstGeom prst="rect">
            <a:avLst/>
          </a:prstGeom>
          <a:noFill/>
        </p:spPr>
        <p:txBody>
          <a:bodyPr wrap="none" rtlCol="0">
            <a:spAutoFit/>
          </a:bodyPr>
          <a:lstStyle/>
          <a:p>
            <a:r>
              <a:rPr lang="en-US" sz="1600" dirty="0">
                <a:solidFill>
                  <a:schemeClr val="accent5">
                    <a:lumMod val="75000"/>
                  </a:schemeClr>
                </a:solidFill>
              </a:rPr>
              <a:t>Incomplete example of the many tool choices available </a:t>
            </a:r>
          </a:p>
        </p:txBody>
      </p:sp>
    </p:spTree>
    <p:extLst>
      <p:ext uri="{BB962C8B-B14F-4D97-AF65-F5344CB8AC3E}">
        <p14:creationId xmlns:p14="http://schemas.microsoft.com/office/powerpoint/2010/main" val="3170819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9366" y="205446"/>
            <a:ext cx="10142432" cy="535531"/>
          </a:xfrm>
        </p:spPr>
        <p:txBody>
          <a:bodyPr lIns="91440" tIns="45720" rIns="91440" bIns="45720" anchor="t">
            <a:spAutoFit/>
          </a:bodyPr>
          <a:lstStyle/>
          <a:p>
            <a:r>
              <a:rPr lang="en-US" dirty="0"/>
              <a:t>Platform: Software Toolchains, Pipelines, and Factories</a:t>
            </a:r>
          </a:p>
        </p:txBody>
      </p:sp>
      <p:sp>
        <p:nvSpPr>
          <p:cNvPr id="36" name="Content Placeholder 35">
            <a:extLst>
              <a:ext uri="{FF2B5EF4-FFF2-40B4-BE49-F238E27FC236}">
                <a16:creationId xmlns:a16="http://schemas.microsoft.com/office/drawing/2014/main" id="{2BB5E4AB-C0CB-4D25-9223-0F3A68EB859C}"/>
              </a:ext>
            </a:extLst>
          </p:cNvPr>
          <p:cNvSpPr>
            <a:spLocks noGrp="1"/>
          </p:cNvSpPr>
          <p:nvPr>
            <p:ph idx="1"/>
          </p:nvPr>
        </p:nvSpPr>
        <p:spPr>
          <a:xfrm>
            <a:off x="503613" y="3673329"/>
            <a:ext cx="5352119" cy="2834989"/>
          </a:xfrm>
        </p:spPr>
        <p:txBody>
          <a:bodyPr/>
          <a:lstStyle/>
          <a:p>
            <a:pPr marL="0" indent="0">
              <a:buNone/>
            </a:pPr>
            <a:r>
              <a:rPr lang="en-US" dirty="0"/>
              <a:t>Best Practices: </a:t>
            </a:r>
          </a:p>
          <a:p>
            <a:r>
              <a:rPr lang="en-US" sz="1800" dirty="0"/>
              <a:t>Implement a platform approach</a:t>
            </a:r>
          </a:p>
          <a:p>
            <a:r>
              <a:rPr lang="en-US" sz="1800" dirty="0"/>
              <a:t>Leverage existing platform services </a:t>
            </a:r>
          </a:p>
          <a:p>
            <a:r>
              <a:rPr lang="en-US" sz="1800" dirty="0"/>
              <a:t>If building your own, </a:t>
            </a:r>
          </a:p>
          <a:p>
            <a:pPr lvl="1"/>
            <a:r>
              <a:rPr lang="en-US" sz="1400" dirty="0"/>
              <a:t>Leverage hardened COTS products/containers maintained by Platform One and available in Repo1</a:t>
            </a:r>
          </a:p>
          <a:p>
            <a:pPr lvl="1"/>
            <a:r>
              <a:rPr lang="en-US" sz="1400" dirty="0"/>
              <a:t>Leverage DoD CIO’s Cloud Infrastucture as Code (</a:t>
            </a:r>
            <a:r>
              <a:rPr lang="en-US" sz="1400" dirty="0" err="1"/>
              <a:t>IaC</a:t>
            </a:r>
            <a:r>
              <a:rPr lang="en-US" sz="1400" dirty="0"/>
              <a:t>)</a:t>
            </a:r>
          </a:p>
          <a:p>
            <a:pPr lvl="1"/>
            <a:r>
              <a:rPr lang="en-US" sz="1400" dirty="0"/>
              <a:t>Leverage DoD CIO’s Compliance as Code (</a:t>
            </a:r>
            <a:r>
              <a:rPr lang="en-US" sz="1400" dirty="0" err="1"/>
              <a:t>CaC</a:t>
            </a:r>
            <a:r>
              <a:rPr lang="en-US" sz="1400" dirty="0"/>
              <a:t>)</a:t>
            </a:r>
          </a:p>
        </p:txBody>
      </p:sp>
      <p:grpSp>
        <p:nvGrpSpPr>
          <p:cNvPr id="95" name="Group 94">
            <a:extLst>
              <a:ext uri="{FF2B5EF4-FFF2-40B4-BE49-F238E27FC236}">
                <a16:creationId xmlns:a16="http://schemas.microsoft.com/office/drawing/2014/main" id="{B7192CFE-A820-4801-9409-A52707162481}"/>
              </a:ext>
            </a:extLst>
          </p:cNvPr>
          <p:cNvGrpSpPr/>
          <p:nvPr/>
        </p:nvGrpSpPr>
        <p:grpSpPr>
          <a:xfrm>
            <a:off x="2019300" y="1219200"/>
            <a:ext cx="8153400" cy="2209800"/>
            <a:chOff x="331569" y="5039712"/>
            <a:chExt cx="6662195" cy="1681067"/>
          </a:xfrm>
        </p:grpSpPr>
        <p:sp>
          <p:nvSpPr>
            <p:cNvPr id="30" name="Rectangle: Rounded Corners 29">
              <a:extLst>
                <a:ext uri="{FF2B5EF4-FFF2-40B4-BE49-F238E27FC236}">
                  <a16:creationId xmlns:a16="http://schemas.microsoft.com/office/drawing/2014/main" id="{2859680C-73B5-48F0-B300-405AEE8713AF}"/>
                </a:ext>
              </a:extLst>
            </p:cNvPr>
            <p:cNvSpPr/>
            <p:nvPr/>
          </p:nvSpPr>
          <p:spPr>
            <a:xfrm>
              <a:off x="331569" y="5087870"/>
              <a:ext cx="6662195" cy="1632909"/>
            </a:xfrm>
            <a:prstGeom prst="roundRect">
              <a:avLst>
                <a:gd name="adj" fmla="val 8194"/>
              </a:avLst>
            </a:prstGeom>
            <a:solidFill>
              <a:srgbClr val="D7D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Rectangle 30">
              <a:extLst>
                <a:ext uri="{FF2B5EF4-FFF2-40B4-BE49-F238E27FC236}">
                  <a16:creationId xmlns:a16="http://schemas.microsoft.com/office/drawing/2014/main" id="{EB1D89F0-7CC1-441D-B1A1-62575ABA006D}"/>
                </a:ext>
              </a:extLst>
            </p:cNvPr>
            <p:cNvSpPr/>
            <p:nvPr/>
          </p:nvSpPr>
          <p:spPr>
            <a:xfrm>
              <a:off x="4988973" y="5986738"/>
              <a:ext cx="1154554" cy="457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32" name="Straight Connector 31">
              <a:extLst>
                <a:ext uri="{FF2B5EF4-FFF2-40B4-BE49-F238E27FC236}">
                  <a16:creationId xmlns:a16="http://schemas.microsoft.com/office/drawing/2014/main" id="{11E7C688-F1C3-4E35-9020-704D2ACB1382}"/>
                </a:ext>
              </a:extLst>
            </p:cNvPr>
            <p:cNvCxnSpPr>
              <a:cxnSpLocks/>
              <a:stCxn id="65" idx="6"/>
              <a:endCxn id="73" idx="2"/>
            </p:cNvCxnSpPr>
            <p:nvPr/>
          </p:nvCxnSpPr>
          <p:spPr>
            <a:xfrm>
              <a:off x="5179078" y="6128642"/>
              <a:ext cx="768962" cy="64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3A2B587-5BD2-4358-9981-9827603B92EC}"/>
                </a:ext>
              </a:extLst>
            </p:cNvPr>
            <p:cNvCxnSpPr>
              <a:cxnSpLocks/>
            </p:cNvCxnSpPr>
            <p:nvPr/>
          </p:nvCxnSpPr>
          <p:spPr>
            <a:xfrm>
              <a:off x="2631204" y="6230566"/>
              <a:ext cx="2495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1F19AA-1A8B-489F-A877-DF7D1D453439}"/>
                </a:ext>
              </a:extLst>
            </p:cNvPr>
            <p:cNvCxnSpPr>
              <a:cxnSpLocks/>
            </p:cNvCxnSpPr>
            <p:nvPr/>
          </p:nvCxnSpPr>
          <p:spPr>
            <a:xfrm>
              <a:off x="1773972" y="6230566"/>
              <a:ext cx="5449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76E4E98-72F7-41AC-817E-68F60CC9D4E4}"/>
                </a:ext>
              </a:extLst>
            </p:cNvPr>
            <p:cNvCxnSpPr>
              <a:cxnSpLocks/>
            </p:cNvCxnSpPr>
            <p:nvPr/>
          </p:nvCxnSpPr>
          <p:spPr>
            <a:xfrm>
              <a:off x="1063078" y="6230566"/>
              <a:ext cx="399527" cy="0"/>
            </a:xfrm>
            <a:prstGeom prst="line">
              <a:avLst/>
            </a:prstGeom>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77C0DAF1-D15C-4251-8C8E-2DDA81B4824A}"/>
                </a:ext>
              </a:extLst>
            </p:cNvPr>
            <p:cNvSpPr/>
            <p:nvPr/>
          </p:nvSpPr>
          <p:spPr>
            <a:xfrm>
              <a:off x="1063078" y="6164861"/>
              <a:ext cx="104166" cy="13140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Oval 41">
              <a:extLst>
                <a:ext uri="{FF2B5EF4-FFF2-40B4-BE49-F238E27FC236}">
                  <a16:creationId xmlns:a16="http://schemas.microsoft.com/office/drawing/2014/main" id="{D1020552-F0EC-49BD-9681-36599843D97A}"/>
                </a:ext>
              </a:extLst>
            </p:cNvPr>
            <p:cNvSpPr/>
            <p:nvPr/>
          </p:nvSpPr>
          <p:spPr>
            <a:xfrm>
              <a:off x="1213050" y="6164861"/>
              <a:ext cx="104166" cy="13140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Oval 42">
              <a:extLst>
                <a:ext uri="{FF2B5EF4-FFF2-40B4-BE49-F238E27FC236}">
                  <a16:creationId xmlns:a16="http://schemas.microsoft.com/office/drawing/2014/main" id="{CC616D62-D8B2-49F2-A331-08BF592201A9}"/>
                </a:ext>
              </a:extLst>
            </p:cNvPr>
            <p:cNvSpPr/>
            <p:nvPr/>
          </p:nvSpPr>
          <p:spPr>
            <a:xfrm>
              <a:off x="1358439" y="6164861"/>
              <a:ext cx="104166" cy="13140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Oval 43">
              <a:extLst>
                <a:ext uri="{FF2B5EF4-FFF2-40B4-BE49-F238E27FC236}">
                  <a16:creationId xmlns:a16="http://schemas.microsoft.com/office/drawing/2014/main" id="{0B0DD587-954E-4279-824D-5679C3424DAA}"/>
                </a:ext>
              </a:extLst>
            </p:cNvPr>
            <p:cNvSpPr/>
            <p:nvPr/>
          </p:nvSpPr>
          <p:spPr>
            <a:xfrm>
              <a:off x="1773972" y="6164861"/>
              <a:ext cx="104166" cy="131409"/>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a:extLst>
                <a:ext uri="{FF2B5EF4-FFF2-40B4-BE49-F238E27FC236}">
                  <a16:creationId xmlns:a16="http://schemas.microsoft.com/office/drawing/2014/main" id="{7F054969-4DF3-424C-BF32-6454AB556ED9}"/>
                </a:ext>
              </a:extLst>
            </p:cNvPr>
            <p:cNvSpPr/>
            <p:nvPr/>
          </p:nvSpPr>
          <p:spPr>
            <a:xfrm>
              <a:off x="1923944" y="6164861"/>
              <a:ext cx="104166" cy="13140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Oval 45">
              <a:extLst>
                <a:ext uri="{FF2B5EF4-FFF2-40B4-BE49-F238E27FC236}">
                  <a16:creationId xmlns:a16="http://schemas.microsoft.com/office/drawing/2014/main" id="{730A3A7D-AD0A-499C-AFE4-04205140F652}"/>
                </a:ext>
              </a:extLst>
            </p:cNvPr>
            <p:cNvSpPr/>
            <p:nvPr/>
          </p:nvSpPr>
          <p:spPr>
            <a:xfrm>
              <a:off x="2069333" y="6164861"/>
              <a:ext cx="104166" cy="13140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Oval 46">
              <a:extLst>
                <a:ext uri="{FF2B5EF4-FFF2-40B4-BE49-F238E27FC236}">
                  <a16:creationId xmlns:a16="http://schemas.microsoft.com/office/drawing/2014/main" id="{39EB8AB2-A61F-4348-9C43-3675C370F3E5}"/>
                </a:ext>
              </a:extLst>
            </p:cNvPr>
            <p:cNvSpPr/>
            <p:nvPr/>
          </p:nvSpPr>
          <p:spPr>
            <a:xfrm>
              <a:off x="2214722" y="6164861"/>
              <a:ext cx="104166" cy="131409"/>
            </a:xfrm>
            <a:prstGeom prst="ellipse">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Oval 47">
              <a:extLst>
                <a:ext uri="{FF2B5EF4-FFF2-40B4-BE49-F238E27FC236}">
                  <a16:creationId xmlns:a16="http://schemas.microsoft.com/office/drawing/2014/main" id="{A99EEE41-C4DB-44A3-AC91-4E85C8FDF70C}"/>
                </a:ext>
              </a:extLst>
            </p:cNvPr>
            <p:cNvSpPr/>
            <p:nvPr/>
          </p:nvSpPr>
          <p:spPr>
            <a:xfrm>
              <a:off x="2631204" y="6164861"/>
              <a:ext cx="104166" cy="13140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Oval 48">
              <a:extLst>
                <a:ext uri="{FF2B5EF4-FFF2-40B4-BE49-F238E27FC236}">
                  <a16:creationId xmlns:a16="http://schemas.microsoft.com/office/drawing/2014/main" id="{BBA810E1-2EF9-422E-BAE4-2052E019DA04}"/>
                </a:ext>
              </a:extLst>
            </p:cNvPr>
            <p:cNvSpPr/>
            <p:nvPr/>
          </p:nvSpPr>
          <p:spPr>
            <a:xfrm>
              <a:off x="2776593" y="6164861"/>
              <a:ext cx="104166" cy="131409"/>
            </a:xfrm>
            <a:prstGeom prst="ellipse">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0" name="Rectangle 49">
              <a:extLst>
                <a:ext uri="{FF2B5EF4-FFF2-40B4-BE49-F238E27FC236}">
                  <a16:creationId xmlns:a16="http://schemas.microsoft.com/office/drawing/2014/main" id="{74159B3F-D362-4703-99BE-C0F4F0EA2F2D}"/>
                </a:ext>
              </a:extLst>
            </p:cNvPr>
            <p:cNvSpPr/>
            <p:nvPr/>
          </p:nvSpPr>
          <p:spPr>
            <a:xfrm>
              <a:off x="1127960" y="5776490"/>
              <a:ext cx="230479" cy="1828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Rectangle 50">
              <a:extLst>
                <a:ext uri="{FF2B5EF4-FFF2-40B4-BE49-F238E27FC236}">
                  <a16:creationId xmlns:a16="http://schemas.microsoft.com/office/drawing/2014/main" id="{323500BC-44C6-44FC-B51D-11C100B12AC6}"/>
                </a:ext>
              </a:extLst>
            </p:cNvPr>
            <p:cNvSpPr/>
            <p:nvPr/>
          </p:nvSpPr>
          <p:spPr>
            <a:xfrm>
              <a:off x="1925044" y="5779712"/>
              <a:ext cx="230479" cy="1828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2" name="Rectangle 51">
              <a:extLst>
                <a:ext uri="{FF2B5EF4-FFF2-40B4-BE49-F238E27FC236}">
                  <a16:creationId xmlns:a16="http://schemas.microsoft.com/office/drawing/2014/main" id="{E7592E63-C53A-4265-B4CA-21B8A4BD3DED}"/>
                </a:ext>
              </a:extLst>
            </p:cNvPr>
            <p:cNvSpPr/>
            <p:nvPr/>
          </p:nvSpPr>
          <p:spPr>
            <a:xfrm>
              <a:off x="2628570" y="5779712"/>
              <a:ext cx="230479" cy="1828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TextBox 52">
              <a:extLst>
                <a:ext uri="{FF2B5EF4-FFF2-40B4-BE49-F238E27FC236}">
                  <a16:creationId xmlns:a16="http://schemas.microsoft.com/office/drawing/2014/main" id="{1C9A8813-51F8-4BF3-BC90-678FEBC9BF6A}"/>
                </a:ext>
              </a:extLst>
            </p:cNvPr>
            <p:cNvSpPr txBox="1"/>
            <p:nvPr/>
          </p:nvSpPr>
          <p:spPr>
            <a:xfrm>
              <a:off x="861622" y="6299640"/>
              <a:ext cx="811441" cy="199015"/>
            </a:xfrm>
            <a:prstGeom prst="rect">
              <a:avLst/>
            </a:prstGeom>
            <a:noFill/>
          </p:spPr>
          <p:txBody>
            <a:bodyPr wrap="square" rtlCol="0">
              <a:spAutoFit/>
            </a:bodyPr>
            <a:lstStyle/>
            <a:p>
              <a:r>
                <a:rPr lang="en-US" sz="1100" dirty="0"/>
                <a:t>toolchain A</a:t>
              </a:r>
            </a:p>
          </p:txBody>
        </p:sp>
        <p:sp>
          <p:nvSpPr>
            <p:cNvPr id="54" name="TextBox 53">
              <a:extLst>
                <a:ext uri="{FF2B5EF4-FFF2-40B4-BE49-F238E27FC236}">
                  <a16:creationId xmlns:a16="http://schemas.microsoft.com/office/drawing/2014/main" id="{7DA17434-793B-4F32-B1FB-00BA2C74A10D}"/>
                </a:ext>
              </a:extLst>
            </p:cNvPr>
            <p:cNvSpPr txBox="1"/>
            <p:nvPr/>
          </p:nvSpPr>
          <p:spPr>
            <a:xfrm>
              <a:off x="1663612" y="6299640"/>
              <a:ext cx="811441" cy="199015"/>
            </a:xfrm>
            <a:prstGeom prst="rect">
              <a:avLst/>
            </a:prstGeom>
            <a:noFill/>
          </p:spPr>
          <p:txBody>
            <a:bodyPr wrap="square" rtlCol="0">
              <a:spAutoFit/>
            </a:bodyPr>
            <a:lstStyle/>
            <a:p>
              <a:r>
                <a:rPr lang="en-US" sz="1100" dirty="0"/>
                <a:t>toolchain B</a:t>
              </a:r>
            </a:p>
          </p:txBody>
        </p:sp>
        <p:sp>
          <p:nvSpPr>
            <p:cNvPr id="55" name="TextBox 54">
              <a:extLst>
                <a:ext uri="{FF2B5EF4-FFF2-40B4-BE49-F238E27FC236}">
                  <a16:creationId xmlns:a16="http://schemas.microsoft.com/office/drawing/2014/main" id="{879452A4-BBCC-4388-9CAF-663D5948FB73}"/>
                </a:ext>
              </a:extLst>
            </p:cNvPr>
            <p:cNvSpPr txBox="1"/>
            <p:nvPr/>
          </p:nvSpPr>
          <p:spPr>
            <a:xfrm>
              <a:off x="2443434" y="6299640"/>
              <a:ext cx="811441" cy="199015"/>
            </a:xfrm>
            <a:prstGeom prst="rect">
              <a:avLst/>
            </a:prstGeom>
            <a:noFill/>
          </p:spPr>
          <p:txBody>
            <a:bodyPr wrap="square" rtlCol="0">
              <a:spAutoFit/>
            </a:bodyPr>
            <a:lstStyle/>
            <a:p>
              <a:r>
                <a:rPr lang="en-US" sz="1100" dirty="0"/>
                <a:t>toolchain C</a:t>
              </a:r>
            </a:p>
          </p:txBody>
        </p:sp>
        <p:sp>
          <p:nvSpPr>
            <p:cNvPr id="56" name="TextBox 55">
              <a:extLst>
                <a:ext uri="{FF2B5EF4-FFF2-40B4-BE49-F238E27FC236}">
                  <a16:creationId xmlns:a16="http://schemas.microsoft.com/office/drawing/2014/main" id="{32F3D2E8-D048-456F-84B2-7AA56CE3C752}"/>
                </a:ext>
              </a:extLst>
            </p:cNvPr>
            <p:cNvSpPr txBox="1"/>
            <p:nvPr/>
          </p:nvSpPr>
          <p:spPr>
            <a:xfrm>
              <a:off x="875783" y="5504695"/>
              <a:ext cx="732893" cy="199015"/>
            </a:xfrm>
            <a:prstGeom prst="rect">
              <a:avLst/>
            </a:prstGeom>
            <a:noFill/>
          </p:spPr>
          <p:txBody>
            <a:bodyPr wrap="square" rtlCol="0">
              <a:spAutoFit/>
            </a:bodyPr>
            <a:lstStyle/>
            <a:p>
              <a:r>
                <a:rPr lang="en-US" sz="1100" dirty="0"/>
                <a:t>product A</a:t>
              </a:r>
            </a:p>
          </p:txBody>
        </p:sp>
        <p:sp>
          <p:nvSpPr>
            <p:cNvPr id="57" name="TextBox 56">
              <a:extLst>
                <a:ext uri="{FF2B5EF4-FFF2-40B4-BE49-F238E27FC236}">
                  <a16:creationId xmlns:a16="http://schemas.microsoft.com/office/drawing/2014/main" id="{88821E40-F1F4-4E1B-B16E-4AB88D2DD2E9}"/>
                </a:ext>
              </a:extLst>
            </p:cNvPr>
            <p:cNvSpPr txBox="1"/>
            <p:nvPr/>
          </p:nvSpPr>
          <p:spPr>
            <a:xfrm>
              <a:off x="1680785" y="5512992"/>
              <a:ext cx="731290" cy="199015"/>
            </a:xfrm>
            <a:prstGeom prst="rect">
              <a:avLst/>
            </a:prstGeom>
            <a:noFill/>
          </p:spPr>
          <p:txBody>
            <a:bodyPr wrap="square" rtlCol="0">
              <a:spAutoFit/>
            </a:bodyPr>
            <a:lstStyle/>
            <a:p>
              <a:r>
                <a:rPr lang="en-US" sz="1100" dirty="0"/>
                <a:t>Product B</a:t>
              </a:r>
              <a:endParaRPr lang="en-US" sz="1100" b="1" dirty="0"/>
            </a:p>
          </p:txBody>
        </p:sp>
        <p:sp>
          <p:nvSpPr>
            <p:cNvPr id="58" name="TextBox 57">
              <a:extLst>
                <a:ext uri="{FF2B5EF4-FFF2-40B4-BE49-F238E27FC236}">
                  <a16:creationId xmlns:a16="http://schemas.microsoft.com/office/drawing/2014/main" id="{CA3A51EC-1D47-456D-8D3C-656F977AB34B}"/>
                </a:ext>
              </a:extLst>
            </p:cNvPr>
            <p:cNvSpPr txBox="1"/>
            <p:nvPr/>
          </p:nvSpPr>
          <p:spPr>
            <a:xfrm>
              <a:off x="2406878" y="5512992"/>
              <a:ext cx="731290" cy="199015"/>
            </a:xfrm>
            <a:prstGeom prst="rect">
              <a:avLst/>
            </a:prstGeom>
            <a:noFill/>
          </p:spPr>
          <p:txBody>
            <a:bodyPr wrap="square" rtlCol="0">
              <a:spAutoFit/>
            </a:bodyPr>
            <a:lstStyle/>
            <a:p>
              <a:r>
                <a:rPr lang="en-US" sz="1100" dirty="0"/>
                <a:t>Product C</a:t>
              </a:r>
              <a:endParaRPr lang="en-US" sz="1100" b="1" dirty="0"/>
            </a:p>
          </p:txBody>
        </p:sp>
        <p:cxnSp>
          <p:nvCxnSpPr>
            <p:cNvPr id="59" name="Straight Connector 58">
              <a:extLst>
                <a:ext uri="{FF2B5EF4-FFF2-40B4-BE49-F238E27FC236}">
                  <a16:creationId xmlns:a16="http://schemas.microsoft.com/office/drawing/2014/main" id="{F9AE8F6D-4ED6-4E94-BCBA-8A9461159340}"/>
                </a:ext>
              </a:extLst>
            </p:cNvPr>
            <p:cNvCxnSpPr>
              <a:cxnSpLocks/>
            </p:cNvCxnSpPr>
            <p:nvPr/>
          </p:nvCxnSpPr>
          <p:spPr>
            <a:xfrm>
              <a:off x="1257186" y="5959376"/>
              <a:ext cx="7947" cy="274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E94F312-85E8-42E1-B152-6AFCB9232603}"/>
                </a:ext>
              </a:extLst>
            </p:cNvPr>
            <p:cNvCxnSpPr>
              <a:cxnSpLocks/>
            </p:cNvCxnSpPr>
            <p:nvPr/>
          </p:nvCxnSpPr>
          <p:spPr>
            <a:xfrm>
              <a:off x="2034699" y="5941024"/>
              <a:ext cx="7947" cy="274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625FB96-930E-47F4-84D7-9AC2633AE840}"/>
                </a:ext>
              </a:extLst>
            </p:cNvPr>
            <p:cNvCxnSpPr>
              <a:cxnSpLocks/>
            </p:cNvCxnSpPr>
            <p:nvPr/>
          </p:nvCxnSpPr>
          <p:spPr>
            <a:xfrm>
              <a:off x="2739835" y="5966747"/>
              <a:ext cx="7947" cy="274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B98E5D7-2AED-47E7-AE09-DC7EAC6EE396}"/>
                </a:ext>
              </a:extLst>
            </p:cNvPr>
            <p:cNvCxnSpPr>
              <a:cxnSpLocks/>
            </p:cNvCxnSpPr>
            <p:nvPr/>
          </p:nvCxnSpPr>
          <p:spPr>
            <a:xfrm>
              <a:off x="5802651" y="6135047"/>
              <a:ext cx="2495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0A033FC-A69E-44AB-838C-9E48F1C700EA}"/>
                </a:ext>
              </a:extLst>
            </p:cNvPr>
            <p:cNvCxnSpPr>
              <a:cxnSpLocks/>
            </p:cNvCxnSpPr>
            <p:nvPr/>
          </p:nvCxnSpPr>
          <p:spPr>
            <a:xfrm>
              <a:off x="5374717" y="6302033"/>
              <a:ext cx="5449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B2196BC-74CE-4BF3-8404-5765BE7CD6DF}"/>
                </a:ext>
              </a:extLst>
            </p:cNvPr>
            <p:cNvCxnSpPr>
              <a:cxnSpLocks/>
            </p:cNvCxnSpPr>
            <p:nvPr/>
          </p:nvCxnSpPr>
          <p:spPr>
            <a:xfrm>
              <a:off x="5074912" y="6128642"/>
              <a:ext cx="399527" cy="0"/>
            </a:xfrm>
            <a:prstGeom prst="line">
              <a:avLst/>
            </a:prstGeom>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D7057194-F948-4B4B-814F-F3CC0EDB5A6D}"/>
                </a:ext>
              </a:extLst>
            </p:cNvPr>
            <p:cNvSpPr/>
            <p:nvPr/>
          </p:nvSpPr>
          <p:spPr>
            <a:xfrm>
              <a:off x="5074912" y="6062937"/>
              <a:ext cx="104166" cy="13140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6" name="Oval 65">
              <a:extLst>
                <a:ext uri="{FF2B5EF4-FFF2-40B4-BE49-F238E27FC236}">
                  <a16:creationId xmlns:a16="http://schemas.microsoft.com/office/drawing/2014/main" id="{847C1F46-A4AC-474E-A98F-BF5C0E6F2BB6}"/>
                </a:ext>
              </a:extLst>
            </p:cNvPr>
            <p:cNvSpPr/>
            <p:nvPr/>
          </p:nvSpPr>
          <p:spPr>
            <a:xfrm>
              <a:off x="5224884" y="6062937"/>
              <a:ext cx="104166" cy="13140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Oval 66">
              <a:extLst>
                <a:ext uri="{FF2B5EF4-FFF2-40B4-BE49-F238E27FC236}">
                  <a16:creationId xmlns:a16="http://schemas.microsoft.com/office/drawing/2014/main" id="{005D93F4-F57E-4194-8CFF-208A5D4C85D5}"/>
                </a:ext>
              </a:extLst>
            </p:cNvPr>
            <p:cNvSpPr/>
            <p:nvPr/>
          </p:nvSpPr>
          <p:spPr>
            <a:xfrm>
              <a:off x="5370273" y="6062937"/>
              <a:ext cx="104166" cy="13140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Oval 67">
              <a:extLst>
                <a:ext uri="{FF2B5EF4-FFF2-40B4-BE49-F238E27FC236}">
                  <a16:creationId xmlns:a16="http://schemas.microsoft.com/office/drawing/2014/main" id="{B04D15F1-A3F5-4434-8C0D-CC78EAD3C4E2}"/>
                </a:ext>
              </a:extLst>
            </p:cNvPr>
            <p:cNvSpPr/>
            <p:nvPr/>
          </p:nvSpPr>
          <p:spPr>
            <a:xfrm>
              <a:off x="5374717" y="6236328"/>
              <a:ext cx="104166" cy="131409"/>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Oval 68">
              <a:extLst>
                <a:ext uri="{FF2B5EF4-FFF2-40B4-BE49-F238E27FC236}">
                  <a16:creationId xmlns:a16="http://schemas.microsoft.com/office/drawing/2014/main" id="{FD8843AF-2166-4119-93EA-9002529F1279}"/>
                </a:ext>
              </a:extLst>
            </p:cNvPr>
            <p:cNvSpPr/>
            <p:nvPr/>
          </p:nvSpPr>
          <p:spPr>
            <a:xfrm>
              <a:off x="5524689" y="6236328"/>
              <a:ext cx="104166" cy="13140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0" name="Oval 69">
              <a:extLst>
                <a:ext uri="{FF2B5EF4-FFF2-40B4-BE49-F238E27FC236}">
                  <a16:creationId xmlns:a16="http://schemas.microsoft.com/office/drawing/2014/main" id="{FE381968-4019-4A88-B674-C7801E1A92FC}"/>
                </a:ext>
              </a:extLst>
            </p:cNvPr>
            <p:cNvSpPr/>
            <p:nvPr/>
          </p:nvSpPr>
          <p:spPr>
            <a:xfrm>
              <a:off x="5670078" y="6236328"/>
              <a:ext cx="104166" cy="13140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1" name="Oval 70">
              <a:extLst>
                <a:ext uri="{FF2B5EF4-FFF2-40B4-BE49-F238E27FC236}">
                  <a16:creationId xmlns:a16="http://schemas.microsoft.com/office/drawing/2014/main" id="{FCA38DAF-A32E-4B6A-86D4-8F5973C3C78B}"/>
                </a:ext>
              </a:extLst>
            </p:cNvPr>
            <p:cNvSpPr/>
            <p:nvPr/>
          </p:nvSpPr>
          <p:spPr>
            <a:xfrm>
              <a:off x="5815467" y="6236328"/>
              <a:ext cx="104166" cy="131409"/>
            </a:xfrm>
            <a:prstGeom prst="ellipse">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Oval 71">
              <a:extLst>
                <a:ext uri="{FF2B5EF4-FFF2-40B4-BE49-F238E27FC236}">
                  <a16:creationId xmlns:a16="http://schemas.microsoft.com/office/drawing/2014/main" id="{21DBE2A3-0A13-4367-A011-BEA1C078DF6B}"/>
                </a:ext>
              </a:extLst>
            </p:cNvPr>
            <p:cNvSpPr/>
            <p:nvPr/>
          </p:nvSpPr>
          <p:spPr>
            <a:xfrm>
              <a:off x="5802651" y="6069342"/>
              <a:ext cx="104166" cy="13140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Oval 72">
              <a:extLst>
                <a:ext uri="{FF2B5EF4-FFF2-40B4-BE49-F238E27FC236}">
                  <a16:creationId xmlns:a16="http://schemas.microsoft.com/office/drawing/2014/main" id="{C5259F72-D387-4AF5-8476-836E7C60CFD2}"/>
                </a:ext>
              </a:extLst>
            </p:cNvPr>
            <p:cNvSpPr/>
            <p:nvPr/>
          </p:nvSpPr>
          <p:spPr>
            <a:xfrm>
              <a:off x="5948040" y="6069342"/>
              <a:ext cx="104166" cy="131409"/>
            </a:xfrm>
            <a:prstGeom prst="ellipse">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Oval 73">
              <a:extLst>
                <a:ext uri="{FF2B5EF4-FFF2-40B4-BE49-F238E27FC236}">
                  <a16:creationId xmlns:a16="http://schemas.microsoft.com/office/drawing/2014/main" id="{E1083CEA-8DA7-4924-AAAC-69EDBC688333}"/>
                </a:ext>
              </a:extLst>
            </p:cNvPr>
            <p:cNvSpPr/>
            <p:nvPr/>
          </p:nvSpPr>
          <p:spPr>
            <a:xfrm>
              <a:off x="5518430" y="6072067"/>
              <a:ext cx="104166" cy="13140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5" name="Oval 74">
              <a:extLst>
                <a:ext uri="{FF2B5EF4-FFF2-40B4-BE49-F238E27FC236}">
                  <a16:creationId xmlns:a16="http://schemas.microsoft.com/office/drawing/2014/main" id="{AE6A4F0A-06B7-499C-A6B0-1BFB9CE61849}"/>
                </a:ext>
              </a:extLst>
            </p:cNvPr>
            <p:cNvSpPr/>
            <p:nvPr/>
          </p:nvSpPr>
          <p:spPr>
            <a:xfrm>
              <a:off x="5663819" y="6072067"/>
              <a:ext cx="104166" cy="131409"/>
            </a:xfrm>
            <a:prstGeom prst="ellipse">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76" name="Straight Connector 75">
              <a:extLst>
                <a:ext uri="{FF2B5EF4-FFF2-40B4-BE49-F238E27FC236}">
                  <a16:creationId xmlns:a16="http://schemas.microsoft.com/office/drawing/2014/main" id="{A0B514F1-6FC8-4E26-AD0C-93867B6348F6}"/>
                </a:ext>
              </a:extLst>
            </p:cNvPr>
            <p:cNvCxnSpPr>
              <a:cxnSpLocks/>
              <a:stCxn id="66" idx="5"/>
              <a:endCxn id="68" idx="1"/>
            </p:cNvCxnSpPr>
            <p:nvPr/>
          </p:nvCxnSpPr>
          <p:spPr>
            <a:xfrm>
              <a:off x="5313795" y="6175102"/>
              <a:ext cx="76177" cy="80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253FA82-1C78-450D-8AFE-D47A892E356B}"/>
                </a:ext>
              </a:extLst>
            </p:cNvPr>
            <p:cNvCxnSpPr>
              <a:stCxn id="74" idx="4"/>
              <a:endCxn id="69" idx="0"/>
            </p:cNvCxnSpPr>
            <p:nvPr/>
          </p:nvCxnSpPr>
          <p:spPr>
            <a:xfrm>
              <a:off x="5570513" y="6203476"/>
              <a:ext cx="6259" cy="32852"/>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9C02B664-E4E3-4516-9031-91AC0D312A55}"/>
                </a:ext>
              </a:extLst>
            </p:cNvPr>
            <p:cNvCxnSpPr>
              <a:cxnSpLocks/>
              <a:stCxn id="72" idx="4"/>
              <a:endCxn id="71" idx="0"/>
            </p:cNvCxnSpPr>
            <p:nvPr/>
          </p:nvCxnSpPr>
          <p:spPr>
            <a:xfrm>
              <a:off x="5854734" y="6200751"/>
              <a:ext cx="12816" cy="35577"/>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1B2FD75-E6C6-4E31-A131-47C6DAF663A1}"/>
                </a:ext>
              </a:extLst>
            </p:cNvPr>
            <p:cNvCxnSpPr>
              <a:cxnSpLocks/>
              <a:stCxn id="75" idx="3"/>
              <a:endCxn id="69" idx="7"/>
            </p:cNvCxnSpPr>
            <p:nvPr/>
          </p:nvCxnSpPr>
          <p:spPr>
            <a:xfrm flipH="1">
              <a:off x="5613600" y="6184232"/>
              <a:ext cx="65474" cy="713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F53AF35-822D-4D1B-8302-E613987889FE}"/>
                </a:ext>
              </a:extLst>
            </p:cNvPr>
            <p:cNvCxnSpPr>
              <a:stCxn id="67" idx="4"/>
              <a:endCxn id="68" idx="0"/>
            </p:cNvCxnSpPr>
            <p:nvPr/>
          </p:nvCxnSpPr>
          <p:spPr>
            <a:xfrm>
              <a:off x="5422356" y="6194346"/>
              <a:ext cx="4444" cy="41982"/>
            </a:xfrm>
            <a:prstGeom prst="line">
              <a:avLst/>
            </a:prstGeom>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47991EA5-9A72-4E68-AD49-55602666D064}"/>
                </a:ext>
              </a:extLst>
            </p:cNvPr>
            <p:cNvSpPr txBox="1"/>
            <p:nvPr/>
          </p:nvSpPr>
          <p:spPr>
            <a:xfrm>
              <a:off x="4655209" y="6445904"/>
              <a:ext cx="1837362" cy="199015"/>
            </a:xfrm>
            <a:prstGeom prst="rect">
              <a:avLst/>
            </a:prstGeom>
            <a:noFill/>
          </p:spPr>
          <p:txBody>
            <a:bodyPr wrap="square" rtlCol="0">
              <a:spAutoFit/>
            </a:bodyPr>
            <a:lstStyle/>
            <a:p>
              <a:r>
                <a:rPr lang="en-US" sz="1100" dirty="0"/>
                <a:t>DevSecOps Platform Services</a:t>
              </a:r>
            </a:p>
          </p:txBody>
        </p:sp>
        <p:sp>
          <p:nvSpPr>
            <p:cNvPr id="82" name="Rectangle 81">
              <a:extLst>
                <a:ext uri="{FF2B5EF4-FFF2-40B4-BE49-F238E27FC236}">
                  <a16:creationId xmlns:a16="http://schemas.microsoft.com/office/drawing/2014/main" id="{71DAD3A0-908C-4119-B25D-16352B99E4EE}"/>
                </a:ext>
              </a:extLst>
            </p:cNvPr>
            <p:cNvSpPr/>
            <p:nvPr/>
          </p:nvSpPr>
          <p:spPr>
            <a:xfrm>
              <a:off x="4639531" y="5580933"/>
              <a:ext cx="230479" cy="1828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ectangle 82">
              <a:extLst>
                <a:ext uri="{FF2B5EF4-FFF2-40B4-BE49-F238E27FC236}">
                  <a16:creationId xmlns:a16="http://schemas.microsoft.com/office/drawing/2014/main" id="{6D077553-0FF1-4473-8207-7F2C245E86F8}"/>
                </a:ext>
              </a:extLst>
            </p:cNvPr>
            <p:cNvSpPr/>
            <p:nvPr/>
          </p:nvSpPr>
          <p:spPr>
            <a:xfrm>
              <a:off x="5453480" y="5584155"/>
              <a:ext cx="230479" cy="1828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4" name="Rectangle 83">
              <a:extLst>
                <a:ext uri="{FF2B5EF4-FFF2-40B4-BE49-F238E27FC236}">
                  <a16:creationId xmlns:a16="http://schemas.microsoft.com/office/drawing/2014/main" id="{8E4D3F7A-FDCD-47EC-A2B1-73C27CDF82F6}"/>
                </a:ext>
              </a:extLst>
            </p:cNvPr>
            <p:cNvSpPr/>
            <p:nvPr/>
          </p:nvSpPr>
          <p:spPr>
            <a:xfrm>
              <a:off x="6140141" y="5584155"/>
              <a:ext cx="230479" cy="1828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5" name="TextBox 84">
              <a:extLst>
                <a:ext uri="{FF2B5EF4-FFF2-40B4-BE49-F238E27FC236}">
                  <a16:creationId xmlns:a16="http://schemas.microsoft.com/office/drawing/2014/main" id="{47011446-FEB6-4EF3-ACEE-6E29A0DE3D57}"/>
                </a:ext>
              </a:extLst>
            </p:cNvPr>
            <p:cNvSpPr txBox="1"/>
            <p:nvPr/>
          </p:nvSpPr>
          <p:spPr>
            <a:xfrm>
              <a:off x="4387354" y="5309137"/>
              <a:ext cx="732893" cy="199015"/>
            </a:xfrm>
            <a:prstGeom prst="rect">
              <a:avLst/>
            </a:prstGeom>
            <a:noFill/>
          </p:spPr>
          <p:txBody>
            <a:bodyPr wrap="square" rtlCol="0">
              <a:spAutoFit/>
            </a:bodyPr>
            <a:lstStyle/>
            <a:p>
              <a:r>
                <a:rPr lang="en-US" sz="1100" dirty="0"/>
                <a:t>product A</a:t>
              </a:r>
            </a:p>
          </p:txBody>
        </p:sp>
        <p:sp>
          <p:nvSpPr>
            <p:cNvPr id="86" name="TextBox 85">
              <a:extLst>
                <a:ext uri="{FF2B5EF4-FFF2-40B4-BE49-F238E27FC236}">
                  <a16:creationId xmlns:a16="http://schemas.microsoft.com/office/drawing/2014/main" id="{F67ACFBE-FF43-405F-9DB9-5DA8F85F885C}"/>
                </a:ext>
              </a:extLst>
            </p:cNvPr>
            <p:cNvSpPr txBox="1"/>
            <p:nvPr/>
          </p:nvSpPr>
          <p:spPr>
            <a:xfrm>
              <a:off x="5154277" y="5311886"/>
              <a:ext cx="731290" cy="199015"/>
            </a:xfrm>
            <a:prstGeom prst="rect">
              <a:avLst/>
            </a:prstGeom>
            <a:noFill/>
          </p:spPr>
          <p:txBody>
            <a:bodyPr wrap="square" rtlCol="0">
              <a:spAutoFit/>
            </a:bodyPr>
            <a:lstStyle/>
            <a:p>
              <a:r>
                <a:rPr lang="en-US" sz="1100" dirty="0"/>
                <a:t>Product B</a:t>
              </a:r>
              <a:endParaRPr lang="en-US" sz="1100" b="1" dirty="0"/>
            </a:p>
          </p:txBody>
        </p:sp>
        <p:sp>
          <p:nvSpPr>
            <p:cNvPr id="87" name="TextBox 86">
              <a:extLst>
                <a:ext uri="{FF2B5EF4-FFF2-40B4-BE49-F238E27FC236}">
                  <a16:creationId xmlns:a16="http://schemas.microsoft.com/office/drawing/2014/main" id="{A9F0F9B5-DCFE-4020-89EC-B4D52A67B40C}"/>
                </a:ext>
              </a:extLst>
            </p:cNvPr>
            <p:cNvSpPr txBox="1"/>
            <p:nvPr/>
          </p:nvSpPr>
          <p:spPr>
            <a:xfrm>
              <a:off x="5918448" y="5317434"/>
              <a:ext cx="731290" cy="199015"/>
            </a:xfrm>
            <a:prstGeom prst="rect">
              <a:avLst/>
            </a:prstGeom>
            <a:noFill/>
          </p:spPr>
          <p:txBody>
            <a:bodyPr wrap="square" rtlCol="0">
              <a:spAutoFit/>
            </a:bodyPr>
            <a:lstStyle/>
            <a:p>
              <a:r>
                <a:rPr lang="en-US" sz="1100" dirty="0"/>
                <a:t>Product C</a:t>
              </a:r>
              <a:endParaRPr lang="en-US" sz="1100" b="1" dirty="0"/>
            </a:p>
          </p:txBody>
        </p:sp>
        <p:cxnSp>
          <p:nvCxnSpPr>
            <p:cNvPr id="88" name="Connector: Elbow 87">
              <a:extLst>
                <a:ext uri="{FF2B5EF4-FFF2-40B4-BE49-F238E27FC236}">
                  <a16:creationId xmlns:a16="http://schemas.microsoft.com/office/drawing/2014/main" id="{E57D14A0-7627-42E2-8600-1D7EEFB75B1A}"/>
                </a:ext>
              </a:extLst>
            </p:cNvPr>
            <p:cNvCxnSpPr>
              <a:cxnSpLocks/>
            </p:cNvCxnSpPr>
            <p:nvPr/>
          </p:nvCxnSpPr>
          <p:spPr>
            <a:xfrm rot="16200000" flipH="1">
              <a:off x="5049050" y="5464933"/>
              <a:ext cx="222919" cy="811479"/>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89" name="Connector: Elbow 88">
              <a:extLst>
                <a:ext uri="{FF2B5EF4-FFF2-40B4-BE49-F238E27FC236}">
                  <a16:creationId xmlns:a16="http://schemas.microsoft.com/office/drawing/2014/main" id="{9F5E913C-6880-45BD-8884-3B7479FE2DF4}"/>
                </a:ext>
              </a:extLst>
            </p:cNvPr>
            <p:cNvCxnSpPr>
              <a:cxnSpLocks/>
              <a:stCxn id="83" idx="2"/>
              <a:endCxn id="31" idx="0"/>
            </p:cNvCxnSpPr>
            <p:nvPr/>
          </p:nvCxnSpPr>
          <p:spPr>
            <a:xfrm rot="5400000">
              <a:off x="5457637" y="5875654"/>
              <a:ext cx="219697" cy="247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90" name="Connector: Elbow 89">
              <a:extLst>
                <a:ext uri="{FF2B5EF4-FFF2-40B4-BE49-F238E27FC236}">
                  <a16:creationId xmlns:a16="http://schemas.microsoft.com/office/drawing/2014/main" id="{FF4065DF-7A8E-4EB4-8C9E-BCF5C0F79702}"/>
                </a:ext>
              </a:extLst>
            </p:cNvPr>
            <p:cNvCxnSpPr>
              <a:cxnSpLocks/>
              <a:stCxn id="84" idx="2"/>
              <a:endCxn id="31" idx="0"/>
            </p:cNvCxnSpPr>
            <p:nvPr/>
          </p:nvCxnSpPr>
          <p:spPr>
            <a:xfrm rot="5400000">
              <a:off x="5800968" y="5532324"/>
              <a:ext cx="219697" cy="68913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91" name="Arrow: Right 90">
              <a:extLst>
                <a:ext uri="{FF2B5EF4-FFF2-40B4-BE49-F238E27FC236}">
                  <a16:creationId xmlns:a16="http://schemas.microsoft.com/office/drawing/2014/main" id="{BBA5886F-8907-4E2E-B948-8754FFAAC7B5}"/>
                </a:ext>
              </a:extLst>
            </p:cNvPr>
            <p:cNvSpPr/>
            <p:nvPr/>
          </p:nvSpPr>
          <p:spPr>
            <a:xfrm>
              <a:off x="2967732" y="5818415"/>
              <a:ext cx="1872474" cy="422860"/>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75000"/>
                    </a:schemeClr>
                  </a:solidFill>
                </a:rPr>
                <a:t>Maturation</a:t>
              </a:r>
            </a:p>
          </p:txBody>
        </p:sp>
        <p:sp>
          <p:nvSpPr>
            <p:cNvPr id="92" name="TextBox 91">
              <a:extLst>
                <a:ext uri="{FF2B5EF4-FFF2-40B4-BE49-F238E27FC236}">
                  <a16:creationId xmlns:a16="http://schemas.microsoft.com/office/drawing/2014/main" id="{417E7A33-D282-4DB8-93DF-F5E1E193541B}"/>
                </a:ext>
              </a:extLst>
            </p:cNvPr>
            <p:cNvSpPr txBox="1"/>
            <p:nvPr/>
          </p:nvSpPr>
          <p:spPr>
            <a:xfrm>
              <a:off x="2214722" y="5039712"/>
              <a:ext cx="2971263" cy="304377"/>
            </a:xfrm>
            <a:prstGeom prst="rect">
              <a:avLst/>
            </a:prstGeom>
            <a:noFill/>
          </p:spPr>
          <p:txBody>
            <a:bodyPr wrap="square" rtlCol="0">
              <a:spAutoFit/>
            </a:bodyPr>
            <a:lstStyle/>
            <a:p>
              <a:r>
                <a:rPr lang="en-US" sz="2000" dirty="0">
                  <a:solidFill>
                    <a:schemeClr val="accent5">
                      <a:lumMod val="75000"/>
                    </a:schemeClr>
                  </a:solidFill>
                </a:rPr>
                <a:t>Moving to a platform approach</a:t>
              </a:r>
            </a:p>
          </p:txBody>
        </p:sp>
      </p:grpSp>
      <p:sp>
        <p:nvSpPr>
          <p:cNvPr id="96" name="TextBox 95">
            <a:extLst>
              <a:ext uri="{FF2B5EF4-FFF2-40B4-BE49-F238E27FC236}">
                <a16:creationId xmlns:a16="http://schemas.microsoft.com/office/drawing/2014/main" id="{D1ACBC00-7235-46E8-9C35-73343BDE9EC8}"/>
              </a:ext>
            </a:extLst>
          </p:cNvPr>
          <p:cNvSpPr txBox="1"/>
          <p:nvPr/>
        </p:nvSpPr>
        <p:spPr>
          <a:xfrm>
            <a:off x="7967348" y="3851787"/>
            <a:ext cx="3725764" cy="2800767"/>
          </a:xfrm>
          <a:prstGeom prst="rect">
            <a:avLst/>
          </a:prstGeom>
          <a:noFill/>
        </p:spPr>
        <p:txBody>
          <a:bodyPr wrap="none" rtlCol="0">
            <a:spAutoFit/>
          </a:bodyPr>
          <a:lstStyle/>
          <a:p>
            <a:r>
              <a:rPr lang="en-US" sz="1400" dirty="0"/>
              <a:t>Repo1 Hardened Containers</a:t>
            </a:r>
          </a:p>
          <a:p>
            <a:r>
              <a:rPr lang="en-US" sz="1400" dirty="0"/>
              <a:t>	</a:t>
            </a:r>
            <a:r>
              <a:rPr lang="en-US" sz="1200" dirty="0"/>
              <a:t>More Info: software.af.mil</a:t>
            </a:r>
          </a:p>
          <a:p>
            <a:r>
              <a:rPr lang="en-US" sz="1200" dirty="0"/>
              <a:t>	                p1.dso.mil</a:t>
            </a:r>
          </a:p>
          <a:p>
            <a:r>
              <a:rPr lang="en-US" sz="1200" dirty="0"/>
              <a:t>	Repo1: </a:t>
            </a:r>
            <a:r>
              <a:rPr lang="en-US" sz="1200" dirty="0">
                <a:latin typeface="Roboto"/>
              </a:rPr>
              <a:t>      </a:t>
            </a:r>
            <a:r>
              <a:rPr lang="en-US" sz="1200" b="0" i="0" dirty="0">
                <a:effectLst/>
                <a:latin typeface="Roboto"/>
              </a:rPr>
              <a:t>repo1.dso.mil </a:t>
            </a:r>
          </a:p>
          <a:p>
            <a:r>
              <a:rPr lang="en-US" sz="1200" dirty="0">
                <a:latin typeface="Roboto"/>
              </a:rPr>
              <a:t>	Registry1:  </a:t>
            </a:r>
            <a:r>
              <a:rPr lang="en-US" sz="1200" b="0" i="0" dirty="0">
                <a:effectLst/>
                <a:latin typeface="Roboto"/>
              </a:rPr>
              <a:t>registry1.dso.mil</a:t>
            </a:r>
          </a:p>
          <a:p>
            <a:endParaRPr lang="en-US" sz="1400" dirty="0">
              <a:latin typeface="Roboto"/>
            </a:endParaRPr>
          </a:p>
          <a:p>
            <a:r>
              <a:rPr lang="en-US" sz="1400" dirty="0">
                <a:latin typeface="Roboto"/>
              </a:rPr>
              <a:t>DoD CIO Cloud </a:t>
            </a:r>
            <a:r>
              <a:rPr lang="en-US" sz="1400" dirty="0" err="1">
                <a:latin typeface="Roboto"/>
              </a:rPr>
              <a:t>IaC</a:t>
            </a:r>
            <a:r>
              <a:rPr lang="en-US" sz="1400" dirty="0">
                <a:latin typeface="Roboto"/>
              </a:rPr>
              <a:t>:</a:t>
            </a:r>
          </a:p>
          <a:p>
            <a:r>
              <a:rPr lang="en-US" sz="1400" dirty="0">
                <a:latin typeface="Roboto"/>
              </a:rPr>
              <a:t>	</a:t>
            </a:r>
            <a:r>
              <a:rPr lang="en-US" sz="1200" dirty="0">
                <a:latin typeface="Roboto"/>
              </a:rPr>
              <a:t>More Info: </a:t>
            </a:r>
            <a:r>
              <a:rPr lang="en-US" sz="1200" dirty="0">
                <a:solidFill>
                  <a:schemeClr val="accent4">
                    <a:lumMod val="75000"/>
                  </a:schemeClr>
                </a:solidFill>
              </a:rPr>
              <a:t>www.cloud.mil/Contact-us/ </a:t>
            </a:r>
            <a:endParaRPr lang="en-US" sz="1400" dirty="0">
              <a:solidFill>
                <a:schemeClr val="accent4">
                  <a:lumMod val="75000"/>
                </a:schemeClr>
              </a:solidFill>
            </a:endParaRPr>
          </a:p>
          <a:p>
            <a:endParaRPr lang="en-US" sz="1400" dirty="0">
              <a:solidFill>
                <a:schemeClr val="accent4">
                  <a:lumMod val="75000"/>
                </a:schemeClr>
              </a:solidFill>
              <a:latin typeface="Roboto"/>
            </a:endParaRPr>
          </a:p>
          <a:p>
            <a:r>
              <a:rPr lang="en-US" sz="1400" dirty="0">
                <a:solidFill>
                  <a:schemeClr val="accent4">
                    <a:lumMod val="75000"/>
                  </a:schemeClr>
                </a:solidFill>
                <a:latin typeface="Roboto"/>
              </a:rPr>
              <a:t>DoD CIO </a:t>
            </a:r>
            <a:r>
              <a:rPr lang="en-US" sz="1400" dirty="0" err="1">
                <a:solidFill>
                  <a:schemeClr val="accent4">
                    <a:lumMod val="75000"/>
                  </a:schemeClr>
                </a:solidFill>
                <a:latin typeface="Roboto"/>
              </a:rPr>
              <a:t>CaC</a:t>
            </a:r>
            <a:r>
              <a:rPr lang="en-US" sz="1400" dirty="0">
                <a:solidFill>
                  <a:schemeClr val="accent4">
                    <a:lumMod val="75000"/>
                  </a:schemeClr>
                </a:solidFill>
                <a:latin typeface="Roboto"/>
              </a:rPr>
              <a:t>:</a:t>
            </a:r>
          </a:p>
          <a:p>
            <a:r>
              <a:rPr lang="en-US" sz="1400" dirty="0">
                <a:solidFill>
                  <a:schemeClr val="accent4">
                    <a:lumMod val="75000"/>
                  </a:schemeClr>
                </a:solidFill>
                <a:latin typeface="Roboto"/>
              </a:rPr>
              <a:t>	</a:t>
            </a:r>
            <a:r>
              <a:rPr lang="en-US" sz="1200" dirty="0">
                <a:solidFill>
                  <a:schemeClr val="accent4">
                    <a:lumMod val="75000"/>
                  </a:schemeClr>
                </a:solidFill>
                <a:latin typeface="Roboto"/>
              </a:rPr>
              <a:t>More Info: public.cyber.mil/</a:t>
            </a:r>
            <a:r>
              <a:rPr lang="en-US" sz="1200" dirty="0" err="1">
                <a:solidFill>
                  <a:schemeClr val="accent4">
                    <a:lumMod val="75000"/>
                  </a:schemeClr>
                </a:solidFill>
                <a:latin typeface="Roboto"/>
              </a:rPr>
              <a:t>devsecops</a:t>
            </a:r>
            <a:endParaRPr lang="en-US" sz="1200" dirty="0">
              <a:solidFill>
                <a:schemeClr val="accent4">
                  <a:lumMod val="75000"/>
                </a:schemeClr>
              </a:solidFill>
              <a:latin typeface="Roboto"/>
            </a:endParaRPr>
          </a:p>
          <a:p>
            <a:r>
              <a:rPr lang="en-US" sz="1200" dirty="0">
                <a:solidFill>
                  <a:schemeClr val="accent4">
                    <a:lumMod val="75000"/>
                  </a:schemeClr>
                </a:solidFill>
                <a:latin typeface="Roboto"/>
              </a:rPr>
              <a:t>	https://gitlab.dsolab.io/scv-content</a:t>
            </a:r>
          </a:p>
          <a:p>
            <a:r>
              <a:rPr lang="en-US" sz="1200" dirty="0">
                <a:solidFill>
                  <a:schemeClr val="accent4">
                    <a:lumMod val="75000"/>
                  </a:schemeClr>
                </a:solidFill>
                <a:latin typeface="Roboto"/>
              </a:rPr>
              <a:t> 	</a:t>
            </a:r>
            <a:r>
              <a:rPr lang="en-US" sz="1400" dirty="0">
                <a:latin typeface="Roboto"/>
              </a:rPr>
              <a:t>	 </a:t>
            </a:r>
            <a:endParaRPr lang="en-US" sz="1400" dirty="0"/>
          </a:p>
        </p:txBody>
      </p:sp>
    </p:spTree>
    <p:extLst>
      <p:ext uri="{BB962C8B-B14F-4D97-AF65-F5344CB8AC3E}">
        <p14:creationId xmlns:p14="http://schemas.microsoft.com/office/powerpoint/2010/main" val="1233838049"/>
      </p:ext>
    </p:extLst>
  </p:cSld>
  <p:clrMapOvr>
    <a:masterClrMapping/>
  </p:clrMapOvr>
</p:sld>
</file>

<file path=ppt/theme/theme1.xml><?xml version="1.0" encoding="utf-8"?>
<a:theme xmlns:a="http://schemas.openxmlformats.org/drawingml/2006/main" name="Theme1">
  <a:themeElements>
    <a:clrScheme name="DOD CIO Theme">
      <a:dk1>
        <a:sysClr val="windowText" lastClr="000000"/>
      </a:dk1>
      <a:lt1>
        <a:sysClr val="window" lastClr="FFFFFF"/>
      </a:lt1>
      <a:dk2>
        <a:srgbClr val="2E28A0"/>
      </a:dk2>
      <a:lt2>
        <a:srgbClr val="00033A"/>
      </a:lt2>
      <a:accent1>
        <a:srgbClr val="0066FF"/>
      </a:accent1>
      <a:accent2>
        <a:srgbClr val="5399FF"/>
      </a:accent2>
      <a:accent3>
        <a:srgbClr val="AD332B"/>
      </a:accent3>
      <a:accent4>
        <a:srgbClr val="404040"/>
      </a:accent4>
      <a:accent5>
        <a:srgbClr val="2B6DAD"/>
      </a:accent5>
      <a:accent6>
        <a:srgbClr val="A8C5E0"/>
      </a:accent6>
      <a:hlink>
        <a:srgbClr val="2B6DAD"/>
      </a:hlink>
      <a:folHlink>
        <a:srgbClr val="A8C5E0"/>
      </a:folHlink>
    </a:clrScheme>
    <a:fontScheme name="SW Mod Font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B99C367D-8119-4C4A-B55A-B44998672EDE}" vid="{280959A6-F90F-4D21-BDEA-3E0EEBE8CA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395132A87EC64681C1D2ED1B803300" ma:contentTypeVersion="11" ma:contentTypeDescription="Create a new document." ma:contentTypeScope="" ma:versionID="a59bb3caadb0dc4eff6b3758d5c320b7">
  <xsd:schema xmlns:xsd="http://www.w3.org/2001/XMLSchema" xmlns:xs="http://www.w3.org/2001/XMLSchema" xmlns:p="http://schemas.microsoft.com/office/2006/metadata/properties" xmlns:ns3="f20b3d8f-eb71-49b2-9324-0892b6fb44a5" xmlns:ns4="5ae75090-2626-4b2b-9a26-85b84b5fd91d" targetNamespace="http://schemas.microsoft.com/office/2006/metadata/properties" ma:root="true" ma:fieldsID="86e63ef0fc0347fb90a8e842ea2ed406" ns3:_="" ns4:_="">
    <xsd:import namespace="f20b3d8f-eb71-49b2-9324-0892b6fb44a5"/>
    <xsd:import namespace="5ae75090-2626-4b2b-9a26-85b84b5fd91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0b3d8f-eb71-49b2-9324-0892b6fb44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ae75090-2626-4b2b-9a26-85b84b5fd91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C27370-043C-433A-B428-D4215477BB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0b3d8f-eb71-49b2-9324-0892b6fb44a5"/>
    <ds:schemaRef ds:uri="5ae75090-2626-4b2b-9a26-85b84b5fd9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2B47E1-CC7F-43B7-9670-F036AE60F74F}">
  <ds:schemaRefs>
    <ds:schemaRef ds:uri="http://purl.org/dc/elements/1.1/"/>
    <ds:schemaRef ds:uri="http://schemas.microsoft.com/office/2006/metadata/properties"/>
    <ds:schemaRef ds:uri="f20b3d8f-eb71-49b2-9324-0892b6fb44a5"/>
    <ds:schemaRef ds:uri="http://schemas.openxmlformats.org/package/2006/metadata/core-properties"/>
    <ds:schemaRef ds:uri="http://www.w3.org/XML/1998/namespace"/>
    <ds:schemaRef ds:uri="http://schemas.microsoft.com/office/infopath/2007/PartnerControls"/>
    <ds:schemaRef ds:uri="http://schemas.microsoft.com/office/2006/documentManagement/types"/>
    <ds:schemaRef ds:uri="5ae75090-2626-4b2b-9a26-85b84b5fd91d"/>
    <ds:schemaRef ds:uri="http://purl.org/dc/dcmitype/"/>
    <ds:schemaRef ds:uri="http://purl.org/dc/terms/"/>
  </ds:schemaRefs>
</ds:datastoreItem>
</file>

<file path=customXml/itemProps3.xml><?xml version="1.0" encoding="utf-8"?>
<ds:datastoreItem xmlns:ds="http://schemas.openxmlformats.org/officeDocument/2006/customXml" ds:itemID="{7D8E5A38-A142-4ED2-BE43-B249242DBA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5515</TotalTime>
  <Words>1248</Words>
  <Application>Microsoft Office PowerPoint</Application>
  <PresentationFormat>Widescreen</PresentationFormat>
  <Paragraphs>226</Paragraphs>
  <Slides>14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 Narrow</vt:lpstr>
      <vt:lpstr>Calibri</vt:lpstr>
      <vt:lpstr>Open Sans</vt:lpstr>
      <vt:lpstr>Roboto</vt:lpstr>
      <vt:lpstr>Tahoma</vt:lpstr>
      <vt:lpstr>Theme1</vt:lpstr>
      <vt:lpstr>DevSecOps and Continuous Authorization</vt:lpstr>
      <vt:lpstr>What is DevSecOps? </vt:lpstr>
      <vt:lpstr>Industry’s DevSecOps Lessons Learned</vt:lpstr>
      <vt:lpstr>Industry’s DevSecOps Performance: How do you compare?</vt:lpstr>
      <vt:lpstr>DevSecOps Requires Breaking down barriers </vt:lpstr>
      <vt:lpstr>Helping to Reduce Barriers to DevSecOps </vt:lpstr>
      <vt:lpstr>Key Components: Platform, Process, People</vt:lpstr>
      <vt:lpstr>DevSecOps Platform: Toolchains</vt:lpstr>
      <vt:lpstr>Platform: Software Toolchains, Pipelines, and Factories</vt:lpstr>
      <vt:lpstr>Platform: Software Toolchains, Pipelines, and Factories</vt:lpstr>
      <vt:lpstr>DevSecOps Process</vt:lpstr>
      <vt:lpstr>DevSecOps Maturity</vt:lpstr>
      <vt:lpstr>Continuous Authorization: Objective State for DevSecOps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Infrastructure-as-Code (IaC) ESMS Demo</dc:title>
  <dc:creator>HC SU</dc:creator>
  <cp:lastModifiedBy>Rob Vietmeyer</cp:lastModifiedBy>
  <cp:revision>142</cp:revision>
  <dcterms:created xsi:type="dcterms:W3CDTF">2020-10-03T01:25:55Z</dcterms:created>
  <dcterms:modified xsi:type="dcterms:W3CDTF">2021-03-02T13:59:48Z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0x0101003D395132A87EC64681C1D2ED1B803300</vt:lpwstr>
  </property>
</Properties>
</file>