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7007225" cy="9293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6275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9139" y="0"/>
            <a:ext cx="3036464" cy="466275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F4E7F6A0-02EF-45EE-8C9C-0AFBC5C8DAE1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6951"/>
            <a:ext cx="3036464" cy="466274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9139" y="8826951"/>
            <a:ext cx="3036464" cy="466274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5DCAEDCD-570D-4C10-BE57-2F7ED81AF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85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875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DBF9C-9B9F-4ECF-A935-BB32EC6CF0D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53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71988"/>
            <a:ext cx="5607050" cy="3659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088"/>
            <a:ext cx="303688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8750" y="8828088"/>
            <a:ext cx="303688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C7E9B-DC5B-4A81-B20C-5290E45B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EF4CF91-302D-4A4C-8411-EBA37CDCDF90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6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3DDD-A0E3-4E11-8449-FDBBD40C1E6D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2F5D-1783-41B7-B5A5-8D3EC5A3F939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21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497D-024B-4BC2-B289-5DC882FDA5D1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12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B651-2F29-4C7B-B5F3-DECA60A3692C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17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14E5-6D41-4C84-9D43-4395DF082A62}" type="datetime1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82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B85C-6C05-43E4-9C85-FEF56ED75BAE}" type="datetime1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47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8BB7-E8DB-48C3-AA09-E1856A4304DC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30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241F-BFFF-4C8B-B9A6-CCA9FA38A714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9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2448-B607-416F-8A7D-7546F65A699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B7AE-7CC6-4F67-A2FD-75FFF82C3296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5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F590-4560-4CBF-A04E-7715E018CFA6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6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BFA9-46DD-490C-A002-362D3B06FE0B}" type="datetime1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1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B8F4-9188-4A47-8898-547E462988D4}" type="datetime1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5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3953-5B66-471E-80CA-8767C0AFE34C}" type="datetime1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8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7C36-CA10-491F-9311-7CDD287C9DDA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E80F-530F-45DA-A7EB-45D0ADF428D0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5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42AC0-F9D6-46E8-9769-5BC017D69AA2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93F17-2142-446C-A48C-16EC0235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37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 online through four doors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983038"/>
            <a:ext cx="8791575" cy="1655762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Kristen A. Lewis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Verna J. Edwards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4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 it happen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4</a:t>
            </a:r>
          </a:p>
          <a:p>
            <a:pPr marL="0" indent="0" algn="ctr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with instructors</a:t>
            </a:r>
          </a:p>
          <a:p>
            <a:pPr algn="ctr">
              <a:buFontTx/>
              <a:buChar char="-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on Blackboard Collaborate</a:t>
            </a:r>
          </a:p>
          <a:p>
            <a:pPr algn="ctr">
              <a:buFontTx/>
              <a:buChar char="-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 in appraisals and PCs on Discussion Board</a:t>
            </a:r>
          </a:p>
          <a:p>
            <a:pPr algn="ctr">
              <a:buFontTx/>
              <a:buChar char="-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up Collaborate space for teaching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1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 it happen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5</a:t>
            </a:r>
          </a:p>
          <a:p>
            <a:pPr marL="0" indent="0" algn="ctr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 courses on Blackboard from home</a:t>
            </a: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 students and instructors with Blackboard and connectivity issues</a:t>
            </a: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in real-time and adjust as necessary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39118"/>
            <a:ext cx="9905998" cy="1252615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6824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our customers satisfied?  Did we meet their needs?</a:t>
            </a:r>
          </a:p>
          <a:p>
            <a:pPr marL="0" indent="0" algn="ctr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courses designed and delivered online on Blackboard in 6 months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EOC scores exceptional – higher than with classroom-based delivery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enrollment; much interest in courses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Instructors very satisfied with new delivery method and platform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staff and faculty training requirements met</a:t>
            </a:r>
          </a:p>
          <a:p>
            <a:pPr marL="0" indent="0" algn="ctr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95185"/>
            <a:ext cx="9905998" cy="1176415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Lessons learned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95400"/>
            <a:ext cx="9905999" cy="5300133"/>
          </a:xfrm>
        </p:spPr>
        <p:txBody>
          <a:bodyPr/>
          <a:lstStyle/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it simple! </a:t>
            </a: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reinvent the wheel; use what you have</a:t>
            </a: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 designers and instructors</a:t>
            </a: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before live delivery</a:t>
            </a: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Collaborate, collaborate, collaborate!!!</a:t>
            </a:r>
          </a:p>
          <a:p>
            <a:pPr marL="457200" indent="-457200" algn="ctr">
              <a:buAutoNum type="arabicPeriod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867" y="4295774"/>
            <a:ext cx="3428999" cy="236219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8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Questions???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5762" y="2241020"/>
            <a:ext cx="5546372" cy="41597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#1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safely train our faculty and staff during the COVID-19 pandemic? </a:t>
            </a: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The 3 Ways Science Will Get Us Through The COVID-19 Pandem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618" y="3739050"/>
            <a:ext cx="3685115" cy="206366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0211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Vandenberg Faculty Development decided to put all our courses online on Blackboard.</a:t>
            </a: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951" y="3698875"/>
            <a:ext cx="4899715" cy="256049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7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#2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9891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efficiently and effectively deliver our courses online?</a:t>
            </a: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190" y="3511549"/>
            <a:ext cx="5807276" cy="25278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9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Questions and Answers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we already have?</a:t>
            </a:r>
          </a:p>
          <a:p>
            <a:pPr marL="0" indent="0" algn="ctr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BIC on Blackboard – a model</a:t>
            </a:r>
          </a:p>
          <a:p>
            <a:pPr marL="457200" indent="-457200" algn="ctr"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ualified online instructors</a:t>
            </a: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Qualified online designers</a:t>
            </a:r>
          </a:p>
          <a:p>
            <a:pPr marL="457200" indent="-457200" algn="ctr">
              <a:buAutoNum type="arabicPeriod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questions and answers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we need?</a:t>
            </a:r>
          </a:p>
          <a:p>
            <a:pPr marL="0" indent="0" algn="ctr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Blackboard licenses x 5</a:t>
            </a: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to train designers</a:t>
            </a: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to train instructors</a:t>
            </a:r>
          </a:p>
          <a:p>
            <a:pPr marL="457200" indent="-457200" algn="ctr">
              <a:buAutoNum type="arabicPeriod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0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 it happen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1</a:t>
            </a:r>
          </a:p>
          <a:p>
            <a:pPr marL="0" indent="0" algn="ctr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Attained Blackboard licenses</a:t>
            </a: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Copied and renamed BIC course shell</a:t>
            </a: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Assigned designers to develop online content (4 weeks per course)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 it happen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2</a:t>
            </a: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TDE created training aids and trained designers</a:t>
            </a: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 created training aids and trained instructors</a:t>
            </a:r>
          </a:p>
          <a:p>
            <a:pPr marL="457200" indent="-457200" algn="ctr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 meetings to decide lesson timing on Blackboard Collaborate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389918"/>
            <a:ext cx="9905998" cy="1173769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 it happen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792287"/>
            <a:ext cx="9905999" cy="47185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3: “Four Doors +”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content under four buttons (doors): </a:t>
            </a:r>
          </a:p>
          <a:p>
            <a:pPr marL="1828800">
              <a:buFontTx/>
              <a:buChar char="-"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includes appraisals </a:t>
            </a:r>
          </a:p>
          <a:p>
            <a:pPr marL="1828800">
              <a:buFontTx/>
              <a:buChar char="-"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includes PCs, quizzes and written tests</a:t>
            </a:r>
          </a:p>
          <a:p>
            <a:pPr marL="1828800">
              <a:buFontTx/>
              <a:buChar char="-"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Café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includes Discussion Board and collaboration</a:t>
            </a:r>
          </a:p>
          <a:p>
            <a:pPr marL="1828800">
              <a:buFontTx/>
              <a:buChar char="-"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includes instructional materials, references and resources</a:t>
            </a:r>
          </a:p>
          <a:p>
            <a:pPr marL="160020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used for real-time lecture</a:t>
            </a:r>
          </a:p>
          <a:p>
            <a:pPr marL="0" indent="0" algn="ctr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Char char="-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F17-2142-446C-A48C-16EC0235B7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44983F062E0543A589DF85BC6D4231" ma:contentTypeVersion="11" ma:contentTypeDescription="Create a new document." ma:contentTypeScope="" ma:versionID="18c6e55359581418b063a9450d13298e">
  <xsd:schema xmlns:xsd="http://www.w3.org/2001/XMLSchema" xmlns:xs="http://www.w3.org/2001/XMLSchema" xmlns:p="http://schemas.microsoft.com/office/2006/metadata/properties" xmlns:ns2="d28b8950-cff3-4329-b6eb-9614b5d0dccd" xmlns:ns3="54db0c1b-7e71-4e18-bf63-3410d59a5bec" targetNamespace="http://schemas.microsoft.com/office/2006/metadata/properties" ma:root="true" ma:fieldsID="359bb4d1066df05bc17d441a7eccb1e8" ns2:_="" ns3:_="">
    <xsd:import namespace="d28b8950-cff3-4329-b6eb-9614b5d0dccd"/>
    <xsd:import namespace="54db0c1b-7e71-4e18-bf63-3410d59a5b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b8950-cff3-4329-b6eb-9614b5d0dc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b0c1b-7e71-4e18-bf63-3410d59a5be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3E1CFC-534C-4F8D-ADEF-30A859B0F313}"/>
</file>

<file path=customXml/itemProps2.xml><?xml version="1.0" encoding="utf-8"?>
<ds:datastoreItem xmlns:ds="http://schemas.openxmlformats.org/officeDocument/2006/customXml" ds:itemID="{35FFADAD-0D79-4DC9-9023-949272728192}"/>
</file>

<file path=customXml/itemProps3.xml><?xml version="1.0" encoding="utf-8"?>
<ds:datastoreItem xmlns:ds="http://schemas.openxmlformats.org/officeDocument/2006/customXml" ds:itemID="{A65F0C86-3A7F-4495-9D18-F5655B246C05}"/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154</TotalTime>
  <Words>363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Tw Cen MT</vt:lpstr>
      <vt:lpstr>Wingdings</vt:lpstr>
      <vt:lpstr>Circuit</vt:lpstr>
      <vt:lpstr>Going online through four doors</vt:lpstr>
      <vt:lpstr>Problem #1</vt:lpstr>
      <vt:lpstr>Decision</vt:lpstr>
      <vt:lpstr>Problem #2</vt:lpstr>
      <vt:lpstr>Preliminary Questions and Answers</vt:lpstr>
      <vt:lpstr>Preliminary questions and answers</vt:lpstr>
      <vt:lpstr>Making it happen</vt:lpstr>
      <vt:lpstr>Making it happen</vt:lpstr>
      <vt:lpstr>Making it happen</vt:lpstr>
      <vt:lpstr>Making it happen</vt:lpstr>
      <vt:lpstr>Making it happen</vt:lpstr>
      <vt:lpstr>Results</vt:lpstr>
      <vt:lpstr>Lessons learned</vt:lpstr>
      <vt:lpstr>Questions???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KRISTEN A GS-12 USAF AETC 381 TRSS/TSF</dc:creator>
  <cp:lastModifiedBy>LEWIS, KRISTEN A GS-12 USAF AETC 381 TRSS/TSF</cp:lastModifiedBy>
  <cp:revision>22</cp:revision>
  <dcterms:created xsi:type="dcterms:W3CDTF">2021-01-05T15:43:43Z</dcterms:created>
  <dcterms:modified xsi:type="dcterms:W3CDTF">2021-01-05T18:18:14Z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0x010100F544983F062E0543A589DF85BC6D4231</vt:lpwstr>
  </property>
</Properties>
</file>