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diagrams/drawing2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456" r:id="rId3"/>
    <p:sldId id="471" r:id="rId4"/>
    <p:sldId id="292" r:id="rId5"/>
    <p:sldId id="472" r:id="rId6"/>
    <p:sldId id="297" r:id="rId7"/>
    <p:sldId id="461" r:id="rId8"/>
    <p:sldId id="464" r:id="rId9"/>
    <p:sldId id="309" r:id="rId10"/>
    <p:sldId id="310" r:id="rId11"/>
    <p:sldId id="467" r:id="rId12"/>
    <p:sldId id="473" r:id="rId13"/>
    <p:sldId id="474" r:id="rId14"/>
    <p:sldId id="475" r:id="rId15"/>
    <p:sldId id="476" r:id="rId16"/>
    <p:sldId id="466" r:id="rId17"/>
    <p:sldId id="460" r:id="rId18"/>
    <p:sldId id="470" r:id="rId19"/>
    <p:sldId id="462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9C4"/>
    <a:srgbClr val="FFC101"/>
    <a:srgbClr val="F7A917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9"/>
    <p:restoredTop sz="78393"/>
  </p:normalViewPr>
  <p:slideViewPr>
    <p:cSldViewPr snapToGrid="0" snapToObjects="1" showGuides="1">
      <p:cViewPr varScale="1">
        <p:scale>
          <a:sx n="53" d="100"/>
          <a:sy n="53" d="100"/>
        </p:scale>
        <p:origin x="1304" y="44"/>
      </p:cViewPr>
      <p:guideLst>
        <p:guide orient="horz" pos="2136"/>
        <p:guide pos="3864"/>
        <p:guide orient="horz" pos="1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EDE7E-3BB1-5E45-A97D-EF286558E692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9285D3-349A-C940-8DC1-A0BD1F5E82F4}">
      <dgm:prSet phldrT="[Text]"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2000" b="1" noProof="0" dirty="0">
              <a:solidFill>
                <a:schemeClr val="tx1"/>
              </a:solidFill>
            </a:rPr>
            <a:t>Open Architecture Structure</a:t>
          </a:r>
          <a:endParaRPr lang="en-US" sz="2000" b="1" dirty="0">
            <a:solidFill>
              <a:schemeClr val="tx1"/>
            </a:solidFill>
          </a:endParaRPr>
        </a:p>
      </dgm:t>
    </dgm:pt>
    <dgm:pt modelId="{B398E64A-ECD4-954F-B6FF-E56E85C220F6}" type="parTrans" cxnId="{85755B27-48A9-6644-BA7D-D7FDE7F9E44C}">
      <dgm:prSet/>
      <dgm:spPr/>
      <dgm:t>
        <a:bodyPr/>
        <a:lstStyle/>
        <a:p>
          <a:pPr algn="ctr"/>
          <a:endParaRPr lang="en-US" sz="1200"/>
        </a:p>
      </dgm:t>
    </dgm:pt>
    <dgm:pt modelId="{7FA6FE63-6B89-6143-9AA0-544B609148D1}" type="sibTrans" cxnId="{85755B27-48A9-6644-BA7D-D7FDE7F9E44C}">
      <dgm:prSet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973069F3-CE77-5E4B-9A1E-FE22BEF8B72A}">
      <dgm:prSet phldrT="[Text]"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2000" b="1" dirty="0">
              <a:solidFill>
                <a:schemeClr val="tx1"/>
              </a:solidFill>
            </a:rPr>
            <a:t>Proficiency Advancement Activities</a:t>
          </a:r>
        </a:p>
      </dgm:t>
    </dgm:pt>
    <dgm:pt modelId="{317F3063-9048-EB41-B428-66851BE971FF}" type="parTrans" cxnId="{111B63F4-D834-8F40-85EE-A336492FF6E2}">
      <dgm:prSet/>
      <dgm:spPr/>
      <dgm:t>
        <a:bodyPr/>
        <a:lstStyle/>
        <a:p>
          <a:pPr algn="ctr"/>
          <a:endParaRPr lang="en-US" sz="1200"/>
        </a:p>
      </dgm:t>
    </dgm:pt>
    <dgm:pt modelId="{3BF6838D-2FCE-AB44-8D66-502EC364C8A6}" type="sibTrans" cxnId="{111B63F4-D834-8F40-85EE-A336492FF6E2}">
      <dgm:prSet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1A70D384-1F9F-AB44-ABE9-A3756FDF220C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400" dirty="0">
              <a:solidFill>
                <a:schemeClr val="tx1"/>
              </a:solidFill>
            </a:rPr>
            <a:t>Account for Students’ Interests, Levels &amp; Needs</a:t>
          </a:r>
        </a:p>
      </dgm:t>
    </dgm:pt>
    <dgm:pt modelId="{098AB365-567F-E842-ABCE-2F3CA2A240D7}" type="parTrans" cxnId="{60722A43-8F08-6644-82D9-9841D1F8306F}">
      <dgm:prSet/>
      <dgm:spPr/>
      <dgm:t>
        <a:bodyPr/>
        <a:lstStyle/>
        <a:p>
          <a:pPr algn="ctr"/>
          <a:endParaRPr lang="en-US" sz="1200"/>
        </a:p>
      </dgm:t>
    </dgm:pt>
    <dgm:pt modelId="{45AFC45E-B396-4144-8DA3-66DDE152645A}" type="sibTrans" cxnId="{60722A43-8F08-6644-82D9-9841D1F8306F}">
      <dgm:prSet/>
      <dgm:spPr/>
      <dgm:t>
        <a:bodyPr/>
        <a:lstStyle/>
        <a:p>
          <a:pPr algn="ctr"/>
          <a:endParaRPr lang="en-US" sz="1200"/>
        </a:p>
      </dgm:t>
    </dgm:pt>
    <dgm:pt modelId="{7C5104D1-1961-AA4A-989A-0E3DBA1A5F6A}">
      <dgm:prSet phldrT="[Text]"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400" dirty="0">
              <a:solidFill>
                <a:schemeClr val="tx1"/>
              </a:solidFill>
            </a:rPr>
            <a:t>Options-Based Choices</a:t>
          </a:r>
        </a:p>
      </dgm:t>
    </dgm:pt>
    <dgm:pt modelId="{CE317DC6-077B-8643-833F-20673AF487B5}" type="parTrans" cxnId="{FA8311E6-64C5-A94D-94DB-C202F6260E94}">
      <dgm:prSet/>
      <dgm:spPr/>
      <dgm:t>
        <a:bodyPr/>
        <a:lstStyle/>
        <a:p>
          <a:pPr algn="ctr"/>
          <a:endParaRPr lang="en-US" sz="1200"/>
        </a:p>
      </dgm:t>
    </dgm:pt>
    <dgm:pt modelId="{C14A9F64-81E6-1D4C-91F5-623E9926DB84}" type="sibTrans" cxnId="{FA8311E6-64C5-A94D-94DB-C202F6260E94}">
      <dgm:prSet/>
      <dgm:spPr/>
      <dgm:t>
        <a:bodyPr/>
        <a:lstStyle/>
        <a:p>
          <a:pPr algn="ctr"/>
          <a:endParaRPr lang="en-US" sz="1200"/>
        </a:p>
      </dgm:t>
    </dgm:pt>
    <dgm:pt modelId="{BB7D6294-0506-324F-B282-60711EAE6417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2000" b="1" dirty="0">
              <a:solidFill>
                <a:schemeClr val="tx1"/>
              </a:solidFill>
            </a:rPr>
            <a:t>Adaptable Digital Format</a:t>
          </a:r>
        </a:p>
      </dgm:t>
    </dgm:pt>
    <dgm:pt modelId="{74CBCEB7-CEB8-E341-A0E0-9419C84E3015}" type="parTrans" cxnId="{A88A9E2D-8292-464A-9734-B7B689B2BD11}">
      <dgm:prSet/>
      <dgm:spPr/>
      <dgm:t>
        <a:bodyPr/>
        <a:lstStyle/>
        <a:p>
          <a:pPr algn="ctr"/>
          <a:endParaRPr lang="en-US" sz="1200"/>
        </a:p>
      </dgm:t>
    </dgm:pt>
    <dgm:pt modelId="{36CAAC19-BDBB-5941-9B82-1C0BE1C50A37}" type="sibTrans" cxnId="{A88A9E2D-8292-464A-9734-B7B689B2BD11}">
      <dgm:prSet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15DB424E-3E56-A040-A630-83BBA85F850C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400" dirty="0">
              <a:solidFill>
                <a:schemeClr val="tx1"/>
              </a:solidFill>
            </a:rPr>
            <a:t>Easily Updated as Language Evolves </a:t>
          </a:r>
        </a:p>
      </dgm:t>
    </dgm:pt>
    <dgm:pt modelId="{ED278993-BF52-F843-AE07-D00D2C68661F}" type="parTrans" cxnId="{975320F3-7D07-4D4F-8218-3AEEAC079AFC}">
      <dgm:prSet/>
      <dgm:spPr/>
      <dgm:t>
        <a:bodyPr/>
        <a:lstStyle/>
        <a:p>
          <a:pPr algn="ctr"/>
          <a:endParaRPr lang="en-US" sz="1200"/>
        </a:p>
      </dgm:t>
    </dgm:pt>
    <dgm:pt modelId="{FACE823A-2E9A-D042-9840-0F9418710249}" type="sibTrans" cxnId="{975320F3-7D07-4D4F-8218-3AEEAC079AFC}">
      <dgm:prSet/>
      <dgm:spPr/>
      <dgm:t>
        <a:bodyPr/>
        <a:lstStyle/>
        <a:p>
          <a:pPr algn="ctr"/>
          <a:endParaRPr lang="en-US" sz="1200"/>
        </a:p>
      </dgm:t>
    </dgm:pt>
    <dgm:pt modelId="{18C7350E-6A11-364E-B6E1-38C94EAB2FCD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400" dirty="0">
              <a:solidFill>
                <a:schemeClr val="tx1"/>
              </a:solidFill>
            </a:rPr>
            <a:t>Aligned to Individual Student Needs</a:t>
          </a:r>
        </a:p>
      </dgm:t>
    </dgm:pt>
    <dgm:pt modelId="{D5221FE4-68B5-4E4A-9355-429E411F56A8}" type="parTrans" cxnId="{6A2AE752-EC08-D84F-93F9-E891686C923D}">
      <dgm:prSet/>
      <dgm:spPr/>
      <dgm:t>
        <a:bodyPr/>
        <a:lstStyle/>
        <a:p>
          <a:pPr algn="ctr"/>
          <a:endParaRPr lang="en-US" sz="1200"/>
        </a:p>
      </dgm:t>
    </dgm:pt>
    <dgm:pt modelId="{5B5D26BD-90B7-4842-8355-E948D9D2CCD1}" type="sibTrans" cxnId="{6A2AE752-EC08-D84F-93F9-E891686C923D}">
      <dgm:prSet/>
      <dgm:spPr/>
      <dgm:t>
        <a:bodyPr/>
        <a:lstStyle/>
        <a:p>
          <a:pPr algn="ctr"/>
          <a:endParaRPr lang="en-US" sz="1200"/>
        </a:p>
      </dgm:t>
    </dgm:pt>
    <dgm:pt modelId="{6AD8A52C-1ED5-F44C-8FF6-6E93FB92BFDF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2000" b="1" dirty="0">
              <a:solidFill>
                <a:schemeClr val="tx1"/>
              </a:solidFill>
            </a:rPr>
            <a:t>Mission Skills Training</a:t>
          </a:r>
        </a:p>
      </dgm:t>
    </dgm:pt>
    <dgm:pt modelId="{024FFDD8-8982-E24E-BCD8-36B9227D751B}" type="parTrans" cxnId="{83907474-76CD-F748-ABD3-DFBEA5F29730}">
      <dgm:prSet/>
      <dgm:spPr/>
      <dgm:t>
        <a:bodyPr/>
        <a:lstStyle/>
        <a:p>
          <a:pPr algn="ctr"/>
          <a:endParaRPr lang="en-US" sz="1200"/>
        </a:p>
      </dgm:t>
    </dgm:pt>
    <dgm:pt modelId="{AE79A924-822F-9342-B469-85ED4B3350F1}" type="sibTrans" cxnId="{83907474-76CD-F748-ABD3-DFBEA5F29730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softEdge rad="63500"/>
        </a:effectLst>
      </dgm:spPr>
      <dgm:t>
        <a:bodyPr/>
        <a:lstStyle/>
        <a:p>
          <a:pPr algn="ctr"/>
          <a:endParaRPr lang="en-US" sz="1200"/>
        </a:p>
      </dgm:t>
    </dgm:pt>
    <dgm:pt modelId="{1C64EAD7-BE95-9445-9029-A5CF2776531C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400" dirty="0">
              <a:solidFill>
                <a:schemeClr val="tx1"/>
              </a:solidFill>
            </a:rPr>
            <a:t>Critical Thinking </a:t>
          </a:r>
        </a:p>
      </dgm:t>
    </dgm:pt>
    <dgm:pt modelId="{B4430706-AA91-6B4E-9B6C-2396BC1439CD}" type="parTrans" cxnId="{5187929E-3A96-7D4C-822E-2E18A15E7EF4}">
      <dgm:prSet/>
      <dgm:spPr/>
      <dgm:t>
        <a:bodyPr/>
        <a:lstStyle/>
        <a:p>
          <a:pPr algn="ctr"/>
          <a:endParaRPr lang="en-US" sz="1200"/>
        </a:p>
      </dgm:t>
    </dgm:pt>
    <dgm:pt modelId="{5C891257-1C0D-E847-9031-10FEF233B0C3}" type="sibTrans" cxnId="{5187929E-3A96-7D4C-822E-2E18A15E7EF4}">
      <dgm:prSet/>
      <dgm:spPr/>
      <dgm:t>
        <a:bodyPr/>
        <a:lstStyle/>
        <a:p>
          <a:pPr algn="ctr"/>
          <a:endParaRPr lang="en-US" sz="1200"/>
        </a:p>
      </dgm:t>
    </dgm:pt>
    <dgm:pt modelId="{8167EA3E-F709-D44E-A9BD-A2C38C719DAF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400" dirty="0">
              <a:solidFill>
                <a:schemeClr val="tx1"/>
              </a:solidFill>
            </a:rPr>
            <a:t>Reading Comprehension </a:t>
          </a:r>
        </a:p>
      </dgm:t>
    </dgm:pt>
    <dgm:pt modelId="{AE637C4A-3209-E746-8520-0C0BFB43A9AA}" type="parTrans" cxnId="{E8AFEC97-2BA9-1B48-986E-554AE82C8BDC}">
      <dgm:prSet/>
      <dgm:spPr/>
      <dgm:t>
        <a:bodyPr/>
        <a:lstStyle/>
        <a:p>
          <a:pPr algn="ctr"/>
          <a:endParaRPr lang="en-US" sz="1200"/>
        </a:p>
      </dgm:t>
    </dgm:pt>
    <dgm:pt modelId="{CB3ED02E-B92C-E24E-BBB8-826971BAC409}" type="sibTrans" cxnId="{E8AFEC97-2BA9-1B48-986E-554AE82C8BDC}">
      <dgm:prSet/>
      <dgm:spPr/>
      <dgm:t>
        <a:bodyPr/>
        <a:lstStyle/>
        <a:p>
          <a:pPr algn="ctr"/>
          <a:endParaRPr lang="en-US" sz="1200"/>
        </a:p>
      </dgm:t>
    </dgm:pt>
    <dgm:pt modelId="{75D2AC2D-1CB4-424A-9142-35D2BB21D346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400" dirty="0">
              <a:solidFill>
                <a:schemeClr val="tx1"/>
              </a:solidFill>
            </a:rPr>
            <a:t>Info Analysis</a:t>
          </a:r>
        </a:p>
      </dgm:t>
    </dgm:pt>
    <dgm:pt modelId="{9E6A236C-2D1E-7048-B814-399AFAC85336}" type="parTrans" cxnId="{1AE81882-2A57-DE47-81F8-57F7E4050933}">
      <dgm:prSet/>
      <dgm:spPr/>
      <dgm:t>
        <a:bodyPr/>
        <a:lstStyle/>
        <a:p>
          <a:pPr algn="ctr"/>
          <a:endParaRPr lang="en-US" sz="1200"/>
        </a:p>
      </dgm:t>
    </dgm:pt>
    <dgm:pt modelId="{19693A7C-EB09-184E-B31E-A690D148E341}" type="sibTrans" cxnId="{1AE81882-2A57-DE47-81F8-57F7E4050933}">
      <dgm:prSet/>
      <dgm:spPr/>
      <dgm:t>
        <a:bodyPr/>
        <a:lstStyle/>
        <a:p>
          <a:pPr algn="ctr"/>
          <a:endParaRPr lang="en-US" sz="1200"/>
        </a:p>
      </dgm:t>
    </dgm:pt>
    <dgm:pt modelId="{C6C8E781-5AD3-664F-8A62-22507D70F807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2000" b="1" dirty="0">
              <a:solidFill>
                <a:schemeClr val="tx1"/>
              </a:solidFill>
            </a:rPr>
            <a:t>Linguistics</a:t>
          </a:r>
        </a:p>
      </dgm:t>
    </dgm:pt>
    <dgm:pt modelId="{5C97E750-DC17-D841-9D75-39A55A0FE6E7}" type="parTrans" cxnId="{42CE0DDF-9D74-6A49-8CAB-8AF72F520553}">
      <dgm:prSet/>
      <dgm:spPr/>
      <dgm:t>
        <a:bodyPr/>
        <a:lstStyle/>
        <a:p>
          <a:pPr algn="ctr"/>
          <a:endParaRPr lang="en-US" sz="1200"/>
        </a:p>
      </dgm:t>
    </dgm:pt>
    <dgm:pt modelId="{9B8FB734-8054-9940-BD2C-480C5D8953A8}" type="sibTrans" cxnId="{42CE0DDF-9D74-6A49-8CAB-8AF72F520553}">
      <dgm:prSet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7271" t="5497" r="17271" b="5497"/>
          </a:stretch>
        </a:blipFill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1BAFD2CE-65DF-AD48-B339-56FBF03D1F3D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400" dirty="0">
              <a:solidFill>
                <a:schemeClr val="tx1"/>
              </a:solidFill>
            </a:rPr>
            <a:t>Transnational Dialect</a:t>
          </a:r>
        </a:p>
      </dgm:t>
    </dgm:pt>
    <dgm:pt modelId="{D3DC6925-6871-B041-A198-E6BD4FBB2462}" type="parTrans" cxnId="{148D292A-EB0F-3A4E-8240-452EA5579A2A}">
      <dgm:prSet/>
      <dgm:spPr/>
      <dgm:t>
        <a:bodyPr/>
        <a:lstStyle/>
        <a:p>
          <a:pPr algn="ctr"/>
          <a:endParaRPr lang="en-US" sz="1200"/>
        </a:p>
      </dgm:t>
    </dgm:pt>
    <dgm:pt modelId="{15875C0E-A6B2-434A-9989-3A0C90F995D7}" type="sibTrans" cxnId="{148D292A-EB0F-3A4E-8240-452EA5579A2A}">
      <dgm:prSet/>
      <dgm:spPr/>
      <dgm:t>
        <a:bodyPr/>
        <a:lstStyle/>
        <a:p>
          <a:pPr algn="ctr"/>
          <a:endParaRPr lang="en-US" sz="1200"/>
        </a:p>
      </dgm:t>
    </dgm:pt>
    <dgm:pt modelId="{62087C68-07DA-D140-8509-095BE8E51DB9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400" dirty="0">
              <a:solidFill>
                <a:schemeClr val="tx1"/>
              </a:solidFill>
            </a:rPr>
            <a:t>Regional Dialect Recognition</a:t>
          </a:r>
        </a:p>
      </dgm:t>
    </dgm:pt>
    <dgm:pt modelId="{8A1E797E-CFB5-BB43-A1D2-5AC064D66C2B}" type="parTrans" cxnId="{07ED902C-4AF1-9343-BF59-08AAF77D848E}">
      <dgm:prSet/>
      <dgm:spPr/>
      <dgm:t>
        <a:bodyPr/>
        <a:lstStyle/>
        <a:p>
          <a:pPr algn="ctr"/>
          <a:endParaRPr lang="en-US" sz="1200"/>
        </a:p>
      </dgm:t>
    </dgm:pt>
    <dgm:pt modelId="{69589B8C-A42A-D84F-959B-5B9EEEBBAE13}" type="sibTrans" cxnId="{07ED902C-4AF1-9343-BF59-08AAF77D848E}">
      <dgm:prSet/>
      <dgm:spPr/>
      <dgm:t>
        <a:bodyPr/>
        <a:lstStyle/>
        <a:p>
          <a:pPr algn="ctr"/>
          <a:endParaRPr lang="en-US" sz="1200"/>
        </a:p>
      </dgm:t>
    </dgm:pt>
    <dgm:pt modelId="{CBD4B3FF-0B2D-FE41-833B-41AE2AD65C9E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2000" b="1" dirty="0">
              <a:solidFill>
                <a:schemeClr val="tx1"/>
              </a:solidFill>
            </a:rPr>
            <a:t>Modern Language</a:t>
          </a:r>
        </a:p>
      </dgm:t>
    </dgm:pt>
    <dgm:pt modelId="{7903C9FE-2575-DF42-A1F5-004B6D32296B}" type="parTrans" cxnId="{52A37CE5-96E1-204D-8103-7B134D76B6EA}">
      <dgm:prSet/>
      <dgm:spPr/>
      <dgm:t>
        <a:bodyPr/>
        <a:lstStyle/>
        <a:p>
          <a:pPr algn="ctr"/>
          <a:endParaRPr lang="en-US" sz="1200"/>
        </a:p>
      </dgm:t>
    </dgm:pt>
    <dgm:pt modelId="{490B2BC0-EDAE-5445-996B-E0424DCC8716}" type="sibTrans" cxnId="{52A37CE5-96E1-204D-8103-7B134D76B6EA}">
      <dgm:prSet/>
      <dgm:spPr>
        <a:noFill/>
        <a:ln>
          <a:noFill/>
        </a:ln>
      </dgm:spPr>
      <dgm:t>
        <a:bodyPr/>
        <a:lstStyle/>
        <a:p>
          <a:pPr algn="ctr"/>
          <a:endParaRPr lang="en-US" sz="1200"/>
        </a:p>
      </dgm:t>
    </dgm:pt>
    <dgm:pt modelId="{45240AF1-6852-4D4F-A7B8-B86032BE4219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400" dirty="0">
              <a:solidFill>
                <a:schemeClr val="tx1"/>
              </a:solidFill>
            </a:rPr>
            <a:t>Tech Terms</a:t>
          </a:r>
        </a:p>
      </dgm:t>
    </dgm:pt>
    <dgm:pt modelId="{EBCAE4E4-D877-8348-8727-7D40F2F40689}" type="parTrans" cxnId="{A12A811D-A40B-754F-8749-A1F32C61E99C}">
      <dgm:prSet/>
      <dgm:spPr/>
      <dgm:t>
        <a:bodyPr/>
        <a:lstStyle/>
        <a:p>
          <a:pPr algn="ctr"/>
          <a:endParaRPr lang="en-US" sz="1200"/>
        </a:p>
      </dgm:t>
    </dgm:pt>
    <dgm:pt modelId="{AD72E300-5CC4-E942-A103-E8D67DA300E4}" type="sibTrans" cxnId="{A12A811D-A40B-754F-8749-A1F32C61E99C}">
      <dgm:prSet/>
      <dgm:spPr/>
      <dgm:t>
        <a:bodyPr/>
        <a:lstStyle/>
        <a:p>
          <a:pPr algn="ctr"/>
          <a:endParaRPr lang="en-US" sz="1200"/>
        </a:p>
      </dgm:t>
    </dgm:pt>
    <dgm:pt modelId="{A12EC3E2-2439-C142-8C16-171659691FE2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400" dirty="0">
              <a:solidFill>
                <a:schemeClr val="tx1"/>
              </a:solidFill>
            </a:rPr>
            <a:t>Common Vernacular</a:t>
          </a:r>
        </a:p>
      </dgm:t>
    </dgm:pt>
    <dgm:pt modelId="{6A6E6CDD-88D9-794C-8D49-72F0F5CEDA39}" type="parTrans" cxnId="{61B19FC8-2177-024E-88E1-B2732EE2B6BB}">
      <dgm:prSet/>
      <dgm:spPr/>
      <dgm:t>
        <a:bodyPr/>
        <a:lstStyle/>
        <a:p>
          <a:pPr algn="ctr"/>
          <a:endParaRPr lang="en-US" sz="1200"/>
        </a:p>
      </dgm:t>
    </dgm:pt>
    <dgm:pt modelId="{7EB717C5-CAF3-0443-879B-9926BB4FD96F}" type="sibTrans" cxnId="{61B19FC8-2177-024E-88E1-B2732EE2B6BB}">
      <dgm:prSet/>
      <dgm:spPr/>
      <dgm:t>
        <a:bodyPr/>
        <a:lstStyle/>
        <a:p>
          <a:pPr algn="ctr"/>
          <a:endParaRPr lang="en-US" sz="1200"/>
        </a:p>
      </dgm:t>
    </dgm:pt>
    <dgm:pt modelId="{9DF60FF2-7002-7E4F-BF6E-CF9752506D37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400" dirty="0">
              <a:solidFill>
                <a:schemeClr val="tx1"/>
              </a:solidFill>
            </a:rPr>
            <a:t>Slang</a:t>
          </a:r>
        </a:p>
      </dgm:t>
    </dgm:pt>
    <dgm:pt modelId="{D2D73B4D-EAB6-7A43-B39E-1FC2FC67B9BF}" type="parTrans" cxnId="{AA3E9EAB-5928-284B-BC33-ED41B2318073}">
      <dgm:prSet/>
      <dgm:spPr/>
      <dgm:t>
        <a:bodyPr/>
        <a:lstStyle/>
        <a:p>
          <a:pPr algn="ctr"/>
          <a:endParaRPr lang="en-US" sz="1200"/>
        </a:p>
      </dgm:t>
    </dgm:pt>
    <dgm:pt modelId="{AB7130BA-1B3E-1642-8717-F0A0FFDD751A}" type="sibTrans" cxnId="{AA3E9EAB-5928-284B-BC33-ED41B2318073}">
      <dgm:prSet/>
      <dgm:spPr/>
      <dgm:t>
        <a:bodyPr/>
        <a:lstStyle/>
        <a:p>
          <a:pPr algn="ctr"/>
          <a:endParaRPr lang="en-US" sz="1200"/>
        </a:p>
      </dgm:t>
    </dgm:pt>
    <dgm:pt modelId="{1E73D63D-24C7-0C4E-B520-BCBCBDFB3FEA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ClrTx/>
            <a:buSzTx/>
            <a:buFontTx/>
            <a:buNone/>
          </a:pPr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Culture &amp; Region Lectures</a:t>
          </a:r>
          <a:endParaRPr lang="en-US" sz="1800" dirty="0">
            <a:solidFill>
              <a:schemeClr val="tx1"/>
            </a:solidFill>
          </a:endParaRPr>
        </a:p>
      </dgm:t>
    </dgm:pt>
    <dgm:pt modelId="{4144BDCD-CFAC-6E4E-94B8-A828DA4D65E8}" type="parTrans" cxnId="{79771032-CCBB-D943-B331-83A8DA8988AD}">
      <dgm:prSet/>
      <dgm:spPr/>
      <dgm:t>
        <a:bodyPr/>
        <a:lstStyle/>
        <a:p>
          <a:endParaRPr lang="en-US"/>
        </a:p>
      </dgm:t>
    </dgm:pt>
    <dgm:pt modelId="{E8995E30-0186-BB43-BC8C-9675D864DF1B}" type="sibTrans" cxnId="{79771032-CCBB-D943-B331-83A8DA8988AD}">
      <dgm:prSet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softEdge rad="63500"/>
        </a:effectLst>
      </dgm:spPr>
      <dgm:t>
        <a:bodyPr/>
        <a:lstStyle/>
        <a:p>
          <a:endParaRPr lang="en-US"/>
        </a:p>
      </dgm:t>
    </dgm:pt>
    <dgm:pt modelId="{93BBCA39-1EF7-D942-9B31-7FF777337188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Foundational Knowledge &amp; Context</a:t>
          </a:r>
        </a:p>
      </dgm:t>
    </dgm:pt>
    <dgm:pt modelId="{D1E9AEC3-78F5-844B-9719-84B9C3519BF6}" type="parTrans" cxnId="{E1A6429B-5397-F046-8CED-12A0A31706E3}">
      <dgm:prSet/>
      <dgm:spPr/>
      <dgm:t>
        <a:bodyPr/>
        <a:lstStyle/>
        <a:p>
          <a:endParaRPr lang="en-US"/>
        </a:p>
      </dgm:t>
    </dgm:pt>
    <dgm:pt modelId="{04E98B9F-091F-1742-A0B7-C4774160FE76}" type="sibTrans" cxnId="{E1A6429B-5397-F046-8CED-12A0A31706E3}">
      <dgm:prSet/>
      <dgm:spPr/>
      <dgm:t>
        <a:bodyPr/>
        <a:lstStyle/>
        <a:p>
          <a:endParaRPr lang="en-US"/>
        </a:p>
      </dgm:t>
    </dgm:pt>
    <dgm:pt modelId="{E8C163AB-970B-2D43-B18C-6527D2B494CC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Delivered in English for Comprehension</a:t>
          </a:r>
        </a:p>
      </dgm:t>
    </dgm:pt>
    <dgm:pt modelId="{268E8679-12E3-5A4A-A7B7-B9CCC033B846}" type="parTrans" cxnId="{98DFD513-57DE-184A-96AE-779FB5DB1359}">
      <dgm:prSet/>
      <dgm:spPr/>
      <dgm:t>
        <a:bodyPr/>
        <a:lstStyle/>
        <a:p>
          <a:endParaRPr lang="en-US"/>
        </a:p>
      </dgm:t>
    </dgm:pt>
    <dgm:pt modelId="{DEC8D3FC-0E7D-0C44-A1EE-EE38BC382CA3}" type="sibTrans" cxnId="{98DFD513-57DE-184A-96AE-779FB5DB1359}">
      <dgm:prSet/>
      <dgm:spPr/>
      <dgm:t>
        <a:bodyPr/>
        <a:lstStyle/>
        <a:p>
          <a:endParaRPr lang="en-US"/>
        </a:p>
      </dgm:t>
    </dgm:pt>
    <dgm:pt modelId="{348D348D-5F53-9E4D-A04B-648EDA8EDB59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↓</a:t>
          </a:r>
        </a:p>
      </dgm:t>
    </dgm:pt>
    <dgm:pt modelId="{45F67E00-D850-4E49-A24C-7BDE4045439B}" type="parTrans" cxnId="{F55FB9F7-FAC6-514A-9560-B8301575CBC1}">
      <dgm:prSet/>
      <dgm:spPr/>
      <dgm:t>
        <a:bodyPr/>
        <a:lstStyle/>
        <a:p>
          <a:endParaRPr lang="en-US"/>
        </a:p>
      </dgm:t>
    </dgm:pt>
    <dgm:pt modelId="{20920544-F9FB-8342-90C1-4530F9EC58C8}" type="sibTrans" cxnId="{F55FB9F7-FAC6-514A-9560-B8301575CBC1}">
      <dgm:prSet/>
      <dgm:spPr/>
      <dgm:t>
        <a:bodyPr/>
        <a:lstStyle/>
        <a:p>
          <a:endParaRPr lang="en-US"/>
        </a:p>
      </dgm:t>
    </dgm:pt>
    <dgm:pt modelId="{5A08FE46-307D-1B49-A22F-2ECD51C5E0BE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r>
            <a:rPr lang="en-US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Foreign Language Overlay</a:t>
          </a:r>
        </a:p>
      </dgm:t>
    </dgm:pt>
    <dgm:pt modelId="{D1F2FF84-0882-DC4F-966E-DD58C6941FAD}" type="parTrans" cxnId="{352FD833-972D-3C4D-9AB0-6FF55210B41B}">
      <dgm:prSet/>
      <dgm:spPr/>
      <dgm:t>
        <a:bodyPr/>
        <a:lstStyle/>
        <a:p>
          <a:endParaRPr lang="en-US"/>
        </a:p>
      </dgm:t>
    </dgm:pt>
    <dgm:pt modelId="{82DF1F3C-4C10-1A4B-8867-DC3B344F8D57}" type="sibTrans" cxnId="{352FD833-972D-3C4D-9AB0-6FF55210B41B}">
      <dgm:prSet/>
      <dgm:spPr/>
      <dgm:t>
        <a:bodyPr/>
        <a:lstStyle/>
        <a:p>
          <a:endParaRPr lang="en-US"/>
        </a:p>
      </dgm:t>
    </dgm:pt>
    <dgm:pt modelId="{7D0A6974-622B-1F49-8256-F7950A891414}">
      <dgm:prSet custT="1"/>
      <dgm:spPr>
        <a:solidFill>
          <a:srgbClr val="35B9C4">
            <a:alpha val="50196"/>
          </a:srgbClr>
        </a:solidFill>
        <a:ln>
          <a:solidFill>
            <a:srgbClr val="004242"/>
          </a:solidFill>
        </a:ln>
      </dgm:spPr>
      <dgm:t>
        <a:bodyPr/>
        <a:lstStyle/>
        <a:p>
          <a:pPr algn="ctr">
            <a:buNone/>
          </a:pPr>
          <a:endParaRPr lang="en-US" sz="1200" b="1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09B60-A5B2-4C47-B4A2-47FF450393C8}" type="parTrans" cxnId="{3DFE2DC2-B57A-6548-BC94-F40B901EADD5}">
      <dgm:prSet/>
      <dgm:spPr/>
      <dgm:t>
        <a:bodyPr/>
        <a:lstStyle/>
        <a:p>
          <a:endParaRPr lang="en-US"/>
        </a:p>
      </dgm:t>
    </dgm:pt>
    <dgm:pt modelId="{117D4B9F-EE2A-BC47-A95E-1C59C77B554F}" type="sibTrans" cxnId="{3DFE2DC2-B57A-6548-BC94-F40B901EADD5}">
      <dgm:prSet/>
      <dgm:spPr/>
      <dgm:t>
        <a:bodyPr/>
        <a:lstStyle/>
        <a:p>
          <a:endParaRPr lang="en-US"/>
        </a:p>
      </dgm:t>
    </dgm:pt>
    <dgm:pt modelId="{92FBDBA4-399C-F440-A66E-216DA91A903C}" type="pres">
      <dgm:prSet presAssocID="{180EDE7E-3BB1-5E45-A97D-EF286558E69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8270E8A8-AD35-724B-9016-B12C7CBDA1AE}" type="pres">
      <dgm:prSet presAssocID="{0F9285D3-349A-C940-8DC1-A0BD1F5E82F4}" presName="text1" presStyleCnt="0"/>
      <dgm:spPr/>
    </dgm:pt>
    <dgm:pt modelId="{4F7CE64A-6917-724F-87C8-172705F6922E}" type="pres">
      <dgm:prSet presAssocID="{0F9285D3-349A-C940-8DC1-A0BD1F5E82F4}" presName="textRepeatNode" presStyleLbl="alignNode1" presStyleIdx="0" presStyleCnt="7" custScaleX="165052" custScaleY="165051" custLinFactX="-20309" custLinFactY="-46558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318CE-7058-B241-89CB-394EB657B69E}" type="pres">
      <dgm:prSet presAssocID="{0F9285D3-349A-C940-8DC1-A0BD1F5E82F4}" presName="textaccent1" presStyleCnt="0"/>
      <dgm:spPr/>
    </dgm:pt>
    <dgm:pt modelId="{4811E1CB-AC34-8A4F-BF80-E9AE47FC723F}" type="pres">
      <dgm:prSet presAssocID="{0F9285D3-349A-C940-8DC1-A0BD1F5E82F4}" presName="accentRepeatNode" presStyleLbl="solidAlignAcc1" presStyleIdx="0" presStyleCnt="14" custLinFactX="1800000" custLinFactY="500000" custLinFactNeighborX="1889553" custLinFactNeighborY="583270"/>
      <dgm:spPr>
        <a:noFill/>
        <a:ln>
          <a:noFill/>
        </a:ln>
      </dgm:spPr>
    </dgm:pt>
    <dgm:pt modelId="{1A1743F5-E6D6-C14B-8A60-C5CD3D7CFF44}" type="pres">
      <dgm:prSet presAssocID="{7FA6FE63-6B89-6143-9AA0-544B609148D1}" presName="image1" presStyleCnt="0"/>
      <dgm:spPr/>
    </dgm:pt>
    <dgm:pt modelId="{F32DB50E-5C93-FD40-9B5D-237199C995B5}" type="pres">
      <dgm:prSet presAssocID="{7FA6FE63-6B89-6143-9AA0-544B609148D1}" presName="imageRepeatNode" presStyleLbl="alignAcc1" presStyleIdx="0" presStyleCnt="7" custScaleX="14555" custScaleY="21120" custLinFactX="243660" custLinFactY="-41788" custLinFactNeighborX="300000" custLinFactNeighborY="-100000"/>
      <dgm:spPr/>
      <dgm:t>
        <a:bodyPr/>
        <a:lstStyle/>
        <a:p>
          <a:endParaRPr lang="en-US"/>
        </a:p>
      </dgm:t>
    </dgm:pt>
    <dgm:pt modelId="{8F03A60C-7819-0241-9779-8B6A8EA24C53}" type="pres">
      <dgm:prSet presAssocID="{7FA6FE63-6B89-6143-9AA0-544B609148D1}" presName="imageaccent1" presStyleCnt="0"/>
      <dgm:spPr/>
    </dgm:pt>
    <dgm:pt modelId="{D8BD4FF6-8ECD-F64F-B9A0-7CF34063F6A2}" type="pres">
      <dgm:prSet presAssocID="{7FA6FE63-6B89-6143-9AA0-544B609148D1}" presName="accentRepeatNode" presStyleLbl="solidAlignAcc1" presStyleIdx="1" presStyleCnt="14" custLinFactX="397295" custLinFactY="-600000" custLinFactNeighborX="400000" custLinFactNeighborY="-635491"/>
      <dgm:spPr>
        <a:noFill/>
        <a:ln>
          <a:noFill/>
        </a:ln>
      </dgm:spPr>
    </dgm:pt>
    <dgm:pt modelId="{76D813FF-4222-0E42-B7BE-18668CD8A69C}" type="pres">
      <dgm:prSet presAssocID="{BB7D6294-0506-324F-B282-60711EAE6417}" presName="text2" presStyleCnt="0"/>
      <dgm:spPr/>
    </dgm:pt>
    <dgm:pt modelId="{4DD0CD29-81EE-5C46-9E22-DF65EABF4236}" type="pres">
      <dgm:prSet presAssocID="{BB7D6294-0506-324F-B282-60711EAE6417}" presName="textRepeatNode" presStyleLbl="alignNode1" presStyleIdx="1" presStyleCnt="7" custScaleX="165052" custScaleY="165051" custLinFactX="-100000" custLinFactNeighborX="-107235" custLinFactNeighborY="783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2AD55-5B0A-074A-926E-9A05B5F4D67F}" type="pres">
      <dgm:prSet presAssocID="{BB7D6294-0506-324F-B282-60711EAE6417}" presName="textaccent2" presStyleCnt="0"/>
      <dgm:spPr/>
    </dgm:pt>
    <dgm:pt modelId="{ED7FEBFE-0BBB-D44B-90CD-1285CB82384C}" type="pres">
      <dgm:prSet presAssocID="{BB7D6294-0506-324F-B282-60711EAE6417}" presName="accentRepeatNode" presStyleLbl="solidAlignAcc1" presStyleIdx="2" presStyleCnt="14" custLinFactX="-200000" custLinFactY="-600000" custLinFactNeighborX="-233661" custLinFactNeighborY="-630990"/>
      <dgm:spPr>
        <a:noFill/>
        <a:ln>
          <a:noFill/>
        </a:ln>
      </dgm:spPr>
    </dgm:pt>
    <dgm:pt modelId="{90F31AE3-08E6-1F41-9B2A-5058DA342093}" type="pres">
      <dgm:prSet presAssocID="{36CAAC19-BDBB-5941-9B82-1C0BE1C50A37}" presName="image2" presStyleCnt="0"/>
      <dgm:spPr/>
    </dgm:pt>
    <dgm:pt modelId="{4F6ED080-D652-4E41-A875-A9283BF8FFA0}" type="pres">
      <dgm:prSet presAssocID="{36CAAC19-BDBB-5941-9B82-1C0BE1C50A37}" presName="imageRepeatNode" presStyleLbl="alignAcc1" presStyleIdx="1" presStyleCnt="7" custAng="16200000" custFlipHor="0" custScaleX="10911" custScaleY="10081" custLinFactX="-27745" custLinFactY="-57308" custLinFactNeighborX="-100000" custLinFactNeighborY="-100000"/>
      <dgm:spPr/>
      <dgm:t>
        <a:bodyPr/>
        <a:lstStyle/>
        <a:p>
          <a:endParaRPr lang="en-US"/>
        </a:p>
      </dgm:t>
    </dgm:pt>
    <dgm:pt modelId="{99601503-DA8D-7548-9377-BB3229A32101}" type="pres">
      <dgm:prSet presAssocID="{36CAAC19-BDBB-5941-9B82-1C0BE1C50A37}" presName="imageaccent2" presStyleCnt="0"/>
      <dgm:spPr/>
    </dgm:pt>
    <dgm:pt modelId="{5ACCC118-B687-5A4E-86D8-3AE9459C8768}" type="pres">
      <dgm:prSet presAssocID="{36CAAC19-BDBB-5941-9B82-1C0BE1C50A37}" presName="accentRepeatNode" presStyleLbl="solidAlignAcc1" presStyleIdx="3" presStyleCnt="14" custLinFactX="-296915" custLinFactY="-913234" custLinFactNeighborX="-300000" custLinFactNeighborY="-1000000"/>
      <dgm:spPr>
        <a:noFill/>
        <a:ln>
          <a:noFill/>
        </a:ln>
      </dgm:spPr>
    </dgm:pt>
    <dgm:pt modelId="{852CECF8-13B4-E846-8AEC-E7B57BB28A91}" type="pres">
      <dgm:prSet presAssocID="{973069F3-CE77-5E4B-9A1E-FE22BEF8B72A}" presName="text3" presStyleCnt="0"/>
      <dgm:spPr/>
    </dgm:pt>
    <dgm:pt modelId="{9195F9DB-E2A2-5741-9A28-6AE07295A5CB}" type="pres">
      <dgm:prSet presAssocID="{973069F3-CE77-5E4B-9A1E-FE22BEF8B72A}" presName="textRepeatNode" presStyleLbl="alignNode1" presStyleIdx="2" presStyleCnt="7" custScaleX="165052" custScaleY="165051" custLinFactNeighborX="12742" custLinFactNeighborY="490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86754-FBBB-AE4C-BA60-19008D75ADE5}" type="pres">
      <dgm:prSet presAssocID="{973069F3-CE77-5E4B-9A1E-FE22BEF8B72A}" presName="textaccent3" presStyleCnt="0"/>
      <dgm:spPr/>
    </dgm:pt>
    <dgm:pt modelId="{EE84866C-3FE0-7C44-A243-9FE8A584A631}" type="pres">
      <dgm:prSet presAssocID="{973069F3-CE77-5E4B-9A1E-FE22BEF8B72A}" presName="accentRepeatNode" presStyleLbl="solidAlignAcc1" presStyleIdx="4" presStyleCnt="14" custLinFactX="1000000" custLinFactY="-200000" custLinFactNeighborX="1001311" custLinFactNeighborY="-273800"/>
      <dgm:spPr>
        <a:noFill/>
        <a:ln>
          <a:noFill/>
        </a:ln>
      </dgm:spPr>
    </dgm:pt>
    <dgm:pt modelId="{02446C57-8516-F84A-914B-46218ED45F9D}" type="pres">
      <dgm:prSet presAssocID="{3BF6838D-2FCE-AB44-8D66-502EC364C8A6}" presName="image3" presStyleCnt="0"/>
      <dgm:spPr/>
    </dgm:pt>
    <dgm:pt modelId="{E277E8EE-B62F-FC46-B557-2823A4C25DC3}" type="pres">
      <dgm:prSet presAssocID="{3BF6838D-2FCE-AB44-8D66-502EC364C8A6}" presName="imageRepeatNode" presStyleLbl="alignAcc1" presStyleIdx="2" presStyleCnt="7" custScaleX="95384" custScaleY="78150" custLinFactNeighborX="-73065" custLinFactNeighborY="-18267"/>
      <dgm:spPr/>
      <dgm:t>
        <a:bodyPr/>
        <a:lstStyle/>
        <a:p>
          <a:endParaRPr lang="en-US"/>
        </a:p>
      </dgm:t>
    </dgm:pt>
    <dgm:pt modelId="{2E1DBF32-E8CC-4643-B3ED-68210A327AFC}" type="pres">
      <dgm:prSet presAssocID="{3BF6838D-2FCE-AB44-8D66-502EC364C8A6}" presName="imageaccent3" presStyleCnt="0"/>
      <dgm:spPr/>
    </dgm:pt>
    <dgm:pt modelId="{689E1904-F248-614D-A462-3CF47FA401B5}" type="pres">
      <dgm:prSet presAssocID="{3BF6838D-2FCE-AB44-8D66-502EC364C8A6}" presName="accentRepeatNode" presStyleLbl="solidAlignAcc1" presStyleIdx="5" presStyleCnt="14" custScaleX="112554" custScaleY="112554" custLinFactX="-500000" custLinFactY="396010" custLinFactNeighborX="-568694" custLinFactNeighborY="400000"/>
      <dgm:spPr>
        <a:solidFill>
          <a:srgbClr val="004242"/>
        </a:solidFill>
      </dgm:spPr>
    </dgm:pt>
    <dgm:pt modelId="{73374E7A-B027-F242-9980-AB41CC6EE6E9}" type="pres">
      <dgm:prSet presAssocID="{6AD8A52C-1ED5-F44C-8FF6-6E93FB92BFDF}" presName="text4" presStyleCnt="0"/>
      <dgm:spPr/>
    </dgm:pt>
    <dgm:pt modelId="{762724F7-9FDE-FF4C-9633-1C2C1D8EF85A}" type="pres">
      <dgm:prSet presAssocID="{6AD8A52C-1ED5-F44C-8FF6-6E93FB92BFDF}" presName="textRepeatNode" presStyleLbl="alignNode1" presStyleIdx="3" presStyleCnt="7" custScaleX="165052" custScaleY="165051" custLinFactNeighborX="-26861" custLinFactNeighborY="-337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16B21-9B57-4147-9CED-AA9BD2CB2A3E}" type="pres">
      <dgm:prSet presAssocID="{6AD8A52C-1ED5-F44C-8FF6-6E93FB92BFDF}" presName="textaccent4" presStyleCnt="0"/>
      <dgm:spPr/>
    </dgm:pt>
    <dgm:pt modelId="{7813F795-F133-7640-8EA9-EBFA422C28D6}" type="pres">
      <dgm:prSet presAssocID="{6AD8A52C-1ED5-F44C-8FF6-6E93FB92BFDF}" presName="accentRepeatNode" presStyleLbl="solidAlignAcc1" presStyleIdx="6" presStyleCnt="14" custLinFactX="-840195" custLinFactY="-200000" custLinFactNeighborX="-900000" custLinFactNeighborY="-276123"/>
      <dgm:spPr>
        <a:noFill/>
        <a:ln>
          <a:noFill/>
        </a:ln>
      </dgm:spPr>
    </dgm:pt>
    <dgm:pt modelId="{C3E2F048-8A8B-AA40-B66F-9D518F53A7B8}" type="pres">
      <dgm:prSet presAssocID="{AE79A924-822F-9342-B469-85ED4B3350F1}" presName="image4" presStyleCnt="0"/>
      <dgm:spPr/>
    </dgm:pt>
    <dgm:pt modelId="{EF4AE2DB-1B37-E141-B878-5A6C597030AB}" type="pres">
      <dgm:prSet presAssocID="{AE79A924-822F-9342-B469-85ED4B3350F1}" presName="imageRepeatNode" presStyleLbl="alignAcc1" presStyleIdx="3" presStyleCnt="7" custScaleX="143674" custScaleY="101583" custLinFactY="31894" custLinFactNeighborX="18657" custLinFactNeighborY="100000"/>
      <dgm:spPr/>
      <dgm:t>
        <a:bodyPr/>
        <a:lstStyle/>
        <a:p>
          <a:endParaRPr lang="en-US"/>
        </a:p>
      </dgm:t>
    </dgm:pt>
    <dgm:pt modelId="{BD934DB4-64C4-3A41-9528-349C5A22EC99}" type="pres">
      <dgm:prSet presAssocID="{AE79A924-822F-9342-B469-85ED4B3350F1}" presName="imageaccent4" presStyleCnt="0"/>
      <dgm:spPr/>
    </dgm:pt>
    <dgm:pt modelId="{99DD1AE8-60B2-4F4D-B3F3-B499711866D6}" type="pres">
      <dgm:prSet presAssocID="{AE79A924-822F-9342-B469-85ED4B3350F1}" presName="accentRepeatNode" presStyleLbl="solidAlignAcc1" presStyleIdx="7" presStyleCnt="14" custLinFactX="-508717" custLinFactY="100000" custLinFactNeighborX="-600000" custLinFactNeighborY="101298"/>
      <dgm:spPr>
        <a:solidFill>
          <a:srgbClr val="004242"/>
        </a:solidFill>
      </dgm:spPr>
    </dgm:pt>
    <dgm:pt modelId="{1A80FB79-2623-7C42-844F-358FE2F975A5}" type="pres">
      <dgm:prSet presAssocID="{C6C8E781-5AD3-664F-8A62-22507D70F807}" presName="text5" presStyleCnt="0"/>
      <dgm:spPr/>
    </dgm:pt>
    <dgm:pt modelId="{2E0DD9C0-7315-3F4F-A536-5979518FBD83}" type="pres">
      <dgm:prSet presAssocID="{C6C8E781-5AD3-664F-8A62-22507D70F807}" presName="textRepeatNode" presStyleLbl="alignNode1" presStyleIdx="4" presStyleCnt="7" custScaleX="165052" custScaleY="165051" custLinFactY="5660" custLinFactNeighborX="1946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6F741-0540-234B-A298-D140C47249E2}" type="pres">
      <dgm:prSet presAssocID="{C6C8E781-5AD3-664F-8A62-22507D70F807}" presName="textaccent5" presStyleCnt="0"/>
      <dgm:spPr/>
    </dgm:pt>
    <dgm:pt modelId="{906DC941-1B6E-5347-9FA2-D67D4DB3E7C9}" type="pres">
      <dgm:prSet presAssocID="{C6C8E781-5AD3-664F-8A62-22507D70F807}" presName="accentRepeatNode" presStyleLbl="solidAlignAcc1" presStyleIdx="8" presStyleCnt="14" custLinFactX="117388" custLinFactY="800000" custLinFactNeighborX="200000" custLinFactNeighborY="829207"/>
      <dgm:spPr>
        <a:solidFill>
          <a:srgbClr val="000000"/>
        </a:solidFill>
      </dgm:spPr>
    </dgm:pt>
    <dgm:pt modelId="{BF7B053B-3AA4-3449-8373-C50BC52A93E9}" type="pres">
      <dgm:prSet presAssocID="{9B8FB734-8054-9940-BD2C-480C5D8953A8}" presName="image5" presStyleCnt="0"/>
      <dgm:spPr/>
    </dgm:pt>
    <dgm:pt modelId="{2CC15070-4022-F340-BAE8-405755E4416F}" type="pres">
      <dgm:prSet presAssocID="{9B8FB734-8054-9940-BD2C-480C5D8953A8}" presName="imageRepeatNode" presStyleLbl="alignAcc1" presStyleIdx="4" presStyleCnt="7" custScaleX="112381" custScaleY="96252" custLinFactX="-132264" custLinFactY="79925" custLinFactNeighborX="-200000" custLinFactNeighborY="100000"/>
      <dgm:spPr/>
      <dgm:t>
        <a:bodyPr/>
        <a:lstStyle/>
        <a:p>
          <a:endParaRPr lang="en-US"/>
        </a:p>
      </dgm:t>
    </dgm:pt>
    <dgm:pt modelId="{7CC44571-20B6-C840-8E41-2AA81638CCFA}" type="pres">
      <dgm:prSet presAssocID="{9B8FB734-8054-9940-BD2C-480C5D8953A8}" presName="imageaccent5" presStyleCnt="0"/>
      <dgm:spPr/>
    </dgm:pt>
    <dgm:pt modelId="{884E1BBB-ED6E-654D-BF8C-EEEBBF7AE8C9}" type="pres">
      <dgm:prSet presAssocID="{9B8FB734-8054-9940-BD2C-480C5D8953A8}" presName="accentRepeatNode" presStyleLbl="solidAlignAcc1" presStyleIdx="9" presStyleCnt="14" custLinFactX="-319405" custLinFactY="79040" custLinFactNeighborX="-400000" custLinFactNeighborY="100000"/>
      <dgm:spPr>
        <a:solidFill>
          <a:srgbClr val="004242"/>
        </a:solidFill>
      </dgm:spPr>
    </dgm:pt>
    <dgm:pt modelId="{A5F0100C-318E-1B43-831D-0E62D6E10F52}" type="pres">
      <dgm:prSet presAssocID="{CBD4B3FF-0B2D-FE41-833B-41AE2AD65C9E}" presName="text6" presStyleCnt="0"/>
      <dgm:spPr/>
    </dgm:pt>
    <dgm:pt modelId="{488B5A60-6926-324C-AB32-37E2E9A54C83}" type="pres">
      <dgm:prSet presAssocID="{CBD4B3FF-0B2D-FE41-833B-41AE2AD65C9E}" presName="textRepeatNode" presStyleLbl="alignNode1" presStyleIdx="5" presStyleCnt="7" custScaleX="165052" custScaleY="165051" custLinFactX="-98971" custLinFactNeighborX="-100000" custLinFactNeighborY="230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A7BC7-497B-2840-BC27-D84DADDEAABD}" type="pres">
      <dgm:prSet presAssocID="{CBD4B3FF-0B2D-FE41-833B-41AE2AD65C9E}" presName="textaccent6" presStyleCnt="0"/>
      <dgm:spPr/>
    </dgm:pt>
    <dgm:pt modelId="{009F3CFB-0667-344B-84E9-B65B080BFCDE}" type="pres">
      <dgm:prSet presAssocID="{CBD4B3FF-0B2D-FE41-833B-41AE2AD65C9E}" presName="accentRepeatNode" presStyleLbl="solidAlignAcc1" presStyleIdx="10" presStyleCnt="14" custLinFactX="-1482136" custLinFactY="-100000" custLinFactNeighborX="-1500000" custLinFactNeighborY="-189543"/>
      <dgm:spPr>
        <a:solidFill>
          <a:srgbClr val="004242"/>
        </a:solidFill>
      </dgm:spPr>
    </dgm:pt>
    <dgm:pt modelId="{D2FEFDF1-5812-1A4A-9E3F-B808C228C48C}" type="pres">
      <dgm:prSet presAssocID="{490B2BC0-EDAE-5445-996B-E0424DCC8716}" presName="image6" presStyleCnt="0"/>
      <dgm:spPr/>
    </dgm:pt>
    <dgm:pt modelId="{37F16C70-FA57-E84D-9058-35A9D95251FF}" type="pres">
      <dgm:prSet presAssocID="{490B2BC0-EDAE-5445-996B-E0424DCC8716}" presName="imageRepeatNode" presStyleLbl="alignAcc1" presStyleIdx="5" presStyleCnt="7" custScaleX="42831" custScaleY="36661" custLinFactY="-100000" custLinFactNeighborX="39051" custLinFactNeighborY="-143476"/>
      <dgm:spPr/>
      <dgm:t>
        <a:bodyPr/>
        <a:lstStyle/>
        <a:p>
          <a:endParaRPr lang="en-US"/>
        </a:p>
      </dgm:t>
    </dgm:pt>
    <dgm:pt modelId="{5C525053-8A39-2546-A752-4EB8523764D8}" type="pres">
      <dgm:prSet presAssocID="{490B2BC0-EDAE-5445-996B-E0424DCC8716}" presName="imageaccent6" presStyleCnt="0"/>
      <dgm:spPr/>
    </dgm:pt>
    <dgm:pt modelId="{BE5227DE-F06C-514A-B8C6-42A39CC9EE70}" type="pres">
      <dgm:prSet presAssocID="{490B2BC0-EDAE-5445-996B-E0424DCC8716}" presName="accentRepeatNode" presStyleLbl="solidAlignAcc1" presStyleIdx="11" presStyleCnt="14" custLinFactX="-300000" custLinFactY="-900000" custLinFactNeighborX="-384954" custLinFactNeighborY="-979791"/>
      <dgm:spPr>
        <a:noFill/>
        <a:ln>
          <a:noFill/>
        </a:ln>
      </dgm:spPr>
    </dgm:pt>
    <dgm:pt modelId="{1B3953EB-D351-FA49-A68D-BD21566B2ED7}" type="pres">
      <dgm:prSet presAssocID="{1E73D63D-24C7-0C4E-B520-BCBCBDFB3FEA}" presName="text7" presStyleCnt="0"/>
      <dgm:spPr/>
    </dgm:pt>
    <dgm:pt modelId="{1BCD1873-5ED4-9444-927E-1130BF2BDCA4}" type="pres">
      <dgm:prSet presAssocID="{1E73D63D-24C7-0C4E-B520-BCBCBDFB3FEA}" presName="textRepeatNode" presStyleLbl="alignNode1" presStyleIdx="6" presStyleCnt="7" custScaleX="170337" custScaleY="167487" custLinFactX="126699" custLinFactNeighborX="200000" custLinFactNeighborY="-301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0BA08-5FBC-BC40-8D74-F4EE651F5B9D}" type="pres">
      <dgm:prSet presAssocID="{1E73D63D-24C7-0C4E-B520-BCBCBDFB3FEA}" presName="textaccent7" presStyleCnt="0"/>
      <dgm:spPr/>
    </dgm:pt>
    <dgm:pt modelId="{01534360-8D01-4B4E-970A-54C7A7B76D4A}" type="pres">
      <dgm:prSet presAssocID="{1E73D63D-24C7-0C4E-B520-BCBCBDFB3FEA}" presName="accentRepeatNode" presStyleLbl="solidAlignAcc1" presStyleIdx="12" presStyleCnt="14" custLinFactX="600000" custLinFactY="-400000" custLinFactNeighborX="609847" custLinFactNeighborY="-468840"/>
      <dgm:spPr>
        <a:solidFill>
          <a:srgbClr val="004242"/>
        </a:solidFill>
      </dgm:spPr>
    </dgm:pt>
    <dgm:pt modelId="{0E588DD9-F067-E146-9A42-C04181B15DAA}" type="pres">
      <dgm:prSet presAssocID="{E8995E30-0186-BB43-BC8C-9675D864DF1B}" presName="image7" presStyleCnt="0"/>
      <dgm:spPr/>
    </dgm:pt>
    <dgm:pt modelId="{D0383CB5-9B38-8B40-8B65-30977BE9BDE6}" type="pres">
      <dgm:prSet presAssocID="{E8995E30-0186-BB43-BC8C-9675D864DF1B}" presName="imageRepeatNode" presStyleLbl="alignAcc1" presStyleIdx="6" presStyleCnt="7" custScaleX="84633" custScaleY="84633" custLinFactX="100000" custLinFactY="-100000" custLinFactNeighborX="153204" custLinFactNeighborY="-195057"/>
      <dgm:spPr/>
      <dgm:t>
        <a:bodyPr/>
        <a:lstStyle/>
        <a:p>
          <a:endParaRPr lang="en-US"/>
        </a:p>
      </dgm:t>
    </dgm:pt>
    <dgm:pt modelId="{1120DB4A-54C9-3D40-A34B-48614D65BEC8}" type="pres">
      <dgm:prSet presAssocID="{E8995E30-0186-BB43-BC8C-9675D864DF1B}" presName="imageaccent7" presStyleCnt="0"/>
      <dgm:spPr/>
    </dgm:pt>
    <dgm:pt modelId="{C5019D15-FB1A-C34C-81B0-3EC248506D55}" type="pres">
      <dgm:prSet presAssocID="{E8995E30-0186-BB43-BC8C-9675D864DF1B}" presName="accentRepeatNode" presStyleLbl="solidAlignAcc1" presStyleIdx="13" presStyleCnt="14" custLinFactX="-900000" custLinFactY="-157323" custLinFactNeighborX="-939007" custLinFactNeighborY="-200000"/>
      <dgm:spPr>
        <a:solidFill>
          <a:srgbClr val="004242"/>
        </a:solidFill>
      </dgm:spPr>
    </dgm:pt>
  </dgm:ptLst>
  <dgm:cxnLst>
    <dgm:cxn modelId="{5187929E-3A96-7D4C-822E-2E18A15E7EF4}" srcId="{6AD8A52C-1ED5-F44C-8FF6-6E93FB92BFDF}" destId="{1C64EAD7-BE95-9445-9029-A5CF2776531C}" srcOrd="0" destOrd="0" parTransId="{B4430706-AA91-6B4E-9B6C-2396BC1439CD}" sibTransId="{5C891257-1C0D-E847-9031-10FEF233B0C3}"/>
    <dgm:cxn modelId="{42CE0DDF-9D74-6A49-8CAB-8AF72F520553}" srcId="{180EDE7E-3BB1-5E45-A97D-EF286558E692}" destId="{C6C8E781-5AD3-664F-8A62-22507D70F807}" srcOrd="4" destOrd="0" parTransId="{5C97E750-DC17-D841-9D75-39A55A0FE6E7}" sibTransId="{9B8FB734-8054-9940-BD2C-480C5D8953A8}"/>
    <dgm:cxn modelId="{E1A6429B-5397-F046-8CED-12A0A31706E3}" srcId="{1E73D63D-24C7-0C4E-B520-BCBCBDFB3FEA}" destId="{93BBCA39-1EF7-D942-9B31-7FF777337188}" srcOrd="0" destOrd="0" parTransId="{D1E9AEC3-78F5-844B-9719-84B9C3519BF6}" sibTransId="{04E98B9F-091F-1742-A0B7-C4774160FE76}"/>
    <dgm:cxn modelId="{3781AA5F-73E6-5F42-A470-D783D923F650}" type="presOf" srcId="{15DB424E-3E56-A040-A630-83BBA85F850C}" destId="{4DD0CD29-81EE-5C46-9E22-DF65EABF4236}" srcOrd="0" destOrd="1" presId="urn:microsoft.com/office/officeart/2008/layout/HexagonCluster"/>
    <dgm:cxn modelId="{82D47CB7-D19E-294B-8DD5-DCEC64CD9745}" type="presOf" srcId="{180EDE7E-3BB1-5E45-A97D-EF286558E692}" destId="{92FBDBA4-399C-F440-A66E-216DA91A903C}" srcOrd="0" destOrd="0" presId="urn:microsoft.com/office/officeart/2008/layout/HexagonCluster"/>
    <dgm:cxn modelId="{5C1C4B57-4C0A-2C4B-8F2E-F3DC05BD2A2E}" type="presOf" srcId="{1C64EAD7-BE95-9445-9029-A5CF2776531C}" destId="{762724F7-9FDE-FF4C-9633-1C2C1D8EF85A}" srcOrd="0" destOrd="1" presId="urn:microsoft.com/office/officeart/2008/layout/HexagonCluster"/>
    <dgm:cxn modelId="{85755B27-48A9-6644-BA7D-D7FDE7F9E44C}" srcId="{180EDE7E-3BB1-5E45-A97D-EF286558E692}" destId="{0F9285D3-349A-C940-8DC1-A0BD1F5E82F4}" srcOrd="0" destOrd="0" parTransId="{B398E64A-ECD4-954F-B6FF-E56E85C220F6}" sibTransId="{7FA6FE63-6B89-6143-9AA0-544B609148D1}"/>
    <dgm:cxn modelId="{E8AFEC97-2BA9-1B48-986E-554AE82C8BDC}" srcId="{6AD8A52C-1ED5-F44C-8FF6-6E93FB92BFDF}" destId="{8167EA3E-F709-D44E-A9BD-A2C38C719DAF}" srcOrd="1" destOrd="0" parTransId="{AE637C4A-3209-E746-8520-0C0BFB43A9AA}" sibTransId="{CB3ED02E-B92C-E24E-BBB8-826971BAC409}"/>
    <dgm:cxn modelId="{61B19FC8-2177-024E-88E1-B2732EE2B6BB}" srcId="{CBD4B3FF-0B2D-FE41-833B-41AE2AD65C9E}" destId="{A12EC3E2-2439-C142-8C16-171659691FE2}" srcOrd="1" destOrd="0" parTransId="{6A6E6CDD-88D9-794C-8D49-72F0F5CEDA39}" sibTransId="{7EB717C5-CAF3-0443-879B-9926BB4FD96F}"/>
    <dgm:cxn modelId="{B0BDC7E1-B845-3E45-A46C-3F6A66FA4CBC}" type="presOf" srcId="{9B8FB734-8054-9940-BD2C-480C5D8953A8}" destId="{2CC15070-4022-F340-BAE8-405755E4416F}" srcOrd="0" destOrd="0" presId="urn:microsoft.com/office/officeart/2008/layout/HexagonCluster"/>
    <dgm:cxn modelId="{34EB9899-E241-7B41-A58C-7D8A4218EAE5}" type="presOf" srcId="{3BF6838D-2FCE-AB44-8D66-502EC364C8A6}" destId="{E277E8EE-B62F-FC46-B557-2823A4C25DC3}" srcOrd="0" destOrd="0" presId="urn:microsoft.com/office/officeart/2008/layout/HexagonCluster"/>
    <dgm:cxn modelId="{6A2AE752-EC08-D84F-93F9-E891686C923D}" srcId="{973069F3-CE77-5E4B-9A1E-FE22BEF8B72A}" destId="{18C7350E-6A11-364E-B6E1-38C94EAB2FCD}" srcOrd="0" destOrd="0" parTransId="{D5221FE4-68B5-4E4A-9355-429E411F56A8}" sibTransId="{5B5D26BD-90B7-4842-8355-E948D9D2CCD1}"/>
    <dgm:cxn modelId="{B7E268C9-8FA1-2B49-A5FC-89A31A39DD0F}" type="presOf" srcId="{AE79A924-822F-9342-B469-85ED4B3350F1}" destId="{EF4AE2DB-1B37-E141-B878-5A6C597030AB}" srcOrd="0" destOrd="0" presId="urn:microsoft.com/office/officeart/2008/layout/HexagonCluster"/>
    <dgm:cxn modelId="{D7EEAE05-B81C-764C-83F7-B7386C2F5439}" type="presOf" srcId="{45240AF1-6852-4D4F-A7B8-B86032BE4219}" destId="{488B5A60-6926-324C-AB32-37E2E9A54C83}" srcOrd="0" destOrd="1" presId="urn:microsoft.com/office/officeart/2008/layout/HexagonCluster"/>
    <dgm:cxn modelId="{A71B1176-37C7-3B42-B58E-752D6793AC80}" type="presOf" srcId="{8167EA3E-F709-D44E-A9BD-A2C38C719DAF}" destId="{762724F7-9FDE-FF4C-9633-1C2C1D8EF85A}" srcOrd="0" destOrd="2" presId="urn:microsoft.com/office/officeart/2008/layout/HexagonCluster"/>
    <dgm:cxn modelId="{AA3E9EAB-5928-284B-BC33-ED41B2318073}" srcId="{CBD4B3FF-0B2D-FE41-833B-41AE2AD65C9E}" destId="{9DF60FF2-7002-7E4F-BF6E-CF9752506D37}" srcOrd="2" destOrd="0" parTransId="{D2D73B4D-EAB6-7A43-B39E-1FC2FC67B9BF}" sibTransId="{AB7130BA-1B3E-1642-8717-F0A0FFDD751A}"/>
    <dgm:cxn modelId="{F55FB9F7-FAC6-514A-9560-B8301575CBC1}" srcId="{1E73D63D-24C7-0C4E-B520-BCBCBDFB3FEA}" destId="{348D348D-5F53-9E4D-A04B-648EDA8EDB59}" srcOrd="3" destOrd="0" parTransId="{45F67E00-D850-4E49-A24C-7BDE4045439B}" sibTransId="{20920544-F9FB-8342-90C1-4530F9EC58C8}"/>
    <dgm:cxn modelId="{C5B3B92B-D1EE-374C-8B47-E0C42DF0CC5D}" type="presOf" srcId="{C6C8E781-5AD3-664F-8A62-22507D70F807}" destId="{2E0DD9C0-7315-3F4F-A536-5979518FBD83}" srcOrd="0" destOrd="0" presId="urn:microsoft.com/office/officeart/2008/layout/HexagonCluster"/>
    <dgm:cxn modelId="{07ED902C-4AF1-9343-BF59-08AAF77D848E}" srcId="{C6C8E781-5AD3-664F-8A62-22507D70F807}" destId="{62087C68-07DA-D140-8509-095BE8E51DB9}" srcOrd="1" destOrd="0" parTransId="{8A1E797E-CFB5-BB43-A1D2-5AC064D66C2B}" sibTransId="{69589B8C-A42A-D84F-959B-5B9EEEBBAE13}"/>
    <dgm:cxn modelId="{79771032-CCBB-D943-B331-83A8DA8988AD}" srcId="{180EDE7E-3BB1-5E45-A97D-EF286558E692}" destId="{1E73D63D-24C7-0C4E-B520-BCBCBDFB3FEA}" srcOrd="6" destOrd="0" parTransId="{4144BDCD-CFAC-6E4E-94B8-A828DA4D65E8}" sibTransId="{E8995E30-0186-BB43-BC8C-9675D864DF1B}"/>
    <dgm:cxn modelId="{18CCE46B-5743-C74E-A3BB-29C51CB5ACBC}" type="presOf" srcId="{973069F3-CE77-5E4B-9A1E-FE22BEF8B72A}" destId="{9195F9DB-E2A2-5741-9A28-6AE07295A5CB}" srcOrd="0" destOrd="0" presId="urn:microsoft.com/office/officeart/2008/layout/HexagonCluster"/>
    <dgm:cxn modelId="{69063376-28FC-9F4F-A23B-553739766CFA}" type="presOf" srcId="{1BAFD2CE-65DF-AD48-B339-56FBF03D1F3D}" destId="{2E0DD9C0-7315-3F4F-A536-5979518FBD83}" srcOrd="0" destOrd="1" presId="urn:microsoft.com/office/officeart/2008/layout/HexagonCluster"/>
    <dgm:cxn modelId="{123E7D57-9BE8-574B-9221-7F56FF26510F}" type="presOf" srcId="{0F9285D3-349A-C940-8DC1-A0BD1F5E82F4}" destId="{4F7CE64A-6917-724F-87C8-172705F6922E}" srcOrd="0" destOrd="0" presId="urn:microsoft.com/office/officeart/2008/layout/HexagonCluster"/>
    <dgm:cxn modelId="{A12A811D-A40B-754F-8749-A1F32C61E99C}" srcId="{CBD4B3FF-0B2D-FE41-833B-41AE2AD65C9E}" destId="{45240AF1-6852-4D4F-A7B8-B86032BE4219}" srcOrd="0" destOrd="0" parTransId="{EBCAE4E4-D877-8348-8727-7D40F2F40689}" sibTransId="{AD72E300-5CC4-E942-A103-E8D67DA300E4}"/>
    <dgm:cxn modelId="{111B63F4-D834-8F40-85EE-A336492FF6E2}" srcId="{180EDE7E-3BB1-5E45-A97D-EF286558E692}" destId="{973069F3-CE77-5E4B-9A1E-FE22BEF8B72A}" srcOrd="2" destOrd="0" parTransId="{317F3063-9048-EB41-B428-66851BE971FF}" sibTransId="{3BF6838D-2FCE-AB44-8D66-502EC364C8A6}"/>
    <dgm:cxn modelId="{148D292A-EB0F-3A4E-8240-452EA5579A2A}" srcId="{C6C8E781-5AD3-664F-8A62-22507D70F807}" destId="{1BAFD2CE-65DF-AD48-B339-56FBF03D1F3D}" srcOrd="0" destOrd="0" parTransId="{D3DC6925-6871-B041-A198-E6BD4FBB2462}" sibTransId="{15875C0E-A6B2-434A-9989-3A0C90F995D7}"/>
    <dgm:cxn modelId="{F59665E6-F2B1-D94A-9EA7-1E5388FD0028}" type="presOf" srcId="{36CAAC19-BDBB-5941-9B82-1C0BE1C50A37}" destId="{4F6ED080-D652-4E41-A875-A9283BF8FFA0}" srcOrd="0" destOrd="0" presId="urn:microsoft.com/office/officeart/2008/layout/HexagonCluster"/>
    <dgm:cxn modelId="{83907474-76CD-F748-ABD3-DFBEA5F29730}" srcId="{180EDE7E-3BB1-5E45-A97D-EF286558E692}" destId="{6AD8A52C-1ED5-F44C-8FF6-6E93FB92BFDF}" srcOrd="3" destOrd="0" parTransId="{024FFDD8-8982-E24E-BCD8-36B9227D751B}" sibTransId="{AE79A924-822F-9342-B469-85ED4B3350F1}"/>
    <dgm:cxn modelId="{5CEFD532-901F-1C4F-BC7A-E4C904A57D47}" type="presOf" srcId="{5A08FE46-307D-1B49-A22F-2ECD51C5E0BE}" destId="{1BCD1873-5ED4-9444-927E-1130BF2BDCA4}" srcOrd="0" destOrd="5" presId="urn:microsoft.com/office/officeart/2008/layout/HexagonCluster"/>
    <dgm:cxn modelId="{AA6041FC-8624-614F-BD78-5056F9B57A4A}" type="presOf" srcId="{18C7350E-6A11-364E-B6E1-38C94EAB2FCD}" destId="{9195F9DB-E2A2-5741-9A28-6AE07295A5CB}" srcOrd="0" destOrd="1" presId="urn:microsoft.com/office/officeart/2008/layout/HexagonCluster"/>
    <dgm:cxn modelId="{591E074F-E462-284E-A352-70D5C2E316F0}" type="presOf" srcId="{E8995E30-0186-BB43-BC8C-9675D864DF1B}" destId="{D0383CB5-9B38-8B40-8B65-30977BE9BDE6}" srcOrd="0" destOrd="0" presId="urn:microsoft.com/office/officeart/2008/layout/HexagonCluster"/>
    <dgm:cxn modelId="{98DFD513-57DE-184A-96AE-779FB5DB1359}" srcId="{1E73D63D-24C7-0C4E-B520-BCBCBDFB3FEA}" destId="{E8C163AB-970B-2D43-B18C-6527D2B494CC}" srcOrd="2" destOrd="0" parTransId="{268E8679-12E3-5A4A-A7B7-B9CCC033B846}" sibTransId="{DEC8D3FC-0E7D-0C44-A1EE-EE38BC382CA3}"/>
    <dgm:cxn modelId="{FF0B9CCD-6B46-DA48-A8D3-FDC05ABC67EE}" type="presOf" srcId="{BB7D6294-0506-324F-B282-60711EAE6417}" destId="{4DD0CD29-81EE-5C46-9E22-DF65EABF4236}" srcOrd="0" destOrd="0" presId="urn:microsoft.com/office/officeart/2008/layout/HexagonCluster"/>
    <dgm:cxn modelId="{C8823D33-7DA4-564D-A519-0CA9F965F4FB}" type="presOf" srcId="{490B2BC0-EDAE-5445-996B-E0424DCC8716}" destId="{37F16C70-FA57-E84D-9058-35A9D95251FF}" srcOrd="0" destOrd="0" presId="urn:microsoft.com/office/officeart/2008/layout/HexagonCluster"/>
    <dgm:cxn modelId="{A88A9E2D-8292-464A-9734-B7B689B2BD11}" srcId="{180EDE7E-3BB1-5E45-A97D-EF286558E692}" destId="{BB7D6294-0506-324F-B282-60711EAE6417}" srcOrd="1" destOrd="0" parTransId="{74CBCEB7-CEB8-E341-A0E0-9419C84E3015}" sibTransId="{36CAAC19-BDBB-5941-9B82-1C0BE1C50A37}"/>
    <dgm:cxn modelId="{459FC395-C037-8640-ADE1-E18D546759F1}" type="presOf" srcId="{E8C163AB-970B-2D43-B18C-6527D2B494CC}" destId="{1BCD1873-5ED4-9444-927E-1130BF2BDCA4}" srcOrd="0" destOrd="3" presId="urn:microsoft.com/office/officeart/2008/layout/HexagonCluster"/>
    <dgm:cxn modelId="{AF7CA32C-01FC-034E-8256-05F000801605}" type="presOf" srcId="{75D2AC2D-1CB4-424A-9142-35D2BB21D346}" destId="{762724F7-9FDE-FF4C-9633-1C2C1D8EF85A}" srcOrd="0" destOrd="3" presId="urn:microsoft.com/office/officeart/2008/layout/HexagonCluster"/>
    <dgm:cxn modelId="{60722A43-8F08-6644-82D9-9841D1F8306F}" srcId="{0F9285D3-349A-C940-8DC1-A0BD1F5E82F4}" destId="{1A70D384-1F9F-AB44-ABE9-A3756FDF220C}" srcOrd="1" destOrd="0" parTransId="{098AB365-567F-E842-ABCE-2F3CA2A240D7}" sibTransId="{45AFC45E-B396-4144-8DA3-66DDE152645A}"/>
    <dgm:cxn modelId="{12C988D6-9655-C247-9FB0-CC6EDC73C54D}" type="presOf" srcId="{1A70D384-1F9F-AB44-ABE9-A3756FDF220C}" destId="{4F7CE64A-6917-724F-87C8-172705F6922E}" srcOrd="0" destOrd="2" presId="urn:microsoft.com/office/officeart/2008/layout/HexagonCluster"/>
    <dgm:cxn modelId="{7A4D7F6B-E056-AB45-BB3A-24B91AFF96B0}" type="presOf" srcId="{93BBCA39-1EF7-D942-9B31-7FF777337188}" destId="{1BCD1873-5ED4-9444-927E-1130BF2BDCA4}" srcOrd="0" destOrd="1" presId="urn:microsoft.com/office/officeart/2008/layout/HexagonCluster"/>
    <dgm:cxn modelId="{6274F38B-1626-814E-BE2B-EB68DAC1C716}" type="presOf" srcId="{348D348D-5F53-9E4D-A04B-648EDA8EDB59}" destId="{1BCD1873-5ED4-9444-927E-1130BF2BDCA4}" srcOrd="0" destOrd="4" presId="urn:microsoft.com/office/officeart/2008/layout/HexagonCluster"/>
    <dgm:cxn modelId="{0C47996C-29A4-5A4D-A7D5-F4E37CE49FD1}" type="presOf" srcId="{7FA6FE63-6B89-6143-9AA0-544B609148D1}" destId="{F32DB50E-5C93-FD40-9B5D-237199C995B5}" srcOrd="0" destOrd="0" presId="urn:microsoft.com/office/officeart/2008/layout/HexagonCluster"/>
    <dgm:cxn modelId="{FA8311E6-64C5-A94D-94DB-C202F6260E94}" srcId="{0F9285D3-349A-C940-8DC1-A0BD1F5E82F4}" destId="{7C5104D1-1961-AA4A-989A-0E3DBA1A5F6A}" srcOrd="0" destOrd="0" parTransId="{CE317DC6-077B-8643-833F-20673AF487B5}" sibTransId="{C14A9F64-81E6-1D4C-91F5-623E9926DB84}"/>
    <dgm:cxn modelId="{3DFE2DC2-B57A-6548-BC94-F40B901EADD5}" srcId="{1E73D63D-24C7-0C4E-B520-BCBCBDFB3FEA}" destId="{7D0A6974-622B-1F49-8256-F7950A891414}" srcOrd="1" destOrd="0" parTransId="{3EA09B60-A5B2-4C47-B4A2-47FF450393C8}" sibTransId="{117D4B9F-EE2A-BC47-A95E-1C59C77B554F}"/>
    <dgm:cxn modelId="{1AE81882-2A57-DE47-81F8-57F7E4050933}" srcId="{6AD8A52C-1ED5-F44C-8FF6-6E93FB92BFDF}" destId="{75D2AC2D-1CB4-424A-9142-35D2BB21D346}" srcOrd="2" destOrd="0" parTransId="{9E6A236C-2D1E-7048-B814-399AFAC85336}" sibTransId="{19693A7C-EB09-184E-B31E-A690D148E341}"/>
    <dgm:cxn modelId="{352FD833-972D-3C4D-9AB0-6FF55210B41B}" srcId="{1E73D63D-24C7-0C4E-B520-BCBCBDFB3FEA}" destId="{5A08FE46-307D-1B49-A22F-2ECD51C5E0BE}" srcOrd="4" destOrd="0" parTransId="{D1F2FF84-0882-DC4F-966E-DD58C6941FAD}" sibTransId="{82DF1F3C-4C10-1A4B-8867-DC3B344F8D57}"/>
    <dgm:cxn modelId="{DA3C1E9E-2E5B-E146-A007-2B954A9CF398}" type="presOf" srcId="{6AD8A52C-1ED5-F44C-8FF6-6E93FB92BFDF}" destId="{762724F7-9FDE-FF4C-9633-1C2C1D8EF85A}" srcOrd="0" destOrd="0" presId="urn:microsoft.com/office/officeart/2008/layout/HexagonCluster"/>
    <dgm:cxn modelId="{67820125-9BAB-1F43-88C0-A2D9DD3CECFD}" type="presOf" srcId="{62087C68-07DA-D140-8509-095BE8E51DB9}" destId="{2E0DD9C0-7315-3F4F-A536-5979518FBD83}" srcOrd="0" destOrd="2" presId="urn:microsoft.com/office/officeart/2008/layout/HexagonCluster"/>
    <dgm:cxn modelId="{340AAC81-6777-ED46-8AA8-44E4F4A5055A}" type="presOf" srcId="{9DF60FF2-7002-7E4F-BF6E-CF9752506D37}" destId="{488B5A60-6926-324C-AB32-37E2E9A54C83}" srcOrd="0" destOrd="3" presId="urn:microsoft.com/office/officeart/2008/layout/HexagonCluster"/>
    <dgm:cxn modelId="{925ADD98-A936-C14B-A5ED-16DC68F681FB}" type="presOf" srcId="{7C5104D1-1961-AA4A-989A-0E3DBA1A5F6A}" destId="{4F7CE64A-6917-724F-87C8-172705F6922E}" srcOrd="0" destOrd="1" presId="urn:microsoft.com/office/officeart/2008/layout/HexagonCluster"/>
    <dgm:cxn modelId="{097EBC03-0329-A946-B5E3-742369A6DE69}" type="presOf" srcId="{A12EC3E2-2439-C142-8C16-171659691FE2}" destId="{488B5A60-6926-324C-AB32-37E2E9A54C83}" srcOrd="0" destOrd="2" presId="urn:microsoft.com/office/officeart/2008/layout/HexagonCluster"/>
    <dgm:cxn modelId="{52A37CE5-96E1-204D-8103-7B134D76B6EA}" srcId="{180EDE7E-3BB1-5E45-A97D-EF286558E692}" destId="{CBD4B3FF-0B2D-FE41-833B-41AE2AD65C9E}" srcOrd="5" destOrd="0" parTransId="{7903C9FE-2575-DF42-A1F5-004B6D32296B}" sibTransId="{490B2BC0-EDAE-5445-996B-E0424DCC8716}"/>
    <dgm:cxn modelId="{6A98DBBA-5BD1-F84A-966B-533D971B8262}" type="presOf" srcId="{7D0A6974-622B-1F49-8256-F7950A891414}" destId="{1BCD1873-5ED4-9444-927E-1130BF2BDCA4}" srcOrd="0" destOrd="2" presId="urn:microsoft.com/office/officeart/2008/layout/HexagonCluster"/>
    <dgm:cxn modelId="{975320F3-7D07-4D4F-8218-3AEEAC079AFC}" srcId="{BB7D6294-0506-324F-B282-60711EAE6417}" destId="{15DB424E-3E56-A040-A630-83BBA85F850C}" srcOrd="0" destOrd="0" parTransId="{ED278993-BF52-F843-AE07-D00D2C68661F}" sibTransId="{FACE823A-2E9A-D042-9840-0F9418710249}"/>
    <dgm:cxn modelId="{ACA516C0-F7FB-1B4B-9D39-6E8D39D03A32}" type="presOf" srcId="{CBD4B3FF-0B2D-FE41-833B-41AE2AD65C9E}" destId="{488B5A60-6926-324C-AB32-37E2E9A54C83}" srcOrd="0" destOrd="0" presId="urn:microsoft.com/office/officeart/2008/layout/HexagonCluster"/>
    <dgm:cxn modelId="{5373A6F1-ADFB-4348-BF86-7BA4129D460A}" type="presOf" srcId="{1E73D63D-24C7-0C4E-B520-BCBCBDFB3FEA}" destId="{1BCD1873-5ED4-9444-927E-1130BF2BDCA4}" srcOrd="0" destOrd="0" presId="urn:microsoft.com/office/officeart/2008/layout/HexagonCluster"/>
    <dgm:cxn modelId="{296E2953-18AD-9A4F-8CD1-5A8951B2895E}" type="presParOf" srcId="{92FBDBA4-399C-F440-A66E-216DA91A903C}" destId="{8270E8A8-AD35-724B-9016-B12C7CBDA1AE}" srcOrd="0" destOrd="0" presId="urn:microsoft.com/office/officeart/2008/layout/HexagonCluster"/>
    <dgm:cxn modelId="{38C61D5D-3119-0649-BE4A-779B6DC46983}" type="presParOf" srcId="{8270E8A8-AD35-724B-9016-B12C7CBDA1AE}" destId="{4F7CE64A-6917-724F-87C8-172705F6922E}" srcOrd="0" destOrd="0" presId="urn:microsoft.com/office/officeart/2008/layout/HexagonCluster"/>
    <dgm:cxn modelId="{7222C0A1-0B0C-8B4E-8A49-5E8CA560DD77}" type="presParOf" srcId="{92FBDBA4-399C-F440-A66E-216DA91A903C}" destId="{EC7318CE-7058-B241-89CB-394EB657B69E}" srcOrd="1" destOrd="0" presId="urn:microsoft.com/office/officeart/2008/layout/HexagonCluster"/>
    <dgm:cxn modelId="{2437F05D-0760-A647-92CA-3292A5D186DA}" type="presParOf" srcId="{EC7318CE-7058-B241-89CB-394EB657B69E}" destId="{4811E1CB-AC34-8A4F-BF80-E9AE47FC723F}" srcOrd="0" destOrd="0" presId="urn:microsoft.com/office/officeart/2008/layout/HexagonCluster"/>
    <dgm:cxn modelId="{96F17F54-62F7-8443-ACA8-5A945B8D91A7}" type="presParOf" srcId="{92FBDBA4-399C-F440-A66E-216DA91A903C}" destId="{1A1743F5-E6D6-C14B-8A60-C5CD3D7CFF44}" srcOrd="2" destOrd="0" presId="urn:microsoft.com/office/officeart/2008/layout/HexagonCluster"/>
    <dgm:cxn modelId="{259C9FE8-A2FC-BB4E-95E0-B09A8A9F99E3}" type="presParOf" srcId="{1A1743F5-E6D6-C14B-8A60-C5CD3D7CFF44}" destId="{F32DB50E-5C93-FD40-9B5D-237199C995B5}" srcOrd="0" destOrd="0" presId="urn:microsoft.com/office/officeart/2008/layout/HexagonCluster"/>
    <dgm:cxn modelId="{5ED264D9-9837-3F44-AAC7-D0ABF515A9AE}" type="presParOf" srcId="{92FBDBA4-399C-F440-A66E-216DA91A903C}" destId="{8F03A60C-7819-0241-9779-8B6A8EA24C53}" srcOrd="3" destOrd="0" presId="urn:microsoft.com/office/officeart/2008/layout/HexagonCluster"/>
    <dgm:cxn modelId="{C92E171D-187B-FC4E-8C9D-F5FB95DE6F0A}" type="presParOf" srcId="{8F03A60C-7819-0241-9779-8B6A8EA24C53}" destId="{D8BD4FF6-8ECD-F64F-B9A0-7CF34063F6A2}" srcOrd="0" destOrd="0" presId="urn:microsoft.com/office/officeart/2008/layout/HexagonCluster"/>
    <dgm:cxn modelId="{3D1902C3-36DD-4049-9EF9-7DA5085F7E42}" type="presParOf" srcId="{92FBDBA4-399C-F440-A66E-216DA91A903C}" destId="{76D813FF-4222-0E42-B7BE-18668CD8A69C}" srcOrd="4" destOrd="0" presId="urn:microsoft.com/office/officeart/2008/layout/HexagonCluster"/>
    <dgm:cxn modelId="{E198C5F0-C384-DC43-AFDC-428400358735}" type="presParOf" srcId="{76D813FF-4222-0E42-B7BE-18668CD8A69C}" destId="{4DD0CD29-81EE-5C46-9E22-DF65EABF4236}" srcOrd="0" destOrd="0" presId="urn:microsoft.com/office/officeart/2008/layout/HexagonCluster"/>
    <dgm:cxn modelId="{31FBB990-91CF-C547-B128-648CCC147B3D}" type="presParOf" srcId="{92FBDBA4-399C-F440-A66E-216DA91A903C}" destId="{2822AD55-5B0A-074A-926E-9A05B5F4D67F}" srcOrd="5" destOrd="0" presId="urn:microsoft.com/office/officeart/2008/layout/HexagonCluster"/>
    <dgm:cxn modelId="{1DDCC747-F1BA-614B-9778-FC1BC6673F7A}" type="presParOf" srcId="{2822AD55-5B0A-074A-926E-9A05B5F4D67F}" destId="{ED7FEBFE-0BBB-D44B-90CD-1285CB82384C}" srcOrd="0" destOrd="0" presId="urn:microsoft.com/office/officeart/2008/layout/HexagonCluster"/>
    <dgm:cxn modelId="{000AAA02-D2FD-B84B-B888-7AA84B5AFEE2}" type="presParOf" srcId="{92FBDBA4-399C-F440-A66E-216DA91A903C}" destId="{90F31AE3-08E6-1F41-9B2A-5058DA342093}" srcOrd="6" destOrd="0" presId="urn:microsoft.com/office/officeart/2008/layout/HexagonCluster"/>
    <dgm:cxn modelId="{5B5CB6C5-484E-5B49-8E13-81A4E65B3FAC}" type="presParOf" srcId="{90F31AE3-08E6-1F41-9B2A-5058DA342093}" destId="{4F6ED080-D652-4E41-A875-A9283BF8FFA0}" srcOrd="0" destOrd="0" presId="urn:microsoft.com/office/officeart/2008/layout/HexagonCluster"/>
    <dgm:cxn modelId="{4F9E1085-43C8-8343-9A7E-C196689D35EE}" type="presParOf" srcId="{92FBDBA4-399C-F440-A66E-216DA91A903C}" destId="{99601503-DA8D-7548-9377-BB3229A32101}" srcOrd="7" destOrd="0" presId="urn:microsoft.com/office/officeart/2008/layout/HexagonCluster"/>
    <dgm:cxn modelId="{1F968009-7D61-804E-829A-25AC588BF601}" type="presParOf" srcId="{99601503-DA8D-7548-9377-BB3229A32101}" destId="{5ACCC118-B687-5A4E-86D8-3AE9459C8768}" srcOrd="0" destOrd="0" presId="urn:microsoft.com/office/officeart/2008/layout/HexagonCluster"/>
    <dgm:cxn modelId="{DC76988E-9016-9441-8573-DC196274985C}" type="presParOf" srcId="{92FBDBA4-399C-F440-A66E-216DA91A903C}" destId="{852CECF8-13B4-E846-8AEC-E7B57BB28A91}" srcOrd="8" destOrd="0" presId="urn:microsoft.com/office/officeart/2008/layout/HexagonCluster"/>
    <dgm:cxn modelId="{631C3DE9-5FAF-F84D-B11F-1B66BFF763AE}" type="presParOf" srcId="{852CECF8-13B4-E846-8AEC-E7B57BB28A91}" destId="{9195F9DB-E2A2-5741-9A28-6AE07295A5CB}" srcOrd="0" destOrd="0" presId="urn:microsoft.com/office/officeart/2008/layout/HexagonCluster"/>
    <dgm:cxn modelId="{1A9187A6-0FAB-4543-9F01-75F0FC0AB1C1}" type="presParOf" srcId="{92FBDBA4-399C-F440-A66E-216DA91A903C}" destId="{3DB86754-FBBB-AE4C-BA60-19008D75ADE5}" srcOrd="9" destOrd="0" presId="urn:microsoft.com/office/officeart/2008/layout/HexagonCluster"/>
    <dgm:cxn modelId="{EE6C7CF4-DD13-F645-BF56-712BC022C1FE}" type="presParOf" srcId="{3DB86754-FBBB-AE4C-BA60-19008D75ADE5}" destId="{EE84866C-3FE0-7C44-A243-9FE8A584A631}" srcOrd="0" destOrd="0" presId="urn:microsoft.com/office/officeart/2008/layout/HexagonCluster"/>
    <dgm:cxn modelId="{3864C4F4-F098-C34F-8D70-665EE2070C45}" type="presParOf" srcId="{92FBDBA4-399C-F440-A66E-216DA91A903C}" destId="{02446C57-8516-F84A-914B-46218ED45F9D}" srcOrd="10" destOrd="0" presId="urn:microsoft.com/office/officeart/2008/layout/HexagonCluster"/>
    <dgm:cxn modelId="{38B57295-C368-7045-A015-0973553BAC48}" type="presParOf" srcId="{02446C57-8516-F84A-914B-46218ED45F9D}" destId="{E277E8EE-B62F-FC46-B557-2823A4C25DC3}" srcOrd="0" destOrd="0" presId="urn:microsoft.com/office/officeart/2008/layout/HexagonCluster"/>
    <dgm:cxn modelId="{629CDBE4-D3CE-0F49-8FDF-F7C86CFEDC00}" type="presParOf" srcId="{92FBDBA4-399C-F440-A66E-216DA91A903C}" destId="{2E1DBF32-E8CC-4643-B3ED-68210A327AFC}" srcOrd="11" destOrd="0" presId="urn:microsoft.com/office/officeart/2008/layout/HexagonCluster"/>
    <dgm:cxn modelId="{F525458A-954D-E74D-9DF3-78441356C5CE}" type="presParOf" srcId="{2E1DBF32-E8CC-4643-B3ED-68210A327AFC}" destId="{689E1904-F248-614D-A462-3CF47FA401B5}" srcOrd="0" destOrd="0" presId="urn:microsoft.com/office/officeart/2008/layout/HexagonCluster"/>
    <dgm:cxn modelId="{A05F4E17-4422-BB45-ADE5-A129BE5BD098}" type="presParOf" srcId="{92FBDBA4-399C-F440-A66E-216DA91A903C}" destId="{73374E7A-B027-F242-9980-AB41CC6EE6E9}" srcOrd="12" destOrd="0" presId="urn:microsoft.com/office/officeart/2008/layout/HexagonCluster"/>
    <dgm:cxn modelId="{0CBFF01E-4448-C84D-A63F-A369B7F15437}" type="presParOf" srcId="{73374E7A-B027-F242-9980-AB41CC6EE6E9}" destId="{762724F7-9FDE-FF4C-9633-1C2C1D8EF85A}" srcOrd="0" destOrd="0" presId="urn:microsoft.com/office/officeart/2008/layout/HexagonCluster"/>
    <dgm:cxn modelId="{6E4A5E1D-A643-E744-AAC2-2395B5FCAB0B}" type="presParOf" srcId="{92FBDBA4-399C-F440-A66E-216DA91A903C}" destId="{12416B21-9B57-4147-9CED-AA9BD2CB2A3E}" srcOrd="13" destOrd="0" presId="urn:microsoft.com/office/officeart/2008/layout/HexagonCluster"/>
    <dgm:cxn modelId="{FEEF7D7E-E8B9-F34E-8A54-651B3BAD9738}" type="presParOf" srcId="{12416B21-9B57-4147-9CED-AA9BD2CB2A3E}" destId="{7813F795-F133-7640-8EA9-EBFA422C28D6}" srcOrd="0" destOrd="0" presId="urn:microsoft.com/office/officeart/2008/layout/HexagonCluster"/>
    <dgm:cxn modelId="{55227882-A49F-6648-99B4-57583431622B}" type="presParOf" srcId="{92FBDBA4-399C-F440-A66E-216DA91A903C}" destId="{C3E2F048-8A8B-AA40-B66F-9D518F53A7B8}" srcOrd="14" destOrd="0" presId="urn:microsoft.com/office/officeart/2008/layout/HexagonCluster"/>
    <dgm:cxn modelId="{50729219-1F25-3B48-9625-5C245FC5A487}" type="presParOf" srcId="{C3E2F048-8A8B-AA40-B66F-9D518F53A7B8}" destId="{EF4AE2DB-1B37-E141-B878-5A6C597030AB}" srcOrd="0" destOrd="0" presId="urn:microsoft.com/office/officeart/2008/layout/HexagonCluster"/>
    <dgm:cxn modelId="{AA59F5A4-9568-394E-B69C-B6BDC16C894F}" type="presParOf" srcId="{92FBDBA4-399C-F440-A66E-216DA91A903C}" destId="{BD934DB4-64C4-3A41-9528-349C5A22EC99}" srcOrd="15" destOrd="0" presId="urn:microsoft.com/office/officeart/2008/layout/HexagonCluster"/>
    <dgm:cxn modelId="{A56FFFF6-9808-7344-82A2-AC14E5E113C2}" type="presParOf" srcId="{BD934DB4-64C4-3A41-9528-349C5A22EC99}" destId="{99DD1AE8-60B2-4F4D-B3F3-B499711866D6}" srcOrd="0" destOrd="0" presId="urn:microsoft.com/office/officeart/2008/layout/HexagonCluster"/>
    <dgm:cxn modelId="{05C530D8-9652-F346-8D61-ADB3BC5F4DE2}" type="presParOf" srcId="{92FBDBA4-399C-F440-A66E-216DA91A903C}" destId="{1A80FB79-2623-7C42-844F-358FE2F975A5}" srcOrd="16" destOrd="0" presId="urn:microsoft.com/office/officeart/2008/layout/HexagonCluster"/>
    <dgm:cxn modelId="{1E2828EB-C791-1649-8B4F-AE65AE4A950F}" type="presParOf" srcId="{1A80FB79-2623-7C42-844F-358FE2F975A5}" destId="{2E0DD9C0-7315-3F4F-A536-5979518FBD83}" srcOrd="0" destOrd="0" presId="urn:microsoft.com/office/officeart/2008/layout/HexagonCluster"/>
    <dgm:cxn modelId="{69C6FC89-2FEC-0143-B616-FB55E32BA081}" type="presParOf" srcId="{92FBDBA4-399C-F440-A66E-216DA91A903C}" destId="{ACC6F741-0540-234B-A298-D140C47249E2}" srcOrd="17" destOrd="0" presId="urn:microsoft.com/office/officeart/2008/layout/HexagonCluster"/>
    <dgm:cxn modelId="{E2F15C11-ECE8-1044-A569-A8339200E719}" type="presParOf" srcId="{ACC6F741-0540-234B-A298-D140C47249E2}" destId="{906DC941-1B6E-5347-9FA2-D67D4DB3E7C9}" srcOrd="0" destOrd="0" presId="urn:microsoft.com/office/officeart/2008/layout/HexagonCluster"/>
    <dgm:cxn modelId="{3C278198-9889-FD44-B696-F73A301A9DAA}" type="presParOf" srcId="{92FBDBA4-399C-F440-A66E-216DA91A903C}" destId="{BF7B053B-3AA4-3449-8373-C50BC52A93E9}" srcOrd="18" destOrd="0" presId="urn:microsoft.com/office/officeart/2008/layout/HexagonCluster"/>
    <dgm:cxn modelId="{FBC23E2D-5F84-434B-BF87-7382C2C4569B}" type="presParOf" srcId="{BF7B053B-3AA4-3449-8373-C50BC52A93E9}" destId="{2CC15070-4022-F340-BAE8-405755E4416F}" srcOrd="0" destOrd="0" presId="urn:microsoft.com/office/officeart/2008/layout/HexagonCluster"/>
    <dgm:cxn modelId="{1896FB71-858D-D543-8E0E-A95EE9B6DA3E}" type="presParOf" srcId="{92FBDBA4-399C-F440-A66E-216DA91A903C}" destId="{7CC44571-20B6-C840-8E41-2AA81638CCFA}" srcOrd="19" destOrd="0" presId="urn:microsoft.com/office/officeart/2008/layout/HexagonCluster"/>
    <dgm:cxn modelId="{14481066-DFC4-4F4E-B674-D1614777270D}" type="presParOf" srcId="{7CC44571-20B6-C840-8E41-2AA81638CCFA}" destId="{884E1BBB-ED6E-654D-BF8C-EEEBBF7AE8C9}" srcOrd="0" destOrd="0" presId="urn:microsoft.com/office/officeart/2008/layout/HexagonCluster"/>
    <dgm:cxn modelId="{0F2C296A-9B20-914C-9706-736244D655DC}" type="presParOf" srcId="{92FBDBA4-399C-F440-A66E-216DA91A903C}" destId="{A5F0100C-318E-1B43-831D-0E62D6E10F52}" srcOrd="20" destOrd="0" presId="urn:microsoft.com/office/officeart/2008/layout/HexagonCluster"/>
    <dgm:cxn modelId="{FC9C6351-CAD8-064F-BC74-3E153A86A967}" type="presParOf" srcId="{A5F0100C-318E-1B43-831D-0E62D6E10F52}" destId="{488B5A60-6926-324C-AB32-37E2E9A54C83}" srcOrd="0" destOrd="0" presId="urn:microsoft.com/office/officeart/2008/layout/HexagonCluster"/>
    <dgm:cxn modelId="{7F789777-5C06-1C4A-836C-9BEFEFEC146D}" type="presParOf" srcId="{92FBDBA4-399C-F440-A66E-216DA91A903C}" destId="{CAAA7BC7-497B-2840-BC27-D84DADDEAABD}" srcOrd="21" destOrd="0" presId="urn:microsoft.com/office/officeart/2008/layout/HexagonCluster"/>
    <dgm:cxn modelId="{78BB4A9A-A0B0-2145-9FCF-351CE4D91DB3}" type="presParOf" srcId="{CAAA7BC7-497B-2840-BC27-D84DADDEAABD}" destId="{009F3CFB-0667-344B-84E9-B65B080BFCDE}" srcOrd="0" destOrd="0" presId="urn:microsoft.com/office/officeart/2008/layout/HexagonCluster"/>
    <dgm:cxn modelId="{33BF44C4-2031-2E45-8AB9-6D9A1DC515E6}" type="presParOf" srcId="{92FBDBA4-399C-F440-A66E-216DA91A903C}" destId="{D2FEFDF1-5812-1A4A-9E3F-B808C228C48C}" srcOrd="22" destOrd="0" presId="urn:microsoft.com/office/officeart/2008/layout/HexagonCluster"/>
    <dgm:cxn modelId="{A721301E-CFFC-FA40-899A-883BF454298D}" type="presParOf" srcId="{D2FEFDF1-5812-1A4A-9E3F-B808C228C48C}" destId="{37F16C70-FA57-E84D-9058-35A9D95251FF}" srcOrd="0" destOrd="0" presId="urn:microsoft.com/office/officeart/2008/layout/HexagonCluster"/>
    <dgm:cxn modelId="{2DFBBAE9-3CA3-0C45-BB7D-72475AA71CB4}" type="presParOf" srcId="{92FBDBA4-399C-F440-A66E-216DA91A903C}" destId="{5C525053-8A39-2546-A752-4EB8523764D8}" srcOrd="23" destOrd="0" presId="urn:microsoft.com/office/officeart/2008/layout/HexagonCluster"/>
    <dgm:cxn modelId="{450F7B81-4695-6A49-BBB9-E67433D47E8D}" type="presParOf" srcId="{5C525053-8A39-2546-A752-4EB8523764D8}" destId="{BE5227DE-F06C-514A-B8C6-42A39CC9EE70}" srcOrd="0" destOrd="0" presId="urn:microsoft.com/office/officeart/2008/layout/HexagonCluster"/>
    <dgm:cxn modelId="{2F879DD8-9A8B-A94A-8A96-7DBC23A653D0}" type="presParOf" srcId="{92FBDBA4-399C-F440-A66E-216DA91A903C}" destId="{1B3953EB-D351-FA49-A68D-BD21566B2ED7}" srcOrd="24" destOrd="0" presId="urn:microsoft.com/office/officeart/2008/layout/HexagonCluster"/>
    <dgm:cxn modelId="{ED10767E-ED41-3F49-A34B-8D2A2C3DC752}" type="presParOf" srcId="{1B3953EB-D351-FA49-A68D-BD21566B2ED7}" destId="{1BCD1873-5ED4-9444-927E-1130BF2BDCA4}" srcOrd="0" destOrd="0" presId="urn:microsoft.com/office/officeart/2008/layout/HexagonCluster"/>
    <dgm:cxn modelId="{7608D7E5-06A5-104E-A180-359A408AFE33}" type="presParOf" srcId="{92FBDBA4-399C-F440-A66E-216DA91A903C}" destId="{2120BA08-5FBC-BC40-8D74-F4EE651F5B9D}" srcOrd="25" destOrd="0" presId="urn:microsoft.com/office/officeart/2008/layout/HexagonCluster"/>
    <dgm:cxn modelId="{B8FDD882-950D-4948-8790-B5104F55FFCD}" type="presParOf" srcId="{2120BA08-5FBC-BC40-8D74-F4EE651F5B9D}" destId="{01534360-8D01-4B4E-970A-54C7A7B76D4A}" srcOrd="0" destOrd="0" presId="urn:microsoft.com/office/officeart/2008/layout/HexagonCluster"/>
    <dgm:cxn modelId="{05DAF200-27A3-F34C-B722-543FA4D9E2F8}" type="presParOf" srcId="{92FBDBA4-399C-F440-A66E-216DA91A903C}" destId="{0E588DD9-F067-E146-9A42-C04181B15DAA}" srcOrd="26" destOrd="0" presId="urn:microsoft.com/office/officeart/2008/layout/HexagonCluster"/>
    <dgm:cxn modelId="{667ED204-6EC7-E34C-BF1E-3ABF88A7E1DA}" type="presParOf" srcId="{0E588DD9-F067-E146-9A42-C04181B15DAA}" destId="{D0383CB5-9B38-8B40-8B65-30977BE9BDE6}" srcOrd="0" destOrd="0" presId="urn:microsoft.com/office/officeart/2008/layout/HexagonCluster"/>
    <dgm:cxn modelId="{100B5B75-7ED2-294A-BE78-EC134BC64E9B}" type="presParOf" srcId="{92FBDBA4-399C-F440-A66E-216DA91A903C}" destId="{1120DB4A-54C9-3D40-A34B-48614D65BEC8}" srcOrd="27" destOrd="0" presId="urn:microsoft.com/office/officeart/2008/layout/HexagonCluster"/>
    <dgm:cxn modelId="{08CF2F9E-FF72-A642-9497-08D28EC4C66F}" type="presParOf" srcId="{1120DB4A-54C9-3D40-A34B-48614D65BEC8}" destId="{C5019D15-FB1A-C34C-81B0-3EC248506D5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9BBDD6-572F-6944-87FD-723B321C3E94}" type="doc">
      <dgm:prSet loTypeId="urn:microsoft.com/office/officeart/2009/layout/CircleArrow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A121D2-F57E-584E-85F3-17A5E742FE9B}">
      <dgm:prSet phldrT="[Text]" custT="1"/>
      <dgm:spPr/>
      <dgm:t>
        <a:bodyPr/>
        <a:lstStyle/>
        <a:p>
          <a:r>
            <a:rPr lang="en-US" sz="1800" b="1" dirty="0"/>
            <a:t>Achievement</a:t>
          </a:r>
          <a:endParaRPr lang="en-US" sz="1600" b="1" dirty="0"/>
        </a:p>
      </dgm:t>
    </dgm:pt>
    <dgm:pt modelId="{5DF45D4D-4716-CA47-BEA2-CF1A6CB1AED2}" type="parTrans" cxnId="{C1CD5A78-4F37-1044-8338-AE1F7CE23D81}">
      <dgm:prSet/>
      <dgm:spPr/>
      <dgm:t>
        <a:bodyPr/>
        <a:lstStyle/>
        <a:p>
          <a:endParaRPr lang="en-US"/>
        </a:p>
      </dgm:t>
    </dgm:pt>
    <dgm:pt modelId="{FC270B14-F48A-CB4E-B93A-DAC4687E075F}" type="sibTrans" cxnId="{C1CD5A78-4F37-1044-8338-AE1F7CE23D81}">
      <dgm:prSet/>
      <dgm:spPr/>
      <dgm:t>
        <a:bodyPr/>
        <a:lstStyle/>
        <a:p>
          <a:endParaRPr lang="en-US"/>
        </a:p>
      </dgm:t>
    </dgm:pt>
    <dgm:pt modelId="{FF92BB53-61B1-1742-8E7E-645ABF901F6C}">
      <dgm:prSet phldrT="[Text]" custT="1"/>
      <dgm:spPr/>
      <dgm:t>
        <a:bodyPr/>
        <a:lstStyle/>
        <a:p>
          <a:r>
            <a:rPr lang="en-US" sz="2000" b="1" dirty="0"/>
            <a:t>Performance</a:t>
          </a:r>
          <a:endParaRPr lang="en-US" sz="1900" b="1" dirty="0"/>
        </a:p>
      </dgm:t>
    </dgm:pt>
    <dgm:pt modelId="{462E996A-4323-DB48-B9A5-4CA5475B6A21}" type="parTrans" cxnId="{C04CA297-2A24-9F47-95C9-CFE88976B4DC}">
      <dgm:prSet/>
      <dgm:spPr/>
      <dgm:t>
        <a:bodyPr/>
        <a:lstStyle/>
        <a:p>
          <a:endParaRPr lang="en-US"/>
        </a:p>
      </dgm:t>
    </dgm:pt>
    <dgm:pt modelId="{906F16D2-F068-7742-90C8-9B9D0C4B16CF}" type="sibTrans" cxnId="{C04CA297-2A24-9F47-95C9-CFE88976B4DC}">
      <dgm:prSet/>
      <dgm:spPr/>
      <dgm:t>
        <a:bodyPr/>
        <a:lstStyle/>
        <a:p>
          <a:endParaRPr lang="en-US"/>
        </a:p>
      </dgm:t>
    </dgm:pt>
    <dgm:pt modelId="{3CD08F04-84A1-4C4C-B4C9-F47561E873BA}">
      <dgm:prSet phldrT="[Text]" custT="1"/>
      <dgm:spPr/>
      <dgm:t>
        <a:bodyPr/>
        <a:lstStyle/>
        <a:p>
          <a:r>
            <a:rPr lang="en-US" sz="2400" b="1" dirty="0"/>
            <a:t>Proficiency</a:t>
          </a:r>
          <a:endParaRPr lang="en-US" sz="2000" b="1" dirty="0"/>
        </a:p>
      </dgm:t>
    </dgm:pt>
    <dgm:pt modelId="{41189612-5E51-184B-A0C1-986A768947A3}" type="parTrans" cxnId="{CCB042AF-8E52-6544-BC13-3531C79F63DD}">
      <dgm:prSet/>
      <dgm:spPr/>
      <dgm:t>
        <a:bodyPr/>
        <a:lstStyle/>
        <a:p>
          <a:endParaRPr lang="en-US"/>
        </a:p>
      </dgm:t>
    </dgm:pt>
    <dgm:pt modelId="{7705ADE9-DAC3-3347-92C8-921CE70C7F14}" type="sibTrans" cxnId="{CCB042AF-8E52-6544-BC13-3531C79F63DD}">
      <dgm:prSet/>
      <dgm:spPr/>
      <dgm:t>
        <a:bodyPr/>
        <a:lstStyle/>
        <a:p>
          <a:endParaRPr lang="en-US"/>
        </a:p>
      </dgm:t>
    </dgm:pt>
    <dgm:pt modelId="{3FACEAAE-05A4-F74E-843E-BA8EBAAA3EB7}" type="pres">
      <dgm:prSet presAssocID="{EA9BBDD6-572F-6944-87FD-723B321C3E9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5CCDCDB-2890-1C47-A086-F806056BBF55}" type="pres">
      <dgm:prSet presAssocID="{A9A121D2-F57E-584E-85F3-17A5E742FE9B}" presName="Accent1" presStyleCnt="0"/>
      <dgm:spPr/>
    </dgm:pt>
    <dgm:pt modelId="{FBE08B17-7EBE-CF48-9F10-67E4F0969F78}" type="pres">
      <dgm:prSet presAssocID="{A9A121D2-F57E-584E-85F3-17A5E742FE9B}" presName="Accent" presStyleLbl="node1" presStyleIdx="0" presStyleCnt="3"/>
      <dgm:spPr/>
    </dgm:pt>
    <dgm:pt modelId="{860009B5-2200-2D46-AF11-AC053152258E}" type="pres">
      <dgm:prSet presAssocID="{A9A121D2-F57E-584E-85F3-17A5E742FE9B}" presName="Parent1" presStyleLbl="revTx" presStyleIdx="0" presStyleCnt="3" custScaleX="123213" custLinFactNeighborX="-11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23056-A35E-9D45-B266-F19DF3228046}" type="pres">
      <dgm:prSet presAssocID="{FF92BB53-61B1-1742-8E7E-645ABF901F6C}" presName="Accent2" presStyleCnt="0"/>
      <dgm:spPr/>
    </dgm:pt>
    <dgm:pt modelId="{F38297C5-A426-1344-AD8A-BDA1880FFC89}" type="pres">
      <dgm:prSet presAssocID="{FF92BB53-61B1-1742-8E7E-645ABF901F6C}" presName="Accent" presStyleLbl="node1" presStyleIdx="1" presStyleCnt="3"/>
      <dgm:spPr/>
    </dgm:pt>
    <dgm:pt modelId="{3C7056C9-DE90-1949-B823-21E375EFB75F}" type="pres">
      <dgm:prSet presAssocID="{FF92BB53-61B1-1742-8E7E-645ABF901F6C}" presName="Parent2" presStyleLbl="revTx" presStyleIdx="1" presStyleCnt="3" custScaleX="1225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F9F39-5F79-CF47-AF65-B123CF426C78}" type="pres">
      <dgm:prSet presAssocID="{3CD08F04-84A1-4C4C-B4C9-F47561E873BA}" presName="Accent3" presStyleCnt="0"/>
      <dgm:spPr/>
    </dgm:pt>
    <dgm:pt modelId="{32941A1F-E543-8C47-8B0A-91570A6D7491}" type="pres">
      <dgm:prSet presAssocID="{3CD08F04-84A1-4C4C-B4C9-F47561E873BA}" presName="Accent" presStyleLbl="node1" presStyleIdx="2" presStyleCnt="3"/>
      <dgm:spPr/>
    </dgm:pt>
    <dgm:pt modelId="{F321531C-F9E4-0149-9195-8F5D2A407072}" type="pres">
      <dgm:prSet presAssocID="{3CD08F04-84A1-4C4C-B4C9-F47561E873BA}" presName="Parent3" presStyleLbl="revTx" presStyleIdx="2" presStyleCnt="3" custScaleX="1141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B042AF-8E52-6544-BC13-3531C79F63DD}" srcId="{EA9BBDD6-572F-6944-87FD-723B321C3E94}" destId="{3CD08F04-84A1-4C4C-B4C9-F47561E873BA}" srcOrd="2" destOrd="0" parTransId="{41189612-5E51-184B-A0C1-986A768947A3}" sibTransId="{7705ADE9-DAC3-3347-92C8-921CE70C7F14}"/>
    <dgm:cxn modelId="{7327AA0E-6C1A-C64C-976E-8E5BCA191459}" type="presOf" srcId="{A9A121D2-F57E-584E-85F3-17A5E742FE9B}" destId="{860009B5-2200-2D46-AF11-AC053152258E}" srcOrd="0" destOrd="0" presId="urn:microsoft.com/office/officeart/2009/layout/CircleArrowProcess"/>
    <dgm:cxn modelId="{C04CA297-2A24-9F47-95C9-CFE88976B4DC}" srcId="{EA9BBDD6-572F-6944-87FD-723B321C3E94}" destId="{FF92BB53-61B1-1742-8E7E-645ABF901F6C}" srcOrd="1" destOrd="0" parTransId="{462E996A-4323-DB48-B9A5-4CA5475B6A21}" sibTransId="{906F16D2-F068-7742-90C8-9B9D0C4B16CF}"/>
    <dgm:cxn modelId="{C1CD5A78-4F37-1044-8338-AE1F7CE23D81}" srcId="{EA9BBDD6-572F-6944-87FD-723B321C3E94}" destId="{A9A121D2-F57E-584E-85F3-17A5E742FE9B}" srcOrd="0" destOrd="0" parTransId="{5DF45D4D-4716-CA47-BEA2-CF1A6CB1AED2}" sibTransId="{FC270B14-F48A-CB4E-B93A-DAC4687E075F}"/>
    <dgm:cxn modelId="{1933A89D-2DB3-D646-912C-D622D0DF2B47}" type="presOf" srcId="{EA9BBDD6-572F-6944-87FD-723B321C3E94}" destId="{3FACEAAE-05A4-F74E-843E-BA8EBAAA3EB7}" srcOrd="0" destOrd="0" presId="urn:microsoft.com/office/officeart/2009/layout/CircleArrowProcess"/>
    <dgm:cxn modelId="{1D7E1175-F60A-2644-8CC3-28C0F787E180}" type="presOf" srcId="{FF92BB53-61B1-1742-8E7E-645ABF901F6C}" destId="{3C7056C9-DE90-1949-B823-21E375EFB75F}" srcOrd="0" destOrd="0" presId="urn:microsoft.com/office/officeart/2009/layout/CircleArrowProcess"/>
    <dgm:cxn modelId="{E9188393-5B67-6945-8B10-DC7668019901}" type="presOf" srcId="{3CD08F04-84A1-4C4C-B4C9-F47561E873BA}" destId="{F321531C-F9E4-0149-9195-8F5D2A407072}" srcOrd="0" destOrd="0" presId="urn:microsoft.com/office/officeart/2009/layout/CircleArrowProcess"/>
    <dgm:cxn modelId="{E1244475-5F26-AF40-BBA9-EF5CF2E6CB12}" type="presParOf" srcId="{3FACEAAE-05A4-F74E-843E-BA8EBAAA3EB7}" destId="{B5CCDCDB-2890-1C47-A086-F806056BBF55}" srcOrd="0" destOrd="0" presId="urn:microsoft.com/office/officeart/2009/layout/CircleArrowProcess"/>
    <dgm:cxn modelId="{0DDE0BA8-A35F-FB46-80A1-0329D3545D38}" type="presParOf" srcId="{B5CCDCDB-2890-1C47-A086-F806056BBF55}" destId="{FBE08B17-7EBE-CF48-9F10-67E4F0969F78}" srcOrd="0" destOrd="0" presId="urn:microsoft.com/office/officeart/2009/layout/CircleArrowProcess"/>
    <dgm:cxn modelId="{82E24D0A-6A27-5245-B0B8-566A01E32EBE}" type="presParOf" srcId="{3FACEAAE-05A4-F74E-843E-BA8EBAAA3EB7}" destId="{860009B5-2200-2D46-AF11-AC053152258E}" srcOrd="1" destOrd="0" presId="urn:microsoft.com/office/officeart/2009/layout/CircleArrowProcess"/>
    <dgm:cxn modelId="{EBAF0597-B98E-4B43-95D1-F8AA54C1B4A9}" type="presParOf" srcId="{3FACEAAE-05A4-F74E-843E-BA8EBAAA3EB7}" destId="{1BD23056-A35E-9D45-B266-F19DF3228046}" srcOrd="2" destOrd="0" presId="urn:microsoft.com/office/officeart/2009/layout/CircleArrowProcess"/>
    <dgm:cxn modelId="{8F7DD609-CDEB-544F-BDE6-1764161F092A}" type="presParOf" srcId="{1BD23056-A35E-9D45-B266-F19DF3228046}" destId="{F38297C5-A426-1344-AD8A-BDA1880FFC89}" srcOrd="0" destOrd="0" presId="urn:microsoft.com/office/officeart/2009/layout/CircleArrowProcess"/>
    <dgm:cxn modelId="{662C7E47-CB73-3345-A604-33072520D940}" type="presParOf" srcId="{3FACEAAE-05A4-F74E-843E-BA8EBAAA3EB7}" destId="{3C7056C9-DE90-1949-B823-21E375EFB75F}" srcOrd="3" destOrd="0" presId="urn:microsoft.com/office/officeart/2009/layout/CircleArrowProcess"/>
    <dgm:cxn modelId="{B90E02BB-9EB2-734F-AE74-A11DBF81557B}" type="presParOf" srcId="{3FACEAAE-05A4-F74E-843E-BA8EBAAA3EB7}" destId="{BB7F9F39-5F79-CF47-AF65-B123CF426C78}" srcOrd="4" destOrd="0" presId="urn:microsoft.com/office/officeart/2009/layout/CircleArrowProcess"/>
    <dgm:cxn modelId="{754BF71F-CCDA-FD4D-AAAD-D3AC3BD9DCB8}" type="presParOf" srcId="{BB7F9F39-5F79-CF47-AF65-B123CF426C78}" destId="{32941A1F-E543-8C47-8B0A-91570A6D7491}" srcOrd="0" destOrd="0" presId="urn:microsoft.com/office/officeart/2009/layout/CircleArrowProcess"/>
    <dgm:cxn modelId="{7502DA25-B8E8-E048-AA94-335D13317FE7}" type="presParOf" srcId="{3FACEAAE-05A4-F74E-843E-BA8EBAAA3EB7}" destId="{F321531C-F9E4-0149-9195-8F5D2A40707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CE64A-6917-724F-87C8-172705F6922E}">
      <dsp:nvSpPr>
        <dsp:cNvPr id="0" name=""/>
        <dsp:cNvSpPr/>
      </dsp:nvSpPr>
      <dsp:spPr>
        <a:xfrm>
          <a:off x="0" y="93577"/>
          <a:ext cx="2706954" cy="2324378"/>
        </a:xfrm>
        <a:prstGeom prst="hexagon">
          <a:avLst>
            <a:gd name="adj" fmla="val 25000"/>
            <a:gd name="vf" fmla="val 115470"/>
          </a:avLst>
        </a:prstGeom>
        <a:solidFill>
          <a:srgbClr val="35B9C4">
            <a:alpha val="50196"/>
          </a:srgbClr>
        </a:solidFill>
        <a:ln w="12700" cap="flat" cmpd="sng" algn="ctr">
          <a:solidFill>
            <a:srgbClr val="0042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tx1"/>
              </a:solidFill>
            </a:rPr>
            <a:t>Open Architecture Structure</a:t>
          </a:r>
          <a:endParaRPr lang="en-US" sz="2000" b="1" kern="1200" dirty="0">
            <a:solidFill>
              <a:schemeClr val="tx1"/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Options-Based Choices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Account for Students’ Interests, Levels &amp; Needs</a:t>
          </a:r>
        </a:p>
      </dsp:txBody>
      <dsp:txXfrm>
        <a:off x="419278" y="453598"/>
        <a:ext cx="1868398" cy="1604336"/>
      </dsp:txXfrm>
    </dsp:sp>
    <dsp:sp modelId="{4811E1CB-AC34-8A4F-BF80-E9AE47FC723F}">
      <dsp:nvSpPr>
        <dsp:cNvPr id="0" name=""/>
        <dsp:cNvSpPr/>
      </dsp:nvSpPr>
      <dsp:spPr>
        <a:xfrm>
          <a:off x="9604260" y="5033466"/>
          <a:ext cx="191311" cy="16508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DB50E-5C93-FD40-9B5D-237199C995B5}">
      <dsp:nvSpPr>
        <dsp:cNvPr id="0" name=""/>
        <dsp:cNvSpPr/>
      </dsp:nvSpPr>
      <dsp:spPr>
        <a:xfrm>
          <a:off x="10712264" y="395507"/>
          <a:ext cx="238710" cy="29742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D4FF6-8ECD-F64F-B9A0-7CF34063F6A2}">
      <dsp:nvSpPr>
        <dsp:cNvPr id="0" name=""/>
        <dsp:cNvSpPr/>
      </dsp:nvSpPr>
      <dsp:spPr>
        <a:xfrm>
          <a:off x="3744068" y="1018651"/>
          <a:ext cx="191311" cy="16508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0CD29-81EE-5C46-9E22-DF65EABF4236}">
      <dsp:nvSpPr>
        <dsp:cNvPr id="0" name=""/>
        <dsp:cNvSpPr/>
      </dsp:nvSpPr>
      <dsp:spPr>
        <a:xfrm>
          <a:off x="0" y="2478464"/>
          <a:ext cx="2706954" cy="2324378"/>
        </a:xfrm>
        <a:prstGeom prst="hexagon">
          <a:avLst>
            <a:gd name="adj" fmla="val 25000"/>
            <a:gd name="vf" fmla="val 115470"/>
          </a:avLst>
        </a:prstGeom>
        <a:solidFill>
          <a:srgbClr val="35B9C4">
            <a:alpha val="50196"/>
          </a:srgbClr>
        </a:solidFill>
        <a:ln w="12700" cap="flat" cmpd="sng" algn="ctr">
          <a:solidFill>
            <a:srgbClr val="0042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Adaptable Digital Format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Easily Updated as Language Evolves </a:t>
          </a:r>
        </a:p>
      </dsp:txBody>
      <dsp:txXfrm>
        <a:off x="419278" y="2838485"/>
        <a:ext cx="1868398" cy="1604336"/>
      </dsp:txXfrm>
    </dsp:sp>
    <dsp:sp modelId="{ED7FEBFE-0BBB-D44B-90CD-1285CB82384C}">
      <dsp:nvSpPr>
        <dsp:cNvPr id="0" name=""/>
        <dsp:cNvSpPr/>
      </dsp:nvSpPr>
      <dsp:spPr>
        <a:xfrm>
          <a:off x="4217040" y="1018650"/>
          <a:ext cx="191311" cy="16508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ED080-D652-4E41-A875-A9283BF8FFA0}">
      <dsp:nvSpPr>
        <dsp:cNvPr id="0" name=""/>
        <dsp:cNvSpPr/>
      </dsp:nvSpPr>
      <dsp:spPr>
        <a:xfrm rot="16200000">
          <a:off x="3963893" y="1030207"/>
          <a:ext cx="178947" cy="141968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CC118-B687-5A4E-86D8-3AE9459C8768}">
      <dsp:nvSpPr>
        <dsp:cNvPr id="0" name=""/>
        <dsp:cNvSpPr/>
      </dsp:nvSpPr>
      <dsp:spPr>
        <a:xfrm>
          <a:off x="4226467" y="80799"/>
          <a:ext cx="191311" cy="16508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5F9DB-E2A2-5741-9A28-6AE07295A5CB}">
      <dsp:nvSpPr>
        <dsp:cNvPr id="0" name=""/>
        <dsp:cNvSpPr/>
      </dsp:nvSpPr>
      <dsp:spPr>
        <a:xfrm>
          <a:off x="2182118" y="1291895"/>
          <a:ext cx="2706954" cy="2324378"/>
        </a:xfrm>
        <a:prstGeom prst="hexagon">
          <a:avLst>
            <a:gd name="adj" fmla="val 25000"/>
            <a:gd name="vf" fmla="val 115470"/>
          </a:avLst>
        </a:prstGeom>
        <a:solidFill>
          <a:srgbClr val="35B9C4">
            <a:alpha val="50196"/>
          </a:srgbClr>
        </a:solidFill>
        <a:ln w="12700" cap="flat" cmpd="sng" algn="ctr">
          <a:solidFill>
            <a:srgbClr val="0042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Proficiency Advancement Activities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Aligned to Individual Student Needs</a:t>
          </a:r>
        </a:p>
      </dsp:txBody>
      <dsp:txXfrm>
        <a:off x="2601396" y="1651916"/>
        <a:ext cx="1868398" cy="1604336"/>
      </dsp:txXfrm>
    </dsp:sp>
    <dsp:sp modelId="{EE84866C-3FE0-7C44-A243-9FE8A584A631}">
      <dsp:nvSpPr>
        <dsp:cNvPr id="0" name=""/>
        <dsp:cNvSpPr/>
      </dsp:nvSpPr>
      <dsp:spPr>
        <a:xfrm>
          <a:off x="7451890" y="295592"/>
          <a:ext cx="191311" cy="16508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7E8EE-B62F-FC46-B557-2823A4C25DC3}">
      <dsp:nvSpPr>
        <dsp:cNvPr id="0" name=""/>
        <dsp:cNvSpPr/>
      </dsp:nvSpPr>
      <dsp:spPr>
        <a:xfrm>
          <a:off x="2757487" y="172300"/>
          <a:ext cx="1564356" cy="110057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E1904-F248-614D-A462-3CF47FA401B5}">
      <dsp:nvSpPr>
        <dsp:cNvPr id="0" name=""/>
        <dsp:cNvSpPr/>
      </dsp:nvSpPr>
      <dsp:spPr>
        <a:xfrm>
          <a:off x="1907490" y="2203159"/>
          <a:ext cx="215328" cy="185811"/>
        </a:xfrm>
        <a:prstGeom prst="hexagon">
          <a:avLst>
            <a:gd name="adj" fmla="val 25000"/>
            <a:gd name="vf" fmla="val 115470"/>
          </a:avLst>
        </a:prstGeom>
        <a:solidFill>
          <a:srgbClr val="00424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724F7-9FDE-FF4C-9633-1C2C1D8EF85A}">
      <dsp:nvSpPr>
        <dsp:cNvPr id="0" name=""/>
        <dsp:cNvSpPr/>
      </dsp:nvSpPr>
      <dsp:spPr>
        <a:xfrm>
          <a:off x="4354449" y="122162"/>
          <a:ext cx="2706954" cy="2324378"/>
        </a:xfrm>
        <a:prstGeom prst="hexagon">
          <a:avLst>
            <a:gd name="adj" fmla="val 25000"/>
            <a:gd name="vf" fmla="val 115470"/>
          </a:avLst>
        </a:prstGeom>
        <a:solidFill>
          <a:srgbClr val="35B9C4">
            <a:alpha val="50196"/>
          </a:srgbClr>
        </a:solidFill>
        <a:ln w="12700" cap="flat" cmpd="sng" algn="ctr">
          <a:solidFill>
            <a:srgbClr val="0042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Mission Skills Training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Critical Thinking 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Reading Comprehension 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Info Analysis</a:t>
          </a:r>
        </a:p>
      </dsp:txBody>
      <dsp:txXfrm>
        <a:off x="4773727" y="482183"/>
        <a:ext cx="1868398" cy="1604336"/>
      </dsp:txXfrm>
    </dsp:sp>
    <dsp:sp modelId="{7813F795-F133-7640-8EA9-EBFA422C28D6}">
      <dsp:nvSpPr>
        <dsp:cNvPr id="0" name=""/>
        <dsp:cNvSpPr/>
      </dsp:nvSpPr>
      <dsp:spPr>
        <a:xfrm>
          <a:off x="3418423" y="893713"/>
          <a:ext cx="191311" cy="16508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AE2DB-1B37-E141-B878-5A6C597030AB}">
      <dsp:nvSpPr>
        <dsp:cNvPr id="0" name=""/>
        <dsp:cNvSpPr/>
      </dsp:nvSpPr>
      <dsp:spPr>
        <a:xfrm>
          <a:off x="6687636" y="3693758"/>
          <a:ext cx="2356342" cy="1430572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D1AE8-60B2-4F4D-B3F3-B499711866D6}">
      <dsp:nvSpPr>
        <dsp:cNvPr id="0" name=""/>
        <dsp:cNvSpPr/>
      </dsp:nvSpPr>
      <dsp:spPr>
        <a:xfrm>
          <a:off x="4938699" y="2204734"/>
          <a:ext cx="191311" cy="165086"/>
        </a:xfrm>
        <a:prstGeom prst="hexagon">
          <a:avLst>
            <a:gd name="adj" fmla="val 25000"/>
            <a:gd name="vf" fmla="val 115470"/>
          </a:avLst>
        </a:prstGeom>
        <a:solidFill>
          <a:srgbClr val="00424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DD9C0-7315-3F4F-A536-5979518FBD83}">
      <dsp:nvSpPr>
        <dsp:cNvPr id="0" name=""/>
        <dsp:cNvSpPr/>
      </dsp:nvSpPr>
      <dsp:spPr>
        <a:xfrm>
          <a:off x="6525565" y="1320497"/>
          <a:ext cx="2706954" cy="2324378"/>
        </a:xfrm>
        <a:prstGeom prst="hexagon">
          <a:avLst>
            <a:gd name="adj" fmla="val 25000"/>
            <a:gd name="vf" fmla="val 115470"/>
          </a:avLst>
        </a:prstGeom>
        <a:solidFill>
          <a:srgbClr val="35B9C4">
            <a:alpha val="50196"/>
          </a:srgbClr>
        </a:solidFill>
        <a:ln w="12700" cap="flat" cmpd="sng" algn="ctr">
          <a:solidFill>
            <a:srgbClr val="0042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Linguistics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Transnational Dialect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Regional Dialect Recognition</a:t>
          </a:r>
        </a:p>
      </dsp:txBody>
      <dsp:txXfrm>
        <a:off x="6944843" y="1680518"/>
        <a:ext cx="1868398" cy="1604336"/>
      </dsp:txXfrm>
    </dsp:sp>
    <dsp:sp modelId="{906DC941-1B6E-5347-9FA2-D67D4DB3E7C9}">
      <dsp:nvSpPr>
        <dsp:cNvPr id="0" name=""/>
        <dsp:cNvSpPr/>
      </dsp:nvSpPr>
      <dsp:spPr>
        <a:xfrm>
          <a:off x="8766174" y="3611313"/>
          <a:ext cx="191311" cy="165086"/>
        </a:xfrm>
        <a:prstGeom prst="hexagon">
          <a:avLst>
            <a:gd name="adj" fmla="val 25000"/>
            <a:gd name="vf" fmla="val 115470"/>
          </a:avLst>
        </a:prstGeom>
        <a:solidFill>
          <a:srgbClr val="0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15070-4022-F340-BAE8-405755E4416F}">
      <dsp:nvSpPr>
        <dsp:cNvPr id="0" name=""/>
        <dsp:cNvSpPr/>
      </dsp:nvSpPr>
      <dsp:spPr>
        <a:xfrm>
          <a:off x="2600285" y="3636417"/>
          <a:ext cx="1843117" cy="135549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7271" t="5497" r="17271" b="5497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E1BBB-ED6E-654D-BF8C-EEEBBF7AE8C9}">
      <dsp:nvSpPr>
        <dsp:cNvPr id="0" name=""/>
        <dsp:cNvSpPr/>
      </dsp:nvSpPr>
      <dsp:spPr>
        <a:xfrm>
          <a:off x="7101811" y="1403070"/>
          <a:ext cx="191311" cy="165086"/>
        </a:xfrm>
        <a:prstGeom prst="hexagon">
          <a:avLst>
            <a:gd name="adj" fmla="val 25000"/>
            <a:gd name="vf" fmla="val 115470"/>
          </a:avLst>
        </a:prstGeom>
        <a:solidFill>
          <a:srgbClr val="00424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B5A60-6926-324C-AB32-37E2E9A54C83}">
      <dsp:nvSpPr>
        <dsp:cNvPr id="0" name=""/>
        <dsp:cNvSpPr/>
      </dsp:nvSpPr>
      <dsp:spPr>
        <a:xfrm>
          <a:off x="4354454" y="2497276"/>
          <a:ext cx="2706954" cy="2324378"/>
        </a:xfrm>
        <a:prstGeom prst="hexagon">
          <a:avLst>
            <a:gd name="adj" fmla="val 25000"/>
            <a:gd name="vf" fmla="val 115470"/>
          </a:avLst>
        </a:prstGeom>
        <a:solidFill>
          <a:srgbClr val="35B9C4">
            <a:alpha val="50196"/>
          </a:srgbClr>
        </a:solidFill>
        <a:ln w="12700" cap="flat" cmpd="sng" algn="ctr">
          <a:solidFill>
            <a:srgbClr val="0042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Modern Language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Tech Terms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Common Vernacular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>
              <a:solidFill>
                <a:schemeClr val="tx1"/>
              </a:solidFill>
            </a:rPr>
            <a:t>Slang</a:t>
          </a:r>
        </a:p>
      </dsp:txBody>
      <dsp:txXfrm>
        <a:off x="4773732" y="2857297"/>
        <a:ext cx="1868398" cy="1604336"/>
      </dsp:txXfrm>
    </dsp:sp>
    <dsp:sp modelId="{009F3CFB-0667-344B-84E9-B65B080BFCDE}">
      <dsp:nvSpPr>
        <dsp:cNvPr id="0" name=""/>
        <dsp:cNvSpPr/>
      </dsp:nvSpPr>
      <dsp:spPr>
        <a:xfrm>
          <a:off x="2771207" y="3386077"/>
          <a:ext cx="191311" cy="165086"/>
        </a:xfrm>
        <a:prstGeom prst="hexagon">
          <a:avLst>
            <a:gd name="adj" fmla="val 25000"/>
            <a:gd name="vf" fmla="val 115470"/>
          </a:avLst>
        </a:prstGeom>
        <a:solidFill>
          <a:srgbClr val="00424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16C70-FA57-E84D-9058-35A9D95251FF}">
      <dsp:nvSpPr>
        <dsp:cNvPr id="0" name=""/>
        <dsp:cNvSpPr/>
      </dsp:nvSpPr>
      <dsp:spPr>
        <a:xfrm>
          <a:off x="7849054" y="418898"/>
          <a:ext cx="702454" cy="516289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227DE-F06C-514A-B8C6-42A39CC9EE70}">
      <dsp:nvSpPr>
        <dsp:cNvPr id="0" name=""/>
        <dsp:cNvSpPr/>
      </dsp:nvSpPr>
      <dsp:spPr>
        <a:xfrm>
          <a:off x="6861622" y="916322"/>
          <a:ext cx="191311" cy="16508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D1873-5ED4-9444-927E-1130BF2BDCA4}">
      <dsp:nvSpPr>
        <dsp:cNvPr id="0" name=""/>
        <dsp:cNvSpPr/>
      </dsp:nvSpPr>
      <dsp:spPr>
        <a:xfrm>
          <a:off x="8697485" y="2492451"/>
          <a:ext cx="2793631" cy="2358684"/>
        </a:xfrm>
        <a:prstGeom prst="hexagon">
          <a:avLst>
            <a:gd name="adj" fmla="val 25000"/>
            <a:gd name="vf" fmla="val 115470"/>
          </a:avLst>
        </a:prstGeom>
        <a:solidFill>
          <a:srgbClr val="35B9C4">
            <a:alpha val="50196"/>
          </a:srgbClr>
        </a:solidFill>
        <a:ln w="12700" cap="flat" cmpd="sng" algn="ctr">
          <a:solidFill>
            <a:srgbClr val="0042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Culture &amp; Region Lectures</a:t>
          </a:r>
          <a:endParaRPr lang="en-US" sz="1800" kern="1200" dirty="0">
            <a:solidFill>
              <a:schemeClr val="tx1"/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Foundational Knowledge &amp; Context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1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Delivered in English for Comprehension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↓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Foreign Language Overlay</a:t>
          </a:r>
        </a:p>
      </dsp:txBody>
      <dsp:txXfrm>
        <a:off x="9126845" y="2854963"/>
        <a:ext cx="1934911" cy="1633660"/>
      </dsp:txXfrm>
    </dsp:sp>
    <dsp:sp modelId="{01534360-8D01-4B4E-970A-54C7A7B76D4A}">
      <dsp:nvSpPr>
        <dsp:cNvPr id="0" name=""/>
        <dsp:cNvSpPr/>
      </dsp:nvSpPr>
      <dsp:spPr>
        <a:xfrm>
          <a:off x="6277741" y="2582613"/>
          <a:ext cx="191311" cy="165086"/>
        </a:xfrm>
        <a:prstGeom prst="hexagon">
          <a:avLst>
            <a:gd name="adj" fmla="val 25000"/>
            <a:gd name="vf" fmla="val 115470"/>
          </a:avLst>
        </a:prstGeom>
        <a:solidFill>
          <a:srgbClr val="00424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3CB5-9B38-8B40-8B65-30977BE9BDE6}">
      <dsp:nvSpPr>
        <dsp:cNvPr id="0" name=""/>
        <dsp:cNvSpPr/>
      </dsp:nvSpPr>
      <dsp:spPr>
        <a:xfrm>
          <a:off x="6784434" y="128647"/>
          <a:ext cx="1388033" cy="119186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noFill/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19D15-FB1A-C34C-81B0-3EC248506D55}">
      <dsp:nvSpPr>
        <dsp:cNvPr id="0" name=""/>
        <dsp:cNvSpPr/>
      </dsp:nvSpPr>
      <dsp:spPr>
        <a:xfrm>
          <a:off x="103180" y="3605416"/>
          <a:ext cx="191311" cy="165086"/>
        </a:xfrm>
        <a:prstGeom prst="hexagon">
          <a:avLst>
            <a:gd name="adj" fmla="val 25000"/>
            <a:gd name="vf" fmla="val 115470"/>
          </a:avLst>
        </a:prstGeom>
        <a:solidFill>
          <a:srgbClr val="00424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08B17-7EBE-CF48-9F10-67E4F0969F78}">
      <dsp:nvSpPr>
        <dsp:cNvPr id="0" name=""/>
        <dsp:cNvSpPr/>
      </dsp:nvSpPr>
      <dsp:spPr>
        <a:xfrm>
          <a:off x="1365146" y="16844"/>
          <a:ext cx="2362497" cy="236285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009B5-2200-2D46-AF11-AC053152258E}">
      <dsp:nvSpPr>
        <dsp:cNvPr id="0" name=""/>
        <dsp:cNvSpPr/>
      </dsp:nvSpPr>
      <dsp:spPr>
        <a:xfrm>
          <a:off x="1720512" y="869907"/>
          <a:ext cx="1617533" cy="65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Achievement</a:t>
          </a:r>
          <a:endParaRPr lang="en-US" sz="1600" b="1" kern="1200" dirty="0"/>
        </a:p>
      </dsp:txBody>
      <dsp:txXfrm>
        <a:off x="1720512" y="869907"/>
        <a:ext cx="1617533" cy="656240"/>
      </dsp:txXfrm>
    </dsp:sp>
    <dsp:sp modelId="{F38297C5-A426-1344-AD8A-BDA1880FFC89}">
      <dsp:nvSpPr>
        <dsp:cNvPr id="0" name=""/>
        <dsp:cNvSpPr/>
      </dsp:nvSpPr>
      <dsp:spPr>
        <a:xfrm>
          <a:off x="708971" y="1374481"/>
          <a:ext cx="2362497" cy="236285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056C9-DE90-1949-B823-21E375EFB75F}">
      <dsp:nvSpPr>
        <dsp:cNvPr id="0" name=""/>
        <dsp:cNvSpPr/>
      </dsp:nvSpPr>
      <dsp:spPr>
        <a:xfrm>
          <a:off x="1085496" y="2235397"/>
          <a:ext cx="1609446" cy="65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Performance</a:t>
          </a:r>
          <a:endParaRPr lang="en-US" sz="1900" b="1" kern="1200" dirty="0"/>
        </a:p>
      </dsp:txBody>
      <dsp:txXfrm>
        <a:off x="1085496" y="2235397"/>
        <a:ext cx="1609446" cy="656240"/>
      </dsp:txXfrm>
    </dsp:sp>
    <dsp:sp modelId="{32941A1F-E543-8C47-8B0A-91570A6D7491}">
      <dsp:nvSpPr>
        <dsp:cNvPr id="0" name=""/>
        <dsp:cNvSpPr/>
      </dsp:nvSpPr>
      <dsp:spPr>
        <a:xfrm>
          <a:off x="1533294" y="2894582"/>
          <a:ext cx="2029751" cy="203056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1531C-F9E4-0149-9195-8F5D2A407072}">
      <dsp:nvSpPr>
        <dsp:cNvPr id="0" name=""/>
        <dsp:cNvSpPr/>
      </dsp:nvSpPr>
      <dsp:spPr>
        <a:xfrm>
          <a:off x="1797331" y="3602850"/>
          <a:ext cx="1499014" cy="65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Proficiency</a:t>
          </a:r>
          <a:endParaRPr lang="en-US" sz="2000" b="1" kern="1200" dirty="0"/>
        </a:p>
      </dsp:txBody>
      <dsp:txXfrm>
        <a:off x="1797331" y="3602850"/>
        <a:ext cx="1499014" cy="656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64B1E-2DD9-2344-ADA7-026AE5EB28A8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CE52-48DF-E845-B911-4DDD55C33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1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2DC22-CEB4-5D41-82B2-F069DACCDF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0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 Carpenter 2012, Bandura </a:t>
            </a:r>
            <a:r>
              <a:rPr lang="en-US" dirty="0" smtClean="0"/>
              <a:t>2013</a:t>
            </a:r>
          </a:p>
          <a:p>
            <a:r>
              <a:rPr lang="en-US" dirty="0" smtClean="0"/>
              <a:t>Doyle &amp; </a:t>
            </a:r>
            <a:r>
              <a:rPr lang="en-US" dirty="0" err="1" smtClean="0"/>
              <a:t>Zakrajsek</a:t>
            </a:r>
            <a:r>
              <a:rPr lang="en-US" dirty="0" smtClean="0"/>
              <a:t>,</a:t>
            </a:r>
            <a:r>
              <a:rPr lang="en-US" baseline="0" dirty="0" smtClean="0"/>
              <a:t> 2013</a:t>
            </a:r>
          </a:p>
          <a:p>
            <a:r>
              <a:rPr lang="en-US" baseline="0" dirty="0" err="1" smtClean="0"/>
              <a:t>Bailenson</a:t>
            </a:r>
            <a:endParaRPr lang="en-US" baseline="0" dirty="0" smtClean="0"/>
          </a:p>
          <a:p>
            <a:r>
              <a:rPr lang="en-US" baseline="0" dirty="0" smtClean="0"/>
              <a:t>Kaplan et. al,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2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Carpenter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Carpenter 2012, Bandura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32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r>
              <a:rPr lang="en-US" baseline="0" dirty="0" smtClean="0"/>
              <a:t> Kirkpatrick &amp; Kirkpatrick, 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32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2DC22-CEB4-5D41-82B2-F069DACCDF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7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2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54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Data: 30 years of student data</a:t>
            </a:r>
            <a:r>
              <a:rPr lang="en-US" sz="1600" b="1" u="sng" spc="3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grades, language choice, DLAB scores, DLPT outcomes, age, </a:t>
            </a:r>
            <a:r>
              <a:rPr lang="en-US" spc="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pc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Qualitative</a:t>
            </a:r>
            <a:r>
              <a:rPr lang="en-US" spc="3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Year+ survey of </a:t>
            </a:r>
            <a:r>
              <a:rPr lang="en-US" spc="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attrited</a:t>
            </a:r>
            <a:r>
              <a:rPr lang="en-US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students to identify factors of performance and learning gaps.  Focus groups for student, faculty, and administration feedback.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1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35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Multi-dimensional 3-day event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Technologists, Educators, Operational CLAs, Students, Cognitive Scientists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Blend of industry, academia, and government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48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5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1CE52-48DF-E845-B911-4DDD55C339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D681-4980-8D4C-B122-543A85396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07714-378E-8F44-BFB9-673F75A07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3589-F935-A241-8FC9-0C481A81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0B79-573F-2F48-A083-6DD2467A53F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00733-3B21-6E44-921F-DC23BAA6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59F51-6501-A44D-9397-0F93B966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CB07-DDCA-814B-B94E-9FE0DCC7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610A-8584-4147-A309-A79CA9C9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C4AC7-CD5A-994A-BED4-A1AEE96B9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84A5F-58E5-2F4A-B180-FEA24BE8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0B79-573F-2F48-A083-6DD2467A53F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8B343-5F66-AF44-82AE-751A56C7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64A8-E4CF-1143-AC96-C68DA65F9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CB07-DDCA-814B-B94E-9FE0DCC7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5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3B30C-12BD-E344-B99D-8538DD3E9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B8163-0C08-9345-B32F-C629798AB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8D7AB-3CB3-7943-8C9F-78E02DD0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0B79-573F-2F48-A083-6DD2467A53F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DA3D4-A098-F94C-862E-5603FB08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1D4F0-8847-8E47-9B6C-A0E0C91A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CB07-DDCA-814B-B94E-9FE0DCC7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F4193-E6D4-CC4A-989C-C7C7172D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EEEB-071E-E940-AD0D-2750A369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8D2F5-EF4D-134D-83E9-74D82F43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0B79-573F-2F48-A083-6DD2467A53F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04D32-3FE2-BB45-9F30-26B5EB2F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4CE3-F541-3E4A-B754-A3241A43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CB07-DDCA-814B-B94E-9FE0DCC7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7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3A2-D3DF-6043-A2F3-3FE499EF4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8E781-8244-9140-9B7C-3932767D7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42B19-8B17-B147-BA38-699ABBD1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0B79-573F-2F48-A083-6DD2467A53F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0C1DF-D9CE-2547-853C-3A8C0D9B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EECB7-416A-D546-9672-F77617D6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CB07-DDCA-814B-B94E-9FE0DCC7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12BA-ABB4-F54F-874E-F4FE1BEE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AF30-5335-B04D-912F-3FD3FC8E7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FE2C8-CECF-0B4D-A81E-FF167D36F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BE0E9-BB4B-244B-A75C-D62E0159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0B79-573F-2F48-A083-6DD2467A53F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09993-86B9-4A49-9A07-036C93B4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26F7E-B2D2-774D-A1BB-3FD561C8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CB07-DDCA-814B-B94E-9FE0DCC7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1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45E4-9EAC-0244-9123-2CE30EFD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1969E-5AE5-1245-9A64-9CCA32499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AFE31-D523-9143-82EE-4235099CC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005D1-2272-EA47-88E4-5840E75D2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FB0B66-E125-E44D-8570-4C7589BAB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0BD42-05AB-294A-8D43-B76C4AB1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0B79-573F-2F48-A083-6DD2467A53F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1E0F49-8CA2-4C47-8AF9-5B373096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A55DF-EA7A-4D48-9523-8AD726E6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CB07-DDCA-814B-B94E-9FE0DCC7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4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2C2E-38DB-5643-B3C8-9EC592B7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2984CA-AD46-D74E-B04B-F28736DF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0B79-573F-2F48-A083-6DD2467A53F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FF9B8-C1E8-9943-9757-9A898AFD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9C32E-66E2-9F48-9C44-EAD657C7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CB07-DDCA-814B-B94E-9FE0DCC7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5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C9A68B-B728-D745-9CED-7B1521B6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0B79-573F-2F48-A083-6DD2467A53F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B0C20-8426-6F4C-B28E-16F1BFC3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C20DA-039B-7243-875D-1FCA5900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CB07-DDCA-814B-B94E-9FE0DCC7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4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2B094-C403-EF4F-9D4D-EE17F70D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1AC18-76CF-6046-B798-4D9FB8CE0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4168D-DBB2-1D41-99D3-4445F12F8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5CCAD-D9E4-6E42-A1AC-9B8AA45B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0B79-573F-2F48-A083-6DD2467A53F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2C6B2-0451-2C48-AA64-8EACD880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03C27-6F14-5547-9461-746DC558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CB07-DDCA-814B-B94E-9FE0DCC7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8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C180-8AB6-C649-B274-ABD8C166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E79EE-D8F2-2A4B-BC00-F9C8BE10C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01691-3808-604A-A577-BB3DDA53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FB90F-BC3E-0945-96DB-6BCAC1ED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0B79-573F-2F48-A083-6DD2467A53F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DCBF8-539B-F848-B219-17EAA3B0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25236-2B56-354F-968B-A666487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CB07-DDCA-814B-B94E-9FE0DCC7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7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BB0698-E931-A44B-9AAC-CD9935B4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6B503-EFD3-4F40-A6FA-6A9324B95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EDAFD-8301-C646-8A02-5F1D3B611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00B79-573F-2F48-A083-6DD2467A53F3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E801C-2822-7B4B-AC4F-C9334DF2D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6AF35-1DA4-6F4C-BCF6-763E95828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4CB07-DDCA-814B-B94E-9FE0DCC7B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B40507-A129-7642-AC2E-D015F57768DA}"/>
              </a:ext>
            </a:extLst>
          </p:cNvPr>
          <p:cNvSpPr txBox="1"/>
          <p:nvPr/>
        </p:nvSpPr>
        <p:spPr>
          <a:xfrm>
            <a:off x="2347951" y="2703293"/>
            <a:ext cx="8422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Designing the Future Foreign Language Classroom</a:t>
            </a:r>
            <a:endParaRPr lang="en-US" sz="5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8CB3EA-08A6-E944-B371-C0936FEA598A}"/>
              </a:ext>
            </a:extLst>
          </p:cNvPr>
          <p:cNvGrpSpPr/>
          <p:nvPr/>
        </p:nvGrpSpPr>
        <p:grpSpPr>
          <a:xfrm>
            <a:off x="4444030" y="1657648"/>
            <a:ext cx="4230674" cy="906556"/>
            <a:chOff x="4367227" y="4045376"/>
            <a:chExt cx="4230674" cy="9065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5E472-1E39-6A44-8FA0-FAFBDDF0F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0625" y="4045376"/>
              <a:ext cx="623975" cy="62334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F5E532-DDD4-BF45-95C6-D2DFB0D49695}"/>
                </a:ext>
              </a:extLst>
            </p:cNvPr>
            <p:cNvSpPr txBox="1"/>
            <p:nvPr/>
          </p:nvSpPr>
          <p:spPr>
            <a:xfrm>
              <a:off x="4367227" y="4690322"/>
              <a:ext cx="42306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05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05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 | </a:t>
              </a: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0500" y="180975"/>
            <a:ext cx="11811000" cy="6496050"/>
          </a:xfrm>
          <a:prstGeom prst="rect">
            <a:avLst/>
          </a:prstGeom>
          <a:noFill/>
          <a:ln w="3810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5B6F7-4207-7442-B66B-8B9DF18151E6}"/>
              </a:ext>
            </a:extLst>
          </p:cNvPr>
          <p:cNvSpPr txBox="1"/>
          <p:nvPr/>
        </p:nvSpPr>
        <p:spPr>
          <a:xfrm>
            <a:off x="820198" y="5937787"/>
            <a:ext cx="10551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  <a:r>
              <a:rPr lang="en-US" sz="1400" spc="300" dirty="0">
                <a:latin typeface="Arial" panose="020B0604020202020204" pitchFamily="34" charset="0"/>
                <a:cs typeface="Arial" panose="020B0604020202020204" pitchFamily="34" charset="0"/>
              </a:rPr>
              <a:t>MS. JULIE </a:t>
            </a:r>
            <a:r>
              <a:rPr lang="en-US" sz="14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CANTWELL</a:t>
            </a:r>
            <a:endParaRPr lang="en-US" sz="2000" spc="6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1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E8D8D8-2C7E-BD44-8A3C-C26834879226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76C9A9-B617-9F46-B80B-F7366289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BE8BD-F3BC-EB4F-9EA8-C13A2852D262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6B408964-E9CF-B048-AFB3-4E8211D432D1}"/>
              </a:ext>
            </a:extLst>
          </p:cNvPr>
          <p:cNvSpPr txBox="1"/>
          <p:nvPr/>
        </p:nvSpPr>
        <p:spPr>
          <a:xfrm>
            <a:off x="85435" y="11967"/>
            <a:ext cx="677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MODERNIZING THE</a:t>
            </a:r>
            <a:endParaRPr lang="en-US" sz="2000" b="1" spc="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MODEL</a:t>
            </a:r>
            <a:endParaRPr lang="en-US" sz="20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2523D8-166A-7445-B392-7251ACBFCF9D}"/>
              </a:ext>
            </a:extLst>
          </p:cNvPr>
          <p:cNvSpPr/>
          <p:nvPr/>
        </p:nvSpPr>
        <p:spPr>
          <a:xfrm>
            <a:off x="4369097" y="2951970"/>
            <a:ext cx="3585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 student production/successful graduation by at least 10%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147D8-0713-A546-9D5A-8A040CB14467}"/>
              </a:ext>
            </a:extLst>
          </p:cNvPr>
          <p:cNvSpPr txBox="1"/>
          <p:nvPr/>
        </p:nvSpPr>
        <p:spPr>
          <a:xfrm>
            <a:off x="751514" y="1203952"/>
            <a:ext cx="691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300" dirty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sz="5400" b="1" spc="300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  <a:endParaRPr lang="en-US" sz="7200" b="1" spc="300" dirty="0">
              <a:solidFill>
                <a:srgbClr val="35B9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77093C-8A66-4C4F-97E0-8C6AB26B14B3}"/>
              </a:ext>
            </a:extLst>
          </p:cNvPr>
          <p:cNvGrpSpPr/>
          <p:nvPr/>
        </p:nvGrpSpPr>
        <p:grpSpPr>
          <a:xfrm>
            <a:off x="829424" y="2526888"/>
            <a:ext cx="2918962" cy="2487185"/>
            <a:chOff x="1151311" y="1852683"/>
            <a:chExt cx="2918962" cy="24871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5D9E51B-3EA4-C448-8154-5E502503BDA3}"/>
                </a:ext>
              </a:extLst>
            </p:cNvPr>
            <p:cNvGrpSpPr/>
            <p:nvPr/>
          </p:nvGrpSpPr>
          <p:grpSpPr>
            <a:xfrm>
              <a:off x="1151311" y="2069737"/>
              <a:ext cx="2918962" cy="2270131"/>
              <a:chOff x="1151311" y="2069737"/>
              <a:chExt cx="2918962" cy="227013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173E389-EA7D-3342-B428-97592C3548F3}"/>
                  </a:ext>
                </a:extLst>
              </p:cNvPr>
              <p:cNvGrpSpPr/>
              <p:nvPr/>
            </p:nvGrpSpPr>
            <p:grpSpPr>
              <a:xfrm>
                <a:off x="1151311" y="2069737"/>
                <a:ext cx="2270131" cy="2270131"/>
                <a:chOff x="1151311" y="2069737"/>
                <a:chExt cx="2270131" cy="2270131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3543545-728A-E34E-A2D4-95BE4CC99A91}"/>
                    </a:ext>
                  </a:extLst>
                </p:cNvPr>
                <p:cNvSpPr/>
                <p:nvPr/>
              </p:nvSpPr>
              <p:spPr>
                <a:xfrm>
                  <a:off x="1513693" y="2429371"/>
                  <a:ext cx="1582433" cy="1582433"/>
                </a:xfrm>
                <a:prstGeom prst="ellipse">
                  <a:avLst/>
                </a:prstGeom>
                <a:noFill/>
                <a:ln w="127000">
                  <a:solidFill>
                    <a:srgbClr val="35B9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09473CD-E3B4-BC4D-83E5-F7653EE78F32}"/>
                    </a:ext>
                  </a:extLst>
                </p:cNvPr>
                <p:cNvSpPr/>
                <p:nvPr/>
              </p:nvSpPr>
              <p:spPr>
                <a:xfrm>
                  <a:off x="1151311" y="2069737"/>
                  <a:ext cx="2270131" cy="2270131"/>
                </a:xfrm>
                <a:prstGeom prst="ellipse">
                  <a:avLst/>
                </a:prstGeom>
                <a:noFill/>
                <a:ln w="127000">
                  <a:solidFill>
                    <a:srgbClr val="35B9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29DA03F-CA5B-9941-91B2-4C6A0E0CC7C5}"/>
                    </a:ext>
                  </a:extLst>
                </p:cNvPr>
                <p:cNvSpPr/>
                <p:nvPr/>
              </p:nvSpPr>
              <p:spPr>
                <a:xfrm>
                  <a:off x="1846412" y="2778094"/>
                  <a:ext cx="884986" cy="884986"/>
                </a:xfrm>
                <a:prstGeom prst="ellipse">
                  <a:avLst/>
                </a:prstGeom>
                <a:noFill/>
                <a:ln w="127000">
                  <a:solidFill>
                    <a:srgbClr val="35B9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A8C9E7-1DC3-9248-B01E-AC341C66426E}"/>
                  </a:ext>
                </a:extLst>
              </p:cNvPr>
              <p:cNvSpPr/>
              <p:nvPr/>
            </p:nvSpPr>
            <p:spPr>
              <a:xfrm rot="19142433">
                <a:off x="1984799" y="2338068"/>
                <a:ext cx="2085474" cy="4010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F7EA74-21AC-444F-BA33-36D2A82C97DA}"/>
                </a:ext>
              </a:extLst>
            </p:cNvPr>
            <p:cNvGrpSpPr/>
            <p:nvPr/>
          </p:nvGrpSpPr>
          <p:grpSpPr>
            <a:xfrm>
              <a:off x="2047953" y="2457702"/>
              <a:ext cx="1910497" cy="778470"/>
              <a:chOff x="2047953" y="2457702"/>
              <a:chExt cx="1910497" cy="77847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E3F97F-78B5-0647-8966-ADDA3096DA83}"/>
                  </a:ext>
                </a:extLst>
              </p:cNvPr>
              <p:cNvSpPr/>
              <p:nvPr/>
            </p:nvSpPr>
            <p:spPr>
              <a:xfrm rot="2850776">
                <a:off x="2929829" y="1575826"/>
                <a:ext cx="146745" cy="1910497"/>
              </a:xfrm>
              <a:prstGeom prst="rect">
                <a:avLst/>
              </a:prstGeom>
              <a:solidFill>
                <a:srgbClr val="35B9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3C9DB6-ABC0-BB47-925B-22003DB9D340}"/>
                  </a:ext>
                </a:extLst>
              </p:cNvPr>
              <p:cNvSpPr/>
              <p:nvPr/>
            </p:nvSpPr>
            <p:spPr>
              <a:xfrm>
                <a:off x="2240748" y="3080854"/>
                <a:ext cx="155318" cy="155318"/>
              </a:xfrm>
              <a:prstGeom prst="ellipse">
                <a:avLst/>
              </a:prstGeom>
              <a:solidFill>
                <a:srgbClr val="35B9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7A2B35C8-2BBA-4C41-AF19-0774B4DEB655}"/>
                </a:ext>
              </a:extLst>
            </p:cNvPr>
            <p:cNvSpPr/>
            <p:nvPr/>
          </p:nvSpPr>
          <p:spPr>
            <a:xfrm rot="19110508">
              <a:off x="3184813" y="1852683"/>
              <a:ext cx="672519" cy="197632"/>
            </a:xfrm>
            <a:prstGeom prst="parallelogram">
              <a:avLst>
                <a:gd name="adj" fmla="val 66702"/>
              </a:avLst>
            </a:prstGeom>
            <a:solidFill>
              <a:srgbClr val="35B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2F8D7F6-310D-E843-AD84-331716E98DEF}"/>
                </a:ext>
              </a:extLst>
            </p:cNvPr>
            <p:cNvSpPr/>
            <p:nvPr/>
          </p:nvSpPr>
          <p:spPr>
            <a:xfrm rot="8720046" flipV="1">
              <a:off x="3267875" y="1994317"/>
              <a:ext cx="672519" cy="181835"/>
            </a:xfrm>
            <a:prstGeom prst="parallelogram">
              <a:avLst>
                <a:gd name="adj" fmla="val 66702"/>
              </a:avLst>
            </a:prstGeom>
            <a:solidFill>
              <a:srgbClr val="35B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7A972E1-E165-2C46-98C8-61E3E3DD6866}"/>
              </a:ext>
            </a:extLst>
          </p:cNvPr>
          <p:cNvSpPr/>
          <p:nvPr/>
        </p:nvSpPr>
        <p:spPr>
          <a:xfrm>
            <a:off x="8175005" y="4585810"/>
            <a:ext cx="3446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Expose students to mission-related concepts &amp; language at the earliest possible point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634129-4780-2C47-AE35-1213AF712CAB}"/>
              </a:ext>
            </a:extLst>
          </p:cNvPr>
          <p:cNvSpPr/>
          <p:nvPr/>
        </p:nvSpPr>
        <p:spPr>
          <a:xfrm>
            <a:off x="4369097" y="4686009"/>
            <a:ext cx="2941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Decrease time to desired proficiency level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36ECDF-7BFD-0447-A5FE-C468E34344D8}"/>
              </a:ext>
            </a:extLst>
          </p:cNvPr>
          <p:cNvCxnSpPr>
            <a:cxnSpLocks/>
          </p:cNvCxnSpPr>
          <p:nvPr/>
        </p:nvCxnSpPr>
        <p:spPr>
          <a:xfrm>
            <a:off x="8028432" y="4686008"/>
            <a:ext cx="0" cy="915465"/>
          </a:xfrm>
          <a:prstGeom prst="line">
            <a:avLst/>
          </a:prstGeom>
          <a:ln w="63500">
            <a:solidFill>
              <a:srgbClr val="35B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DACC0F-F158-B148-A503-5D1BE7ECC282}"/>
              </a:ext>
            </a:extLst>
          </p:cNvPr>
          <p:cNvCxnSpPr>
            <a:cxnSpLocks/>
          </p:cNvCxnSpPr>
          <p:nvPr/>
        </p:nvCxnSpPr>
        <p:spPr>
          <a:xfrm>
            <a:off x="8028432" y="3025479"/>
            <a:ext cx="0" cy="915465"/>
          </a:xfrm>
          <a:prstGeom prst="line">
            <a:avLst/>
          </a:prstGeom>
          <a:ln w="63500">
            <a:solidFill>
              <a:srgbClr val="35B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87AFEB-056E-6149-B71B-F91406679CB5}"/>
              </a:ext>
            </a:extLst>
          </p:cNvPr>
          <p:cNvCxnSpPr>
            <a:cxnSpLocks/>
          </p:cNvCxnSpPr>
          <p:nvPr/>
        </p:nvCxnSpPr>
        <p:spPr>
          <a:xfrm>
            <a:off x="4207300" y="3025479"/>
            <a:ext cx="0" cy="915465"/>
          </a:xfrm>
          <a:prstGeom prst="line">
            <a:avLst/>
          </a:prstGeom>
          <a:ln w="63500">
            <a:solidFill>
              <a:srgbClr val="35B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FA0E39-4F24-D140-B0CA-62477EB02E9E}"/>
              </a:ext>
            </a:extLst>
          </p:cNvPr>
          <p:cNvCxnSpPr>
            <a:cxnSpLocks/>
          </p:cNvCxnSpPr>
          <p:nvPr/>
        </p:nvCxnSpPr>
        <p:spPr>
          <a:xfrm>
            <a:off x="4207300" y="4686009"/>
            <a:ext cx="0" cy="915465"/>
          </a:xfrm>
          <a:prstGeom prst="line">
            <a:avLst/>
          </a:prstGeom>
          <a:ln w="63500">
            <a:solidFill>
              <a:srgbClr val="35B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4BD1576-A2BA-B345-8E54-6A50F587FCD0}"/>
              </a:ext>
            </a:extLst>
          </p:cNvPr>
          <p:cNvSpPr/>
          <p:nvPr/>
        </p:nvSpPr>
        <p:spPr>
          <a:xfrm>
            <a:off x="8175005" y="3025479"/>
            <a:ext cx="358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 overall proficiency to the 2+/2+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3588F2-B8E1-5A49-82A5-A13AA0AFC26E}"/>
              </a:ext>
            </a:extLst>
          </p:cNvPr>
          <p:cNvSpPr/>
          <p:nvPr/>
        </p:nvSpPr>
        <p:spPr>
          <a:xfrm>
            <a:off x="0" y="6138959"/>
            <a:ext cx="12192000" cy="711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4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E8D8D8-2C7E-BD44-8A3C-C26834879226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76C9A9-B617-9F46-B80B-F7366289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BE8BD-F3BC-EB4F-9EA8-C13A2852D262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F3A17226-DD8D-494E-8F7C-6C7513F3AC45}"/>
              </a:ext>
            </a:extLst>
          </p:cNvPr>
          <p:cNvSpPr txBox="1">
            <a:spLocks/>
          </p:cNvSpPr>
          <p:nvPr/>
        </p:nvSpPr>
        <p:spPr>
          <a:xfrm>
            <a:off x="1725733" y="1720418"/>
            <a:ext cx="5543172" cy="164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566441-60C6-9E47-8F8F-A775A1DAD01D}"/>
              </a:ext>
            </a:extLst>
          </p:cNvPr>
          <p:cNvSpPr txBox="1"/>
          <p:nvPr/>
        </p:nvSpPr>
        <p:spPr>
          <a:xfrm>
            <a:off x="370936" y="1219486"/>
            <a:ext cx="7569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</a:t>
            </a:r>
            <a:r>
              <a:rPr kumimoji="0" lang="en-US" sz="4000" b="1" i="0" u="none" strike="noStrike" kern="1200" cap="none" spc="300" normalizeH="0" baseline="0" noProof="0" dirty="0">
                <a:ln>
                  <a:noFill/>
                </a:ln>
                <a:solidFill>
                  <a:srgbClr val="35B9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201DAF-45CF-484B-BFBA-F3D13E4B4412}"/>
              </a:ext>
            </a:extLst>
          </p:cNvPr>
          <p:cNvGrpSpPr/>
          <p:nvPr/>
        </p:nvGrpSpPr>
        <p:grpSpPr>
          <a:xfrm>
            <a:off x="293826" y="2543080"/>
            <a:ext cx="11604348" cy="2895142"/>
            <a:chOff x="251463" y="2259946"/>
            <a:chExt cx="11604348" cy="289514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267DC6A-30EA-2343-94DE-BA738B8BAA1F}"/>
                </a:ext>
              </a:extLst>
            </p:cNvPr>
            <p:cNvGrpSpPr/>
            <p:nvPr/>
          </p:nvGrpSpPr>
          <p:grpSpPr>
            <a:xfrm>
              <a:off x="251463" y="2259946"/>
              <a:ext cx="11604348" cy="2895142"/>
              <a:chOff x="816177" y="2237994"/>
              <a:chExt cx="11604348" cy="2895142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A2F5AD-FCB1-A943-A80F-BEEE40536257}"/>
                  </a:ext>
                </a:extLst>
              </p:cNvPr>
              <p:cNvSpPr/>
              <p:nvPr/>
            </p:nvSpPr>
            <p:spPr>
              <a:xfrm>
                <a:off x="816177" y="2237994"/>
                <a:ext cx="2795898" cy="2862146"/>
              </a:xfrm>
              <a:prstGeom prst="rect">
                <a:avLst/>
              </a:prstGeom>
              <a:solidFill>
                <a:srgbClr val="35B9C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567938A-F3DA-B44D-907E-ED91181BAEB9}"/>
                  </a:ext>
                </a:extLst>
              </p:cNvPr>
              <p:cNvSpPr/>
              <p:nvPr/>
            </p:nvSpPr>
            <p:spPr>
              <a:xfrm>
                <a:off x="3765052" y="2270990"/>
                <a:ext cx="2795898" cy="2862146"/>
              </a:xfrm>
              <a:prstGeom prst="rect">
                <a:avLst/>
              </a:prstGeom>
              <a:solidFill>
                <a:srgbClr val="35B9C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D5DCAE0-11F8-7E4B-B8CA-A36133D335A4}"/>
                  </a:ext>
                </a:extLst>
              </p:cNvPr>
              <p:cNvSpPr/>
              <p:nvPr/>
            </p:nvSpPr>
            <p:spPr>
              <a:xfrm>
                <a:off x="6640092" y="2237994"/>
                <a:ext cx="2795898" cy="2862146"/>
              </a:xfrm>
              <a:prstGeom prst="rect">
                <a:avLst/>
              </a:prstGeom>
              <a:solidFill>
                <a:srgbClr val="35B9C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4FE344B-DF41-5844-B7C9-E46A3B3598D9}"/>
                  </a:ext>
                </a:extLst>
              </p:cNvPr>
              <p:cNvSpPr/>
              <p:nvPr/>
            </p:nvSpPr>
            <p:spPr>
              <a:xfrm>
                <a:off x="9624627" y="2237994"/>
                <a:ext cx="2795898" cy="2862146"/>
              </a:xfrm>
              <a:prstGeom prst="rect">
                <a:avLst/>
              </a:prstGeom>
              <a:solidFill>
                <a:srgbClr val="35B9C4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6952F1-CB64-2945-82EB-D38A9DAA5855}"/>
                </a:ext>
              </a:extLst>
            </p:cNvPr>
            <p:cNvSpPr/>
            <p:nvPr/>
          </p:nvSpPr>
          <p:spPr>
            <a:xfrm>
              <a:off x="407902" y="2949490"/>
              <a:ext cx="251540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Flexible &amp;</a:t>
              </a:r>
              <a:r>
                <a:rPr kumimoji="0" lang="en-US" sz="2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Individualized </a:t>
              </a:r>
              <a:r>
                <a:rPr kumimoji="0" lang="en-US" sz="22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CURRICULUM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A60417-3789-6340-B151-71B11AA94824}"/>
                </a:ext>
              </a:extLst>
            </p:cNvPr>
            <p:cNvSpPr/>
            <p:nvPr/>
          </p:nvSpPr>
          <p:spPr>
            <a:xfrm>
              <a:off x="3450551" y="3221013"/>
              <a:ext cx="229547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Integrated 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TECHNOLOGY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BEA1F46-40E7-1D40-8FF0-D156232530F1}"/>
                </a:ext>
              </a:extLst>
            </p:cNvPr>
            <p:cNvSpPr/>
            <p:nvPr/>
          </p:nvSpPr>
          <p:spPr>
            <a:xfrm>
              <a:off x="6221978" y="3198820"/>
              <a:ext cx="259511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Proficiency 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ASSESSMENTS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535DFFA-CF33-6E4F-AD9E-F146368902A4}"/>
                </a:ext>
              </a:extLst>
            </p:cNvPr>
            <p:cNvSpPr/>
            <p:nvPr/>
          </p:nvSpPr>
          <p:spPr>
            <a:xfrm>
              <a:off x="9059913" y="3193584"/>
              <a:ext cx="279589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Restructured </a:t>
              </a:r>
              <a:r>
                <a:rPr kumimoji="0" 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STUDENT DAY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D397053-4907-A545-A352-6AA60741728C}"/>
              </a:ext>
            </a:extLst>
          </p:cNvPr>
          <p:cNvSpPr txBox="1"/>
          <p:nvPr/>
        </p:nvSpPr>
        <p:spPr>
          <a:xfrm>
            <a:off x="85435" y="11967"/>
            <a:ext cx="677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MODERNIZING THE</a:t>
            </a:r>
            <a:endParaRPr lang="en-US" sz="2000" b="1" spc="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MODEL</a:t>
            </a:r>
            <a:endParaRPr lang="en-US" sz="20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4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5E6691-97FD-434B-A2B1-A8C499DB6F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8829678" y="1720418"/>
            <a:ext cx="3271059" cy="205148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63500"/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F3A17226-DD8D-494E-8F7C-6C7513F3AC45}"/>
              </a:ext>
            </a:extLst>
          </p:cNvPr>
          <p:cNvSpPr txBox="1">
            <a:spLocks/>
          </p:cNvSpPr>
          <p:nvPr/>
        </p:nvSpPr>
        <p:spPr>
          <a:xfrm>
            <a:off x="1725733" y="1720418"/>
            <a:ext cx="5543172" cy="164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566441-60C6-9E47-8F8F-A775A1DAD01D}"/>
              </a:ext>
            </a:extLst>
          </p:cNvPr>
          <p:cNvSpPr txBox="1"/>
          <p:nvPr/>
        </p:nvSpPr>
        <p:spPr>
          <a:xfrm>
            <a:off x="174618" y="872640"/>
            <a:ext cx="1182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&amp; INDIVIDUALIZED </a:t>
            </a:r>
            <a:r>
              <a:rPr lang="en-US" sz="3600" spc="300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</a:t>
            </a:r>
            <a:endParaRPr kumimoji="0" lang="en-US" sz="3600" i="0" u="none" strike="noStrike" kern="1200" cap="none" spc="300" normalizeH="0" baseline="0" noProof="0" dirty="0">
              <a:ln>
                <a:noFill/>
              </a:ln>
              <a:solidFill>
                <a:srgbClr val="35B9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F37F905-C91F-A042-897C-F03FB3587CF0}"/>
              </a:ext>
            </a:extLst>
          </p:cNvPr>
          <p:cNvGraphicFramePr/>
          <p:nvPr>
            <p:extLst/>
          </p:nvPr>
        </p:nvGraphicFramePr>
        <p:xfrm>
          <a:off x="71438" y="1549747"/>
          <a:ext cx="12120562" cy="5308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04C8B1B-2793-0845-8A38-C09E8C041369}"/>
              </a:ext>
            </a:extLst>
          </p:cNvPr>
          <p:cNvGrpSpPr/>
          <p:nvPr/>
        </p:nvGrpSpPr>
        <p:grpSpPr>
          <a:xfrm>
            <a:off x="9372437" y="32778"/>
            <a:ext cx="2772711" cy="584556"/>
            <a:chOff x="9372437" y="32778"/>
            <a:chExt cx="2772711" cy="5845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7718723-2A4D-914F-B312-5866A87A9741}"/>
                </a:ext>
              </a:extLst>
            </p:cNvPr>
            <p:cNvGrpSpPr/>
            <p:nvPr/>
          </p:nvGrpSpPr>
          <p:grpSpPr>
            <a:xfrm>
              <a:off x="9372437" y="117566"/>
              <a:ext cx="2343927" cy="499768"/>
              <a:chOff x="643351" y="205881"/>
              <a:chExt cx="2343927" cy="45970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07ED520-4605-3D43-917A-2EF6616DC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62622" y="240929"/>
                <a:ext cx="424656" cy="424656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9BE32B-4FF4-9C49-8409-4853B470F699}"/>
                  </a:ext>
                </a:extLst>
              </p:cNvPr>
              <p:cNvSpPr txBox="1"/>
              <p:nvPr/>
            </p:nvSpPr>
            <p:spPr>
              <a:xfrm>
                <a:off x="643351" y="205881"/>
                <a:ext cx="2252249" cy="424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517</a:t>
                </a:r>
                <a:r>
                  <a:rPr lang="en-US" sz="1200" b="1" baseline="300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12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TRAINING GROUP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Presidio of Monterey, CA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DCAEF23-D4C0-BF46-B7E3-550E4132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716363" y="32778"/>
              <a:ext cx="428785" cy="41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323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F3A17226-DD8D-494E-8F7C-6C7513F3AC45}"/>
              </a:ext>
            </a:extLst>
          </p:cNvPr>
          <p:cNvSpPr txBox="1">
            <a:spLocks/>
          </p:cNvSpPr>
          <p:nvPr/>
        </p:nvSpPr>
        <p:spPr>
          <a:xfrm>
            <a:off x="1725733" y="1720418"/>
            <a:ext cx="5543172" cy="164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566441-60C6-9E47-8F8F-A775A1DAD01D}"/>
              </a:ext>
            </a:extLst>
          </p:cNvPr>
          <p:cNvSpPr txBox="1"/>
          <p:nvPr/>
        </p:nvSpPr>
        <p:spPr>
          <a:xfrm>
            <a:off x="375451" y="859154"/>
            <a:ext cx="853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en-US" sz="3600" spc="300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kumimoji="0" lang="en-US" sz="3600" i="0" u="none" strike="noStrike" kern="1200" cap="none" spc="300" normalizeH="0" baseline="0" noProof="0" dirty="0">
              <a:ln>
                <a:noFill/>
              </a:ln>
              <a:solidFill>
                <a:srgbClr val="35B9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397053-4907-A545-A352-6AA60741728C}"/>
              </a:ext>
            </a:extLst>
          </p:cNvPr>
          <p:cNvSpPr txBox="1"/>
          <p:nvPr/>
        </p:nvSpPr>
        <p:spPr>
          <a:xfrm>
            <a:off x="85435" y="11967"/>
            <a:ext cx="677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MODERNIZING THE</a:t>
            </a:r>
            <a:endParaRPr lang="en-US" sz="2000" b="1" spc="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MODEL</a:t>
            </a:r>
            <a:endParaRPr lang="en-US" sz="20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127D37-76C3-4D4F-A012-FF145FEF4A37}"/>
              </a:ext>
            </a:extLst>
          </p:cNvPr>
          <p:cNvGrpSpPr/>
          <p:nvPr/>
        </p:nvGrpSpPr>
        <p:grpSpPr>
          <a:xfrm>
            <a:off x="6103437" y="1702594"/>
            <a:ext cx="5352790" cy="2723823"/>
            <a:chOff x="3984795" y="1689021"/>
            <a:chExt cx="5352790" cy="27238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00E4A6-01BC-EB48-8729-8DC870094F79}"/>
                </a:ext>
              </a:extLst>
            </p:cNvPr>
            <p:cNvGrpSpPr/>
            <p:nvPr/>
          </p:nvGrpSpPr>
          <p:grpSpPr>
            <a:xfrm>
              <a:off x="3984795" y="1689021"/>
              <a:ext cx="5352790" cy="2723823"/>
              <a:chOff x="9102277" y="2510060"/>
              <a:chExt cx="4267954" cy="2864640"/>
            </a:xfrm>
            <a:solidFill>
              <a:srgbClr val="38D4D6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4FE344B-DF41-5844-B7C9-E46A3B3598D9}"/>
                  </a:ext>
                </a:extLst>
              </p:cNvPr>
              <p:cNvSpPr/>
              <p:nvPr/>
            </p:nvSpPr>
            <p:spPr>
              <a:xfrm>
                <a:off x="9102277" y="2543080"/>
                <a:ext cx="4267954" cy="2778930"/>
              </a:xfrm>
              <a:prstGeom prst="rect">
                <a:avLst/>
              </a:prstGeom>
              <a:solidFill>
                <a:srgbClr val="A7FE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535DFFA-CF33-6E4F-AD9E-F146368902A4}"/>
                  </a:ext>
                </a:extLst>
              </p:cNvPr>
              <p:cNvSpPr/>
              <p:nvPr/>
            </p:nvSpPr>
            <p:spPr>
              <a:xfrm>
                <a:off x="9147417" y="2510060"/>
                <a:ext cx="2561340" cy="2864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875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Virtual </a:t>
                </a: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Reality &amp; Gaming</a:t>
                </a:r>
                <a:endPara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-441325">
                  <a:spcBef>
                    <a:spcPts val="600"/>
                  </a:spcBef>
                  <a:defRPr/>
                </a:pPr>
                <a:endParaRPr lang="en-US" sz="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-441325">
                  <a:spcBef>
                    <a:spcPts val="600"/>
                  </a:spcBef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Immersive Environments: </a:t>
                </a:r>
              </a:p>
              <a:p>
                <a:pPr indent="-441325">
                  <a:spcBef>
                    <a:spcPts val="600"/>
                  </a:spcBef>
                  <a:defRPr/>
                </a:pP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01625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Increase Oral Production</a:t>
                </a:r>
              </a:p>
              <a:p>
                <a:pPr marL="301625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Practice Military Skills</a:t>
                </a:r>
              </a:p>
              <a:p>
                <a:pPr marL="301625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Cultural Experiences</a:t>
                </a:r>
              </a:p>
              <a:p>
                <a:pPr marL="301625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Peer-to-Peer Interactions</a:t>
                </a:r>
              </a:p>
              <a:p>
                <a:pPr marL="301625" lvl="1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Gamification</a:t>
                </a:r>
              </a:p>
              <a:p>
                <a:pPr marL="15875" lvl="1">
                  <a:defRPr/>
                </a:pPr>
                <a:endPara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875" lvl="1" algn="ctr">
                  <a:spcBef>
                    <a:spcPts val="600"/>
                  </a:spcBef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Oculus: </a:t>
                </a:r>
                <a:r>
                  <a:rPr lang="en-US" sz="16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Maya </a:t>
                </a:r>
                <a:r>
                  <a:rPr lang="en-US" sz="1600" b="1" i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Lingo / </a:t>
                </a:r>
                <a:r>
                  <a:rPr lang="en-US" sz="1600" b="1" i="1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MageDuel</a:t>
                </a:r>
                <a:endParaRPr lang="en-US" sz="1600" b="1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Placeholder 4">
              <a:extLst>
                <a:ext uri="{FF2B5EF4-FFF2-40B4-BE49-F238E27FC236}">
                  <a16:creationId xmlns:a16="http://schemas.microsoft.com/office/drawing/2014/main" id="{A0570CBF-9606-BF48-AC44-213DD6D1E4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10409" y="1793989"/>
              <a:ext cx="1943262" cy="2486337"/>
            </a:xfrm>
            <a:prstGeom prst="rect">
              <a:avLst/>
            </a:prstGeom>
            <a:ln w="127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C7B4FBA-7B87-3C4B-9685-B5A12D567421}"/>
              </a:ext>
            </a:extLst>
          </p:cNvPr>
          <p:cNvGrpSpPr/>
          <p:nvPr/>
        </p:nvGrpSpPr>
        <p:grpSpPr>
          <a:xfrm>
            <a:off x="6103437" y="4462156"/>
            <a:ext cx="5352790" cy="2205870"/>
            <a:chOff x="6678399" y="4771062"/>
            <a:chExt cx="5352790" cy="220587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55B0D21-36B5-4C40-AA38-F7209495B655}"/>
                </a:ext>
              </a:extLst>
            </p:cNvPr>
            <p:cNvGrpSpPr/>
            <p:nvPr/>
          </p:nvGrpSpPr>
          <p:grpSpPr>
            <a:xfrm>
              <a:off x="6678399" y="4771062"/>
              <a:ext cx="5352790" cy="2205870"/>
              <a:chOff x="783428" y="2416171"/>
              <a:chExt cx="4602763" cy="220587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161448-B280-C54D-9246-C123CEB56992}"/>
                  </a:ext>
                </a:extLst>
              </p:cNvPr>
              <p:cNvSpPr/>
              <p:nvPr/>
            </p:nvSpPr>
            <p:spPr>
              <a:xfrm>
                <a:off x="783428" y="2416171"/>
                <a:ext cx="4602763" cy="2205870"/>
              </a:xfrm>
              <a:prstGeom prst="rect">
                <a:avLst/>
              </a:prstGeom>
              <a:solidFill>
                <a:srgbClr val="35B9C4">
                  <a:alpha val="6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C46D84D-0A4B-0440-978E-30EA62DE32E4}"/>
                  </a:ext>
                </a:extLst>
              </p:cNvPr>
              <p:cNvSpPr/>
              <p:nvPr/>
            </p:nvSpPr>
            <p:spPr>
              <a:xfrm>
                <a:off x="2884433" y="2591830"/>
                <a:ext cx="2496269" cy="1954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Neuromodulation Study</a:t>
                </a:r>
              </a:p>
              <a:p>
                <a:pPr marL="15875" lvl="1" algn="ctr">
                  <a:spcBef>
                    <a:spcPts val="600"/>
                  </a:spcBef>
                  <a:defRPr/>
                </a:pPr>
                <a:endParaRPr lang="en-US" sz="5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875" lvl="1" algn="ctr">
                  <a:spcBef>
                    <a:spcPts val="600"/>
                  </a:spcBef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Transcutaneous Vagal Nerve (</a:t>
                </a:r>
                <a:r>
                  <a:rPr lang="en-US" sz="1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tVNS</a:t>
                </a: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Stimulation</a:t>
                </a:r>
              </a:p>
              <a:p>
                <a:pPr marL="15875" lvl="1" algn="ctr">
                  <a:spcBef>
                    <a:spcPts val="600"/>
                  </a:spcBef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5875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DARPA Partnership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50" name="Picture 2" descr="Can Stimulating a Nerve in the Ear Make You a Whiz in Mandarin Class? -  Scientific American Blog Network">
              <a:extLst>
                <a:ext uri="{FF2B5EF4-FFF2-40B4-BE49-F238E27FC236}">
                  <a16:creationId xmlns:a16="http://schemas.microsoft.com/office/drawing/2014/main" id="{90E23038-85CB-0945-852A-8400C5F7DC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48958" y="4832616"/>
              <a:ext cx="2380430" cy="2059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F82B7D-894D-C949-B9C2-F9F0C5A5F58C}"/>
              </a:ext>
            </a:extLst>
          </p:cNvPr>
          <p:cNvGrpSpPr/>
          <p:nvPr/>
        </p:nvGrpSpPr>
        <p:grpSpPr>
          <a:xfrm>
            <a:off x="759034" y="1733991"/>
            <a:ext cx="5270882" cy="2673105"/>
            <a:chOff x="211061" y="1706119"/>
            <a:chExt cx="5270882" cy="26731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AB4836A-215E-DF44-8B3E-30C2D8C9E779}"/>
                </a:ext>
              </a:extLst>
            </p:cNvPr>
            <p:cNvGrpSpPr/>
            <p:nvPr/>
          </p:nvGrpSpPr>
          <p:grpSpPr>
            <a:xfrm>
              <a:off x="211061" y="1706119"/>
              <a:ext cx="5270882" cy="2673105"/>
              <a:chOff x="293825" y="2543080"/>
              <a:chExt cx="4532332" cy="267310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A2F5AD-FCB1-A943-A80F-BEEE40536257}"/>
                  </a:ext>
                </a:extLst>
              </p:cNvPr>
              <p:cNvSpPr/>
              <p:nvPr/>
            </p:nvSpPr>
            <p:spPr>
              <a:xfrm>
                <a:off x="293825" y="2543080"/>
                <a:ext cx="4532332" cy="2650151"/>
              </a:xfrm>
              <a:prstGeom prst="rect">
                <a:avLst/>
              </a:prstGeom>
              <a:solidFill>
                <a:srgbClr val="35B9C4">
                  <a:alpha val="60000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C6952F1-CB64-2945-82EB-D38A9DAA5855}"/>
                  </a:ext>
                </a:extLst>
              </p:cNvPr>
              <p:cNvSpPr/>
              <p:nvPr/>
            </p:nvSpPr>
            <p:spPr>
              <a:xfrm>
                <a:off x="1975895" y="2630862"/>
                <a:ext cx="2811402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Human Language Technology</a:t>
                </a:r>
              </a:p>
              <a:p>
                <a:pPr marL="15875" lvl="1" algn="ctr">
                  <a:spcBef>
                    <a:spcPts val="600"/>
                  </a:spcBef>
                  <a:defRPr/>
                </a:pPr>
                <a:endParaRPr lang="en-US" sz="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875" lvl="1" algn="ctr">
                  <a:spcBef>
                    <a:spcPts val="600"/>
                  </a:spcBef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Review &amp; Correct AI Translations </a:t>
                </a:r>
              </a:p>
              <a:p>
                <a:pPr marL="15875" lvl="1" algn="ctr">
                  <a:spcBef>
                    <a:spcPts val="600"/>
                  </a:spcBef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Reinforce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Fluency &amp; Contextual Knowledge </a:t>
                </a:r>
              </a:p>
              <a:p>
                <a:pPr marL="15875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Practice Mission Skills</a:t>
                </a:r>
              </a:p>
              <a:p>
                <a:pPr marL="15875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5875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5875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AFRL &amp; NASIC Partnerships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64" name="Picture 16" descr="Language technologist: Europe needs a language infrastructure, not just  Google Translate – EURACTIV.com">
              <a:extLst>
                <a:ext uri="{FF2B5EF4-FFF2-40B4-BE49-F238E27FC236}">
                  <a16:creationId xmlns:a16="http://schemas.microsoft.com/office/drawing/2014/main" id="{24549B73-FD18-1444-B249-CC7D06FA9C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4442" y="3574341"/>
              <a:ext cx="1874053" cy="73457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Why do we use Google Translate? | Creative Multilingualism">
              <a:extLst>
                <a:ext uri="{FF2B5EF4-FFF2-40B4-BE49-F238E27FC236}">
                  <a16:creationId xmlns:a16="http://schemas.microsoft.com/office/drawing/2014/main" id="{4E2803A3-9C3F-754D-863F-18BC35971F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6539" y="1751352"/>
              <a:ext cx="1881956" cy="180569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47AEA03-D8C1-CB4E-9D5E-00CBBFB2034D}"/>
              </a:ext>
            </a:extLst>
          </p:cNvPr>
          <p:cNvGrpSpPr/>
          <p:nvPr/>
        </p:nvGrpSpPr>
        <p:grpSpPr>
          <a:xfrm>
            <a:off x="753657" y="4464516"/>
            <a:ext cx="5288660" cy="2205870"/>
            <a:chOff x="715557" y="4487666"/>
            <a:chExt cx="5288660" cy="22058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B3E79A-2441-784B-846C-A39F5F23191D}"/>
                </a:ext>
              </a:extLst>
            </p:cNvPr>
            <p:cNvGrpSpPr/>
            <p:nvPr/>
          </p:nvGrpSpPr>
          <p:grpSpPr>
            <a:xfrm>
              <a:off x="715557" y="4487666"/>
              <a:ext cx="5288660" cy="2205870"/>
              <a:chOff x="2947187" y="2553815"/>
              <a:chExt cx="3078687" cy="324417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567938A-F3DA-B44D-907E-ED91181BAEB9}"/>
                  </a:ext>
                </a:extLst>
              </p:cNvPr>
              <p:cNvSpPr/>
              <p:nvPr/>
            </p:nvSpPr>
            <p:spPr>
              <a:xfrm>
                <a:off x="2957535" y="2553815"/>
                <a:ext cx="3068339" cy="3244177"/>
              </a:xfrm>
              <a:prstGeom prst="rect">
                <a:avLst/>
              </a:prstGeom>
              <a:solidFill>
                <a:srgbClr val="CAE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7A60417-3789-6340-B151-71B11AA94824}"/>
                  </a:ext>
                </a:extLst>
              </p:cNvPr>
              <p:cNvSpPr/>
              <p:nvPr/>
            </p:nvSpPr>
            <p:spPr>
              <a:xfrm>
                <a:off x="2947187" y="2786380"/>
                <a:ext cx="1877973" cy="2896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</a:t>
                </a:r>
                <a:r>
                  <a:rPr kumimoji="0" lang="en-US" sz="2000" b="1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ersonal Learning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Algorithms</a:t>
                </a:r>
                <a:endParaRPr kumimoji="0" lang="en-US" sz="20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15875" lvl="1" algn="ctr">
                  <a:spcBef>
                    <a:spcPts val="600"/>
                  </a:spcBef>
                  <a:defRPr/>
                </a:pPr>
                <a:endParaRPr lang="en-US" sz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5875" lvl="1" algn="ctr">
                  <a:spcBef>
                    <a:spcPts val="600"/>
                  </a:spcBef>
                  <a:defRPr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Tailored Feedback &amp; Recommendations to Students</a:t>
                </a:r>
              </a:p>
              <a:p>
                <a:pPr marL="15875" lvl="1" algn="ctr">
                  <a:spcBef>
                    <a:spcPts val="600"/>
                  </a:spcBef>
                  <a:defRPr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Automated Performance Reports</a:t>
                </a:r>
              </a:p>
              <a:p>
                <a:pPr marL="15875" marR="0" lvl="1" indent="0" algn="ctr" fontAlgn="auto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Shifts Teacher Focus to Engagements</a:t>
                </a:r>
              </a:p>
            </p:txBody>
          </p:sp>
        </p:grpSp>
        <p:pic>
          <p:nvPicPr>
            <p:cNvPr id="2076" name="Picture 28" descr="Machine learning algorithms explained | InfoWorld">
              <a:extLst>
                <a:ext uri="{FF2B5EF4-FFF2-40B4-BE49-F238E27FC236}">
                  <a16:creationId xmlns:a16="http://schemas.microsoft.com/office/drawing/2014/main" id="{3F32B4FC-C754-7B4C-B791-7272902D02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818" y="4549220"/>
              <a:ext cx="2035201" cy="2067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E14D8B-F134-1343-BE12-961C45A3EE5E}"/>
              </a:ext>
            </a:extLst>
          </p:cNvPr>
          <p:cNvGrpSpPr/>
          <p:nvPr/>
        </p:nvGrpSpPr>
        <p:grpSpPr>
          <a:xfrm rot="1202372">
            <a:off x="10586688" y="744112"/>
            <a:ext cx="1543467" cy="1354686"/>
            <a:chOff x="7996539" y="2540862"/>
            <a:chExt cx="3362234" cy="29510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2D49F3-D4C5-0D4F-89AC-FFAD1E3C81B9}"/>
                </a:ext>
              </a:extLst>
            </p:cNvPr>
            <p:cNvSpPr/>
            <p:nvPr/>
          </p:nvSpPr>
          <p:spPr>
            <a:xfrm>
              <a:off x="7996539" y="2540862"/>
              <a:ext cx="3362234" cy="2951001"/>
            </a:xfrm>
            <a:prstGeom prst="ellipse">
              <a:avLst/>
            </a:prstGeom>
            <a:solidFill>
              <a:srgbClr val="F7A91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F7D205-CBA9-D64D-9971-B60124137F30}"/>
                </a:ext>
              </a:extLst>
            </p:cNvPr>
            <p:cNvSpPr/>
            <p:nvPr/>
          </p:nvSpPr>
          <p:spPr>
            <a:xfrm>
              <a:off x="8188339" y="2681304"/>
              <a:ext cx="2978631" cy="2514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Increased</a:t>
              </a: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Language</a:t>
              </a: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Production </a:t>
              </a: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⇣ </a:t>
              </a: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INCREASED </a:t>
              </a: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ROFICIENCY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4E69524-97C1-5A40-98EE-9CFC95D26103}"/>
              </a:ext>
            </a:extLst>
          </p:cNvPr>
          <p:cNvGrpSpPr/>
          <p:nvPr/>
        </p:nvGrpSpPr>
        <p:grpSpPr>
          <a:xfrm>
            <a:off x="9372437" y="32778"/>
            <a:ext cx="2772711" cy="584556"/>
            <a:chOff x="9372437" y="32778"/>
            <a:chExt cx="2772711" cy="58455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6B94743-7A52-FC4B-9F97-850464D10B7C}"/>
                </a:ext>
              </a:extLst>
            </p:cNvPr>
            <p:cNvGrpSpPr/>
            <p:nvPr/>
          </p:nvGrpSpPr>
          <p:grpSpPr>
            <a:xfrm>
              <a:off x="9372437" y="117566"/>
              <a:ext cx="2343927" cy="499768"/>
              <a:chOff x="643351" y="205881"/>
              <a:chExt cx="2343927" cy="459704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AA5C9D54-841A-CF4D-9EF2-638549BD6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62622" y="240929"/>
                <a:ext cx="424656" cy="424656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5794971-A792-504F-B425-1525C867BD51}"/>
                  </a:ext>
                </a:extLst>
              </p:cNvPr>
              <p:cNvSpPr txBox="1"/>
              <p:nvPr/>
            </p:nvSpPr>
            <p:spPr>
              <a:xfrm>
                <a:off x="643351" y="205881"/>
                <a:ext cx="2252249" cy="424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517</a:t>
                </a:r>
                <a:r>
                  <a:rPr lang="en-US" sz="1200" b="1" baseline="300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12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TRAINING GROUP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Presidio of Monterey, CA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6F070D0-56C3-5C45-BF9B-83C07DA23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716363" y="32778"/>
              <a:ext cx="428785" cy="41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97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F3A17226-DD8D-494E-8F7C-6C7513F3AC45}"/>
              </a:ext>
            </a:extLst>
          </p:cNvPr>
          <p:cNvSpPr txBox="1">
            <a:spLocks/>
          </p:cNvSpPr>
          <p:nvPr/>
        </p:nvSpPr>
        <p:spPr>
          <a:xfrm>
            <a:off x="1725733" y="1720418"/>
            <a:ext cx="5543172" cy="164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566441-60C6-9E47-8F8F-A775A1DAD01D}"/>
              </a:ext>
            </a:extLst>
          </p:cNvPr>
          <p:cNvSpPr txBox="1"/>
          <p:nvPr/>
        </p:nvSpPr>
        <p:spPr>
          <a:xfrm>
            <a:off x="293826" y="945763"/>
            <a:ext cx="866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PROFICIENCY </a:t>
            </a:r>
            <a:r>
              <a:rPr lang="en-US" sz="3600" spc="300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kumimoji="0" lang="en-US" sz="3600" i="0" u="none" strike="noStrike" kern="1200" cap="none" spc="300" normalizeH="0" baseline="0" noProof="0" dirty="0">
                <a:ln>
                  <a:noFill/>
                </a:ln>
                <a:solidFill>
                  <a:srgbClr val="35B9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2F1EFD-7CFA-8646-9FB4-198D00044870}"/>
              </a:ext>
            </a:extLst>
          </p:cNvPr>
          <p:cNvGrpSpPr/>
          <p:nvPr/>
        </p:nvGrpSpPr>
        <p:grpSpPr>
          <a:xfrm>
            <a:off x="612893" y="5189901"/>
            <a:ext cx="2409708" cy="1307866"/>
            <a:chOff x="293826" y="2543080"/>
            <a:chExt cx="2795898" cy="1853932"/>
          </a:xfrm>
          <a:solidFill>
            <a:srgbClr val="A7FEFF">
              <a:alpha val="50196"/>
            </a:srgbClr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8A2F5AD-FCB1-A943-A80F-BEEE40536257}"/>
                </a:ext>
              </a:extLst>
            </p:cNvPr>
            <p:cNvSpPr/>
            <p:nvPr/>
          </p:nvSpPr>
          <p:spPr>
            <a:xfrm>
              <a:off x="293826" y="2543080"/>
              <a:ext cx="2795898" cy="1853932"/>
            </a:xfrm>
            <a:prstGeom prst="rect">
              <a:avLst/>
            </a:prstGeom>
            <a:solidFill>
              <a:srgbClr val="35B9C4">
                <a:alpha val="50196"/>
              </a:srgb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6952F1-CB64-2945-82EB-D38A9DAA5855}"/>
                </a:ext>
              </a:extLst>
            </p:cNvPr>
            <p:cNvSpPr/>
            <p:nvPr/>
          </p:nvSpPr>
          <p:spPr>
            <a:xfrm>
              <a:off x="434072" y="2805934"/>
              <a:ext cx="2515406" cy="1330657"/>
            </a:xfrm>
            <a:prstGeom prst="rect">
              <a:avLst/>
            </a:prstGeom>
            <a:noFill/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 Performance</a:t>
              </a: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Tied to </a:t>
              </a: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7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ILR Levels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B530B0-3C79-6F46-8457-58116BEF6332}"/>
              </a:ext>
            </a:extLst>
          </p:cNvPr>
          <p:cNvGrpSpPr/>
          <p:nvPr/>
        </p:nvGrpSpPr>
        <p:grpSpPr>
          <a:xfrm>
            <a:off x="611938" y="2016102"/>
            <a:ext cx="2410662" cy="2862146"/>
            <a:chOff x="3229976" y="2543080"/>
            <a:chExt cx="2795898" cy="2862146"/>
          </a:xfrm>
          <a:solidFill>
            <a:srgbClr val="00A8AA">
              <a:alpha val="50196"/>
            </a:srgbClr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567938A-F3DA-B44D-907E-ED91181BAEB9}"/>
                </a:ext>
              </a:extLst>
            </p:cNvPr>
            <p:cNvSpPr/>
            <p:nvPr/>
          </p:nvSpPr>
          <p:spPr>
            <a:xfrm>
              <a:off x="3229976" y="2543080"/>
              <a:ext cx="2795898" cy="2862146"/>
            </a:xfrm>
            <a:prstGeom prst="rect">
              <a:avLst/>
            </a:prstGeom>
            <a:solidFill>
              <a:srgbClr val="35B9C4">
                <a:alpha val="50196"/>
              </a:srgb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A60417-3789-6340-B151-71B11AA94824}"/>
                </a:ext>
              </a:extLst>
            </p:cNvPr>
            <p:cNvSpPr/>
            <p:nvPr/>
          </p:nvSpPr>
          <p:spPr>
            <a:xfrm>
              <a:off x="3264875" y="2614798"/>
              <a:ext cx="2735996" cy="240065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Academia </a:t>
              </a: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Best </a:t>
              </a: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ractices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5875" lvl="1" algn="ctr">
                <a:defRPr/>
              </a:pPr>
              <a:r>
                <a:rPr lang="en-US" sz="14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Collaborating with: </a:t>
              </a:r>
            </a:p>
            <a:p>
              <a:pPr marL="15875" lvl="1" algn="ctr"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 o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 MD</a:t>
              </a:r>
              <a:endPara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875" lvl="1" algn="ctr">
                <a:defRPr/>
              </a:pPr>
              <a:r>
                <a:rPr kumimoji="0" lang="en-US" sz="1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Indiana Univ</a:t>
              </a:r>
            </a:p>
            <a:p>
              <a:pPr marL="15875" lvl="1" algn="ctr">
                <a:defRPr/>
              </a:pPr>
              <a:r>
                <a:rPr kumimoji="0" lang="en-US" sz="1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UC Berkeley</a:t>
              </a:r>
            </a:p>
            <a:p>
              <a:pPr marL="15875" lvl="1" algn="ctr">
                <a:defRPr/>
              </a:pPr>
              <a:r>
                <a:rPr lang="en-US" sz="1200" baseline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USAFA / BYU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6B164F0-3A8B-BF49-B67F-6A8D47D68F00}"/>
              </a:ext>
            </a:extLst>
          </p:cNvPr>
          <p:cNvGrpSpPr/>
          <p:nvPr/>
        </p:nvGrpSpPr>
        <p:grpSpPr>
          <a:xfrm>
            <a:off x="9359129" y="2016102"/>
            <a:ext cx="2348117" cy="1959609"/>
            <a:chOff x="6166126" y="2543080"/>
            <a:chExt cx="2795898" cy="1770215"/>
          </a:xfrm>
          <a:solidFill>
            <a:srgbClr val="004242">
              <a:alpha val="50196"/>
            </a:srgbClr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D5DCAE0-11F8-7E4B-B8CA-A36133D335A4}"/>
                </a:ext>
              </a:extLst>
            </p:cNvPr>
            <p:cNvSpPr/>
            <p:nvPr/>
          </p:nvSpPr>
          <p:spPr>
            <a:xfrm>
              <a:off x="6166126" y="2543080"/>
              <a:ext cx="2795898" cy="1770215"/>
            </a:xfrm>
            <a:prstGeom prst="rect">
              <a:avLst/>
            </a:prstGeom>
            <a:solidFill>
              <a:srgbClr val="35B9C4">
                <a:alpha val="50196"/>
              </a:srgb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BEA1F46-40E7-1D40-8FF0-D156232530F1}"/>
                </a:ext>
              </a:extLst>
            </p:cNvPr>
            <p:cNvSpPr/>
            <p:nvPr/>
          </p:nvSpPr>
          <p:spPr>
            <a:xfrm>
              <a:off x="6285837" y="2851274"/>
              <a:ext cx="2595112" cy="109821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Automated </a:t>
              </a:r>
              <a:r>
                <a:rPr kumimoji="0" lang="en-US" sz="20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Assessments </a:t>
              </a: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Help Teachers Quickly Adjust to Changing Student Needs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E535DFFA-CF33-6E4F-AD9E-F146368902A4}"/>
              </a:ext>
            </a:extLst>
          </p:cNvPr>
          <p:cNvSpPr/>
          <p:nvPr/>
        </p:nvSpPr>
        <p:spPr>
          <a:xfrm>
            <a:off x="9066745" y="2721534"/>
            <a:ext cx="279589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397053-4907-A545-A352-6AA60741728C}"/>
              </a:ext>
            </a:extLst>
          </p:cNvPr>
          <p:cNvSpPr txBox="1"/>
          <p:nvPr/>
        </p:nvSpPr>
        <p:spPr>
          <a:xfrm>
            <a:off x="85435" y="11967"/>
            <a:ext cx="677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MODERNIZING THE</a:t>
            </a:r>
            <a:endParaRPr lang="en-US" sz="2000" b="1" spc="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MODEL</a:t>
            </a:r>
            <a:endParaRPr lang="en-US" sz="20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201DD03-811D-2943-AF6A-BDC4B24982DE}"/>
              </a:ext>
            </a:extLst>
          </p:cNvPr>
          <p:cNvGraphicFramePr/>
          <p:nvPr>
            <p:extLst/>
          </p:nvPr>
        </p:nvGraphicFramePr>
        <p:xfrm>
          <a:off x="3972558" y="1706844"/>
          <a:ext cx="4436615" cy="494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D39A3124-6108-6543-B4C6-C64CFA09B8AF}"/>
              </a:ext>
            </a:extLst>
          </p:cNvPr>
          <p:cNvGrpSpPr/>
          <p:nvPr/>
        </p:nvGrpSpPr>
        <p:grpSpPr>
          <a:xfrm>
            <a:off x="9359129" y="4224662"/>
            <a:ext cx="2348118" cy="2273105"/>
            <a:chOff x="9102276" y="2772361"/>
            <a:chExt cx="2795898" cy="1542300"/>
          </a:xfrm>
          <a:solidFill>
            <a:srgbClr val="35B9C4">
              <a:alpha val="50196"/>
            </a:srgbClr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73B7352-A900-6542-B219-81148E27D784}"/>
                </a:ext>
              </a:extLst>
            </p:cNvPr>
            <p:cNvSpPr/>
            <p:nvPr/>
          </p:nvSpPr>
          <p:spPr>
            <a:xfrm>
              <a:off x="9102276" y="2772361"/>
              <a:ext cx="2795898" cy="1542300"/>
            </a:xfrm>
            <a:prstGeom prst="rect">
              <a:avLst/>
            </a:prstGeom>
            <a:solidFill>
              <a:srgbClr val="35B9C4">
                <a:alpha val="50196"/>
              </a:srgbClr>
            </a:solidFill>
            <a:ln w="127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F67C178-FFEE-404B-A875-50707C353A74}"/>
                </a:ext>
              </a:extLst>
            </p:cNvPr>
            <p:cNvSpPr/>
            <p:nvPr/>
          </p:nvSpPr>
          <p:spPr>
            <a:xfrm>
              <a:off x="9202669" y="2861469"/>
              <a:ext cx="2595112" cy="1263398"/>
            </a:xfrm>
            <a:prstGeom prst="rect">
              <a:avLst/>
            </a:prstGeom>
            <a:noFill/>
            <a:ln w="127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15875" lvl="1" algn="ctr"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Continuous Feedback </a:t>
              </a:r>
              <a:endPara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Guides Individualized Learning Plans</a:t>
              </a: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Reduces Student Anxiety </a:t>
              </a:r>
            </a:p>
            <a:p>
              <a:pPr marL="15875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Increases Confidence</a:t>
              </a:r>
            </a:p>
          </p:txBody>
        </p:sp>
      </p:grpSp>
      <p:pic>
        <p:nvPicPr>
          <p:cNvPr id="7174" name="Picture 6" descr="Testing organizations cancel dates due to coronavirus, change AP program">
            <a:extLst>
              <a:ext uri="{FF2B5EF4-FFF2-40B4-BE49-F238E27FC236}">
                <a16:creationId xmlns:a16="http://schemas.microsoft.com/office/drawing/2014/main" id="{DF60BFB6-3635-6640-8F11-305C1917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426" y="1725213"/>
            <a:ext cx="2106944" cy="1404629"/>
          </a:xfrm>
          <a:prstGeom prst="rect">
            <a:avLst/>
          </a:prstGeom>
          <a:noFill/>
          <a:ln w="12700"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Arab newspapers: Lebanon is holding its breath, Turkey and Qatar are  fueling Libyan conflict • The Syrian Observatory For Human Rights">
            <a:extLst>
              <a:ext uri="{FF2B5EF4-FFF2-40B4-BE49-F238E27FC236}">
                <a16:creationId xmlns:a16="http://schemas.microsoft.com/office/drawing/2014/main" id="{AFA9A8D7-5F39-654F-ACBD-582FC525F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5993" y="4681869"/>
            <a:ext cx="1538327" cy="20718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Placement Test - Level A - Formal/Fusha Arabic | TpT">
            <a:extLst>
              <a:ext uri="{FF2B5EF4-FFF2-40B4-BE49-F238E27FC236}">
                <a16:creationId xmlns:a16="http://schemas.microsoft.com/office/drawing/2014/main" id="{C82C77DA-A87D-8841-9367-D2CCA30E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976" y="3057252"/>
            <a:ext cx="1697447" cy="21922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0A41A-AEC1-D840-AAD4-9DE47F648A8F}"/>
              </a:ext>
            </a:extLst>
          </p:cNvPr>
          <p:cNvGrpSpPr/>
          <p:nvPr/>
        </p:nvGrpSpPr>
        <p:grpSpPr>
          <a:xfrm>
            <a:off x="9372437" y="32778"/>
            <a:ext cx="2772711" cy="584556"/>
            <a:chOff x="9372437" y="32778"/>
            <a:chExt cx="2772711" cy="5845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927D3BA-AC6C-B34B-9CBE-760DA4C366F8}"/>
                </a:ext>
              </a:extLst>
            </p:cNvPr>
            <p:cNvGrpSpPr/>
            <p:nvPr/>
          </p:nvGrpSpPr>
          <p:grpSpPr>
            <a:xfrm>
              <a:off x="9372437" y="117566"/>
              <a:ext cx="2343927" cy="499768"/>
              <a:chOff x="643351" y="205881"/>
              <a:chExt cx="2343927" cy="459704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03F6F630-6325-5B46-89BD-5C6BE38DB8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62622" y="240929"/>
                <a:ext cx="424656" cy="424656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C7DA2CF-B65F-004B-A4A0-686C0AB8D9E4}"/>
                  </a:ext>
                </a:extLst>
              </p:cNvPr>
              <p:cNvSpPr txBox="1"/>
              <p:nvPr/>
            </p:nvSpPr>
            <p:spPr>
              <a:xfrm>
                <a:off x="643351" y="205881"/>
                <a:ext cx="2252249" cy="424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517</a:t>
                </a:r>
                <a:r>
                  <a:rPr lang="en-US" sz="1200" b="1" baseline="300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12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TRAINING GROUP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Presidio of Monterey, CA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CA710CA-80AB-DF46-9724-090340FB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716363" y="32778"/>
              <a:ext cx="428785" cy="41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25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F3A17226-DD8D-494E-8F7C-6C7513F3AC45}"/>
              </a:ext>
            </a:extLst>
          </p:cNvPr>
          <p:cNvSpPr txBox="1">
            <a:spLocks/>
          </p:cNvSpPr>
          <p:nvPr/>
        </p:nvSpPr>
        <p:spPr>
          <a:xfrm>
            <a:off x="1725733" y="1720418"/>
            <a:ext cx="5543172" cy="164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566441-60C6-9E47-8F8F-A775A1DAD01D}"/>
              </a:ext>
            </a:extLst>
          </p:cNvPr>
          <p:cNvSpPr txBox="1"/>
          <p:nvPr/>
        </p:nvSpPr>
        <p:spPr>
          <a:xfrm>
            <a:off x="293826" y="981619"/>
            <a:ext cx="928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RESTRUCTURED </a:t>
            </a:r>
            <a:r>
              <a:rPr lang="en-US" sz="3600" spc="300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DAY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rgbClr val="35B9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BEA1F46-40E7-1D40-8FF0-D156232530F1}"/>
              </a:ext>
            </a:extLst>
          </p:cNvPr>
          <p:cNvSpPr/>
          <p:nvPr/>
        </p:nvSpPr>
        <p:spPr>
          <a:xfrm>
            <a:off x="5401157" y="2508059"/>
            <a:ext cx="662167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 Cognitive Load</a:t>
            </a:r>
          </a:p>
          <a:p>
            <a:pPr marL="358775" lvl="1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&amp; Welfare Built-In </a:t>
            </a:r>
          </a:p>
          <a:p>
            <a:pPr marL="815975" lvl="2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 Physical &amp; Emotional Stress</a:t>
            </a:r>
          </a:p>
          <a:p>
            <a:pPr marL="815975" lvl="2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Learning Resiliency</a:t>
            </a:r>
          </a:p>
          <a:p>
            <a:pPr marL="815975" lvl="2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Synthesized Military &amp; Language Training</a:t>
            </a:r>
          </a:p>
          <a:p>
            <a:pPr marL="358775" lvl="1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 indent="-3429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Scaffolding</a:t>
            </a:r>
          </a:p>
          <a:p>
            <a:pPr marL="815975" lvl="2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Metacognitive Awareness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397053-4907-A545-A352-6AA60741728C}"/>
              </a:ext>
            </a:extLst>
          </p:cNvPr>
          <p:cNvSpPr txBox="1"/>
          <p:nvPr/>
        </p:nvSpPr>
        <p:spPr>
          <a:xfrm>
            <a:off x="85435" y="11967"/>
            <a:ext cx="677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MODERNIZING THE</a:t>
            </a:r>
            <a:endParaRPr lang="en-US" sz="2000" b="1" spc="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MODEL</a:t>
            </a:r>
            <a:endParaRPr lang="en-US" sz="20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BE6277-F2F7-B24C-969E-B90B4168EA62}"/>
              </a:ext>
            </a:extLst>
          </p:cNvPr>
          <p:cNvGrpSpPr/>
          <p:nvPr/>
        </p:nvGrpSpPr>
        <p:grpSpPr>
          <a:xfrm>
            <a:off x="9559453" y="1328359"/>
            <a:ext cx="2442047" cy="1978383"/>
            <a:chOff x="9139586" y="987521"/>
            <a:chExt cx="3113545" cy="252238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3AA9A0-4F6C-4740-990C-38604FCEB8CC}"/>
                </a:ext>
              </a:extLst>
            </p:cNvPr>
            <p:cNvSpPr/>
            <p:nvPr/>
          </p:nvSpPr>
          <p:spPr>
            <a:xfrm>
              <a:off x="9909504" y="1495510"/>
              <a:ext cx="1528996" cy="1528996"/>
            </a:xfrm>
            <a:prstGeom prst="ellipse">
              <a:avLst/>
            </a:prstGeom>
            <a:solidFill>
              <a:srgbClr val="00A8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9793F96-335E-CF4A-A5A4-20D58F4B7FC3}"/>
                </a:ext>
              </a:extLst>
            </p:cNvPr>
            <p:cNvGrpSpPr/>
            <p:nvPr/>
          </p:nvGrpSpPr>
          <p:grpSpPr>
            <a:xfrm rot="1609824">
              <a:off x="9139586" y="987521"/>
              <a:ext cx="3113545" cy="2522385"/>
              <a:chOff x="9304039" y="1060386"/>
              <a:chExt cx="3113545" cy="2522385"/>
            </a:xfrm>
          </p:grpSpPr>
          <p:sp>
            <p:nvSpPr>
              <p:cNvPr id="12" name="Donut 11">
                <a:extLst>
                  <a:ext uri="{FF2B5EF4-FFF2-40B4-BE49-F238E27FC236}">
                    <a16:creationId xmlns:a16="http://schemas.microsoft.com/office/drawing/2014/main" id="{4245C38F-D1A6-6946-9AAB-19B16AF673C1}"/>
                  </a:ext>
                </a:extLst>
              </p:cNvPr>
              <p:cNvSpPr/>
              <p:nvPr/>
            </p:nvSpPr>
            <p:spPr>
              <a:xfrm>
                <a:off x="9561800" y="1060386"/>
                <a:ext cx="2522385" cy="2522385"/>
              </a:xfrm>
              <a:prstGeom prst="donut">
                <a:avLst>
                  <a:gd name="adj" fmla="val 21624"/>
                </a:avLst>
              </a:prstGeom>
              <a:solidFill>
                <a:schemeClr val="bg1">
                  <a:alpha val="60000"/>
                </a:schemeClr>
              </a:solidFill>
              <a:ln w="123825">
                <a:solidFill>
                  <a:srgbClr val="00A8AA">
                    <a:alpha val="39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F0FFD74-FE44-F043-B344-52CE375B9203}"/>
                  </a:ext>
                </a:extLst>
              </p:cNvPr>
              <p:cNvSpPr/>
              <p:nvPr/>
            </p:nvSpPr>
            <p:spPr>
              <a:xfrm>
                <a:off x="9927247" y="1355552"/>
                <a:ext cx="1794896" cy="199511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Button">
                  <a:avLst>
                    <a:gd name="adj" fmla="val 6492541"/>
                  </a:avLst>
                </a:prstTxWarp>
                <a:spAutoFit/>
              </a:bodyPr>
              <a:lstStyle/>
              <a:p>
                <a:pPr algn="ctr"/>
                <a:r>
                  <a:rPr lang="en-US" sz="2000" cap="none" spc="0" dirty="0">
                    <a:ln/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Century Gothic" panose="020B0502020202020204" pitchFamily="34" charset="0"/>
                  </a:rPr>
                  <a:t>LEARNING</a:t>
                </a:r>
              </a:p>
              <a:p>
                <a:pPr algn="ctr"/>
                <a:endParaRPr lang="en-US" sz="2000" dirty="0">
                  <a:ln/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</a:endParaRPr>
              </a:p>
              <a:p>
                <a:pPr algn="ctr"/>
                <a:r>
                  <a:rPr lang="en-US" sz="2000" cap="none" spc="0" dirty="0">
                    <a:ln/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lumMod val="50000"/>
                          <a:alpha val="40000"/>
                        </a:schemeClr>
                      </a:outerShdw>
                    </a:effectLst>
                    <a:latin typeface="Century Gothic" panose="020B0502020202020204" pitchFamily="34" charset="0"/>
                  </a:rPr>
                  <a:t>SCIENCE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AF2D780-3A75-8F4C-81DC-F2EA76D05CBD}"/>
                  </a:ext>
                </a:extLst>
              </p:cNvPr>
              <p:cNvGrpSpPr/>
              <p:nvPr/>
            </p:nvGrpSpPr>
            <p:grpSpPr>
              <a:xfrm>
                <a:off x="9304039" y="1948283"/>
                <a:ext cx="3113545" cy="826289"/>
                <a:chOff x="9575445" y="1916993"/>
                <a:chExt cx="2955980" cy="826289"/>
              </a:xfrm>
            </p:grpSpPr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DF237FDA-2F97-1D4B-9360-FADD44DB5959}"/>
                    </a:ext>
                  </a:extLst>
                </p:cNvPr>
                <p:cNvSpPr/>
                <p:nvPr/>
              </p:nvSpPr>
              <p:spPr>
                <a:xfrm>
                  <a:off x="9575445" y="1916993"/>
                  <a:ext cx="2903427" cy="818632"/>
                </a:xfrm>
                <a:prstGeom prst="roundRect">
                  <a:avLst/>
                </a:prstGeom>
                <a:solidFill>
                  <a:schemeClr val="bg1"/>
                </a:solidFill>
                <a:ln w="101600">
                  <a:solidFill>
                    <a:srgbClr val="35B9C4">
                      <a:alpha val="60000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/>
                    <a:t>AA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FC78A41-FF65-E54F-9CF7-3A4A807A4C8D}"/>
                    </a:ext>
                  </a:extLst>
                </p:cNvPr>
                <p:cNvSpPr txBox="1"/>
                <p:nvPr/>
              </p:nvSpPr>
              <p:spPr>
                <a:xfrm>
                  <a:off x="9612996" y="1997710"/>
                  <a:ext cx="2918429" cy="7455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rgbClr val="35B9C4">
                          <a:alpha val="68000"/>
                        </a:srgbClr>
                      </a:solidFill>
                      <a:latin typeface="Stencil" pitchFamily="82" charset="77"/>
                      <a:cs typeface="PHOSPHATE INLINE" panose="02000506050000020004" pitchFamily="2" charset="77"/>
                    </a:rPr>
                    <a:t>APPROVED</a:t>
                  </a:r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FDD961-D87C-934B-AE0C-3D50ADD2BF6F}"/>
              </a:ext>
            </a:extLst>
          </p:cNvPr>
          <p:cNvGrpSpPr/>
          <p:nvPr/>
        </p:nvGrpSpPr>
        <p:grpSpPr>
          <a:xfrm>
            <a:off x="216595" y="2080874"/>
            <a:ext cx="5038030" cy="4324130"/>
            <a:chOff x="66695" y="2080874"/>
            <a:chExt cx="5038030" cy="43241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6495E6B-2A76-C84C-B7BF-07917812379F}"/>
                </a:ext>
              </a:extLst>
            </p:cNvPr>
            <p:cNvGrpSpPr/>
            <p:nvPr/>
          </p:nvGrpSpPr>
          <p:grpSpPr>
            <a:xfrm>
              <a:off x="180094" y="2221740"/>
              <a:ext cx="4909961" cy="4051149"/>
              <a:chOff x="180094" y="2221740"/>
              <a:chExt cx="4909961" cy="4051149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F9A93A1-EC96-ED46-A86F-117007AC63C6}"/>
                  </a:ext>
                </a:extLst>
              </p:cNvPr>
              <p:cNvGrpSpPr/>
              <p:nvPr/>
            </p:nvGrpSpPr>
            <p:grpSpPr>
              <a:xfrm>
                <a:off x="180094" y="2221740"/>
                <a:ext cx="4909961" cy="4051149"/>
                <a:chOff x="23160" y="1698944"/>
                <a:chExt cx="4909961" cy="4051149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52F2B30-D777-734D-AFC3-9DF5F6706835}"/>
                    </a:ext>
                  </a:extLst>
                </p:cNvPr>
                <p:cNvGrpSpPr/>
                <p:nvPr/>
              </p:nvGrpSpPr>
              <p:grpSpPr>
                <a:xfrm>
                  <a:off x="56294" y="1698944"/>
                  <a:ext cx="4743332" cy="696311"/>
                  <a:chOff x="185556" y="2543081"/>
                  <a:chExt cx="2187933" cy="961448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88A2F5AD-FCB1-A943-A80F-BEEE40536257}"/>
                      </a:ext>
                    </a:extLst>
                  </p:cNvPr>
                  <p:cNvSpPr/>
                  <p:nvPr/>
                </p:nvSpPr>
                <p:spPr>
                  <a:xfrm>
                    <a:off x="185556" y="2543081"/>
                    <a:ext cx="2187933" cy="961448"/>
                  </a:xfrm>
                  <a:prstGeom prst="rect">
                    <a:avLst/>
                  </a:prstGeom>
                  <a:solidFill>
                    <a:srgbClr val="35B9C4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EC6952F1-CB64-2945-82EB-D38A9DAA5855}"/>
                      </a:ext>
                    </a:extLst>
                  </p:cNvPr>
                  <p:cNvSpPr/>
                  <p:nvPr/>
                </p:nvSpPr>
                <p:spPr>
                  <a:xfrm>
                    <a:off x="353083" y="2549308"/>
                    <a:ext cx="1953780" cy="93493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5875" marR="0" lvl="1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2000" b="1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</a:t>
                    </a: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CHEDULE </a:t>
                    </a:r>
                  </a:p>
                  <a:p>
                    <a:pPr marL="15875" marR="0" lvl="1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to Maximize</a:t>
                    </a:r>
                    <a:r>
                      <a:rPr kumimoji="0" lang="en-US" i="1" u="none" strike="noStrike" kern="1200" cap="none" spc="0" normalizeH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Learner Outcomes</a:t>
                    </a:r>
                    <a:endParaRPr kumimoji="0" lang="en-US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E340E2A1-728C-4447-A3D2-871220683CFD}"/>
                    </a:ext>
                  </a:extLst>
                </p:cNvPr>
                <p:cNvGrpSpPr/>
                <p:nvPr/>
              </p:nvGrpSpPr>
              <p:grpSpPr>
                <a:xfrm>
                  <a:off x="901717" y="3886330"/>
                  <a:ext cx="3435711" cy="388618"/>
                  <a:chOff x="259007" y="3219805"/>
                  <a:chExt cx="1596096" cy="388618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8E4A7A75-CFB9-8B4A-A74E-A18D5C32D4FF}"/>
                      </a:ext>
                    </a:extLst>
                  </p:cNvPr>
                  <p:cNvSpPr/>
                  <p:nvPr/>
                </p:nvSpPr>
                <p:spPr>
                  <a:xfrm>
                    <a:off x="298744" y="3219805"/>
                    <a:ext cx="1390089" cy="388618"/>
                  </a:xfrm>
                  <a:prstGeom prst="rect">
                    <a:avLst/>
                  </a:prstGeom>
                  <a:solidFill>
                    <a:srgbClr val="38D4D6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2FCF8FB-0F9B-3C40-B919-277F3EA2AEEB}"/>
                      </a:ext>
                    </a:extLst>
                  </p:cNvPr>
                  <p:cNvSpPr/>
                  <p:nvPr/>
                </p:nvSpPr>
                <p:spPr>
                  <a:xfrm>
                    <a:off x="259007" y="3240004"/>
                    <a:ext cx="1596096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5875" marR="0" lvl="1" indent="0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1230-1400: </a:t>
                    </a:r>
                    <a:r>
                      <a: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Lunch,</a:t>
                    </a:r>
                    <a: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Study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B1F7F1F4-0D5F-C84B-AE14-2C3A84F29765}"/>
                    </a:ext>
                  </a:extLst>
                </p:cNvPr>
                <p:cNvGrpSpPr/>
                <p:nvPr/>
              </p:nvGrpSpPr>
              <p:grpSpPr>
                <a:xfrm>
                  <a:off x="916707" y="2891548"/>
                  <a:ext cx="3906001" cy="378303"/>
                  <a:chOff x="259993" y="3071825"/>
                  <a:chExt cx="1915293" cy="425530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2F237E57-8248-8E4D-9563-7E5C255EE2A9}"/>
                      </a:ext>
                    </a:extLst>
                  </p:cNvPr>
                  <p:cNvSpPr/>
                  <p:nvPr/>
                </p:nvSpPr>
                <p:spPr>
                  <a:xfrm>
                    <a:off x="293825" y="3071855"/>
                    <a:ext cx="1881461" cy="425500"/>
                  </a:xfrm>
                  <a:prstGeom prst="rect">
                    <a:avLst/>
                  </a:prstGeom>
                  <a:solidFill>
                    <a:srgbClr val="A7FE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D7FF4696-4649-2B47-B3AA-289ADCDD03E6}"/>
                      </a:ext>
                    </a:extLst>
                  </p:cNvPr>
                  <p:cNvSpPr/>
                  <p:nvPr/>
                </p:nvSpPr>
                <p:spPr>
                  <a:xfrm>
                    <a:off x="259993" y="3071825"/>
                    <a:ext cx="1851486" cy="3808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5875" marR="0" lvl="1" indent="0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0800-1100: Coursework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D1FB59EA-BF7F-D84C-A5C8-F6321B407044}"/>
                    </a:ext>
                  </a:extLst>
                </p:cNvPr>
                <p:cNvGrpSpPr/>
                <p:nvPr/>
              </p:nvGrpSpPr>
              <p:grpSpPr>
                <a:xfrm>
                  <a:off x="916708" y="4448848"/>
                  <a:ext cx="4016413" cy="369333"/>
                  <a:chOff x="266186" y="3009848"/>
                  <a:chExt cx="1851486" cy="455203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456DA86A-965F-794B-BEFE-590130FCF1E0}"/>
                      </a:ext>
                    </a:extLst>
                  </p:cNvPr>
                  <p:cNvSpPr/>
                  <p:nvPr/>
                </p:nvSpPr>
                <p:spPr>
                  <a:xfrm>
                    <a:off x="293826" y="3009848"/>
                    <a:ext cx="1562082" cy="455203"/>
                  </a:xfrm>
                  <a:prstGeom prst="rect">
                    <a:avLst/>
                  </a:prstGeom>
                  <a:solidFill>
                    <a:srgbClr val="A7FE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140E078D-4A41-244C-81A4-AA68DD9B29F7}"/>
                      </a:ext>
                    </a:extLst>
                  </p:cNvPr>
                  <p:cNvSpPr/>
                  <p:nvPr/>
                </p:nvSpPr>
                <p:spPr>
                  <a:xfrm>
                    <a:off x="266186" y="3023211"/>
                    <a:ext cx="1851486" cy="41726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5875" lvl="1">
                      <a:defRPr/>
                    </a:pPr>
                    <a:r>
                      <a:rPr lang="en-US" sz="16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1400-1600: </a:t>
                    </a:r>
                    <a:r>
                      <a:rPr kumimoji="0" lang="en-US" sz="16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Coursework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64146B3D-3B8C-1844-B79A-B4C137EEFE76}"/>
                    </a:ext>
                  </a:extLst>
                </p:cNvPr>
                <p:cNvGrpSpPr/>
                <p:nvPr/>
              </p:nvGrpSpPr>
              <p:grpSpPr>
                <a:xfrm>
                  <a:off x="916707" y="5349367"/>
                  <a:ext cx="3062814" cy="366031"/>
                  <a:chOff x="259842" y="3265420"/>
                  <a:chExt cx="1338224" cy="451134"/>
                </a:xfrm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2400E094-BE74-C84A-AFC4-423489BA876C}"/>
                      </a:ext>
                    </a:extLst>
                  </p:cNvPr>
                  <p:cNvSpPr/>
                  <p:nvPr/>
                </p:nvSpPr>
                <p:spPr>
                  <a:xfrm>
                    <a:off x="287277" y="3265420"/>
                    <a:ext cx="1310789" cy="451134"/>
                  </a:xfrm>
                  <a:prstGeom prst="rect">
                    <a:avLst/>
                  </a:prstGeom>
                  <a:solidFill>
                    <a:srgbClr val="38D4D6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64E1EA00-CEF5-D547-85FC-D30235622FC3}"/>
                      </a:ext>
                    </a:extLst>
                  </p:cNvPr>
                  <p:cNvSpPr/>
                  <p:nvPr/>
                </p:nvSpPr>
                <p:spPr>
                  <a:xfrm>
                    <a:off x="259842" y="3267159"/>
                    <a:ext cx="1318575" cy="41726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5875" lvl="1">
                      <a:defRPr/>
                    </a:pPr>
                    <a:r>
                      <a:rPr lang="en-US" sz="160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1900-2030: </a:t>
                    </a:r>
                    <a:r>
                      <a:rPr kumimoji="0" lang="en-US" sz="16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HW / Study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94DF162-6352-1447-99BE-1447D06F37AB}"/>
                    </a:ext>
                  </a:extLst>
                </p:cNvPr>
                <p:cNvGrpSpPr/>
                <p:nvPr/>
              </p:nvGrpSpPr>
              <p:grpSpPr>
                <a:xfrm>
                  <a:off x="931697" y="4896203"/>
                  <a:ext cx="2786966" cy="366026"/>
                  <a:chOff x="264599" y="3009849"/>
                  <a:chExt cx="1347034" cy="451133"/>
                </a:xfrm>
              </p:grpSpPr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29A14635-177B-0A41-9015-14A11F827764}"/>
                      </a:ext>
                    </a:extLst>
                  </p:cNvPr>
                  <p:cNvSpPr/>
                  <p:nvPr/>
                </p:nvSpPr>
                <p:spPr>
                  <a:xfrm>
                    <a:off x="293826" y="3009849"/>
                    <a:ext cx="1255913" cy="451133"/>
                  </a:xfrm>
                  <a:prstGeom prst="rect">
                    <a:avLst/>
                  </a:prstGeom>
                  <a:solidFill>
                    <a:srgbClr val="00424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306ADD90-3079-C44A-A33D-2BE9B458F5C5}"/>
                      </a:ext>
                    </a:extLst>
                  </p:cNvPr>
                  <p:cNvSpPr/>
                  <p:nvPr/>
                </p:nvSpPr>
                <p:spPr>
                  <a:xfrm>
                    <a:off x="264599" y="3031769"/>
                    <a:ext cx="1347034" cy="41727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15875" lvl="1">
                      <a:defRPr/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1600-1700: </a:t>
                    </a:r>
                    <a:r>
                      <a:rPr kumimoji="0" lang="en-US" sz="16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Military Time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BF90DA8-64CA-8D45-9D9B-9D415D26ED00}"/>
                    </a:ext>
                  </a:extLst>
                </p:cNvPr>
                <p:cNvGrpSpPr/>
                <p:nvPr/>
              </p:nvGrpSpPr>
              <p:grpSpPr>
                <a:xfrm>
                  <a:off x="931697" y="2453468"/>
                  <a:ext cx="2827727" cy="369333"/>
                  <a:chOff x="271924" y="3009848"/>
                  <a:chExt cx="1377212" cy="511524"/>
                </a:xfrm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80FD34E9-274B-9446-99D2-2A35A9B7EBC4}"/>
                      </a:ext>
                    </a:extLst>
                  </p:cNvPr>
                  <p:cNvSpPr/>
                  <p:nvPr/>
                </p:nvSpPr>
                <p:spPr>
                  <a:xfrm>
                    <a:off x="293827" y="3009848"/>
                    <a:ext cx="1265789" cy="511524"/>
                  </a:xfrm>
                  <a:prstGeom prst="rect">
                    <a:avLst/>
                  </a:prstGeom>
                  <a:solidFill>
                    <a:srgbClr val="00424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DC5C48F-70F8-6E47-9E08-52895AFC72B6}"/>
                      </a:ext>
                    </a:extLst>
                  </p:cNvPr>
                  <p:cNvSpPr/>
                  <p:nvPr/>
                </p:nvSpPr>
                <p:spPr>
                  <a:xfrm>
                    <a:off x="271924" y="3024116"/>
                    <a:ext cx="1377212" cy="46889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15875" lvl="1">
                      <a:defRPr/>
                    </a:pPr>
                    <a:r>
                      <a: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0700-0800: </a:t>
                    </a:r>
                    <a:r>
                      <a:rPr kumimoji="0" lang="en-US" sz="16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Military Time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0279AC4F-A64C-304B-9A25-5E8CE7A7B63F}"/>
                    </a:ext>
                  </a:extLst>
                </p:cNvPr>
                <p:cNvGrpSpPr/>
                <p:nvPr/>
              </p:nvGrpSpPr>
              <p:grpSpPr>
                <a:xfrm>
                  <a:off x="23160" y="2448300"/>
                  <a:ext cx="920344" cy="851174"/>
                  <a:chOff x="226651" y="3009848"/>
                  <a:chExt cx="1865946" cy="825309"/>
                </a:xfrm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81219927-AE74-D44C-A2CE-8A875776F134}"/>
                      </a:ext>
                    </a:extLst>
                  </p:cNvPr>
                  <p:cNvSpPr/>
                  <p:nvPr/>
                </p:nvSpPr>
                <p:spPr>
                  <a:xfrm>
                    <a:off x="293826" y="3009848"/>
                    <a:ext cx="1798771" cy="825309"/>
                  </a:xfrm>
                  <a:prstGeom prst="rect">
                    <a:avLst/>
                  </a:prstGeom>
                  <a:solidFill>
                    <a:srgbClr val="35B9C4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6DF3D5EB-3D32-EB49-8024-267FDE77CFF9}"/>
                      </a:ext>
                    </a:extLst>
                  </p:cNvPr>
                  <p:cNvSpPr/>
                  <p:nvPr/>
                </p:nvSpPr>
                <p:spPr>
                  <a:xfrm>
                    <a:off x="226651" y="3171526"/>
                    <a:ext cx="1798773" cy="35810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5875" lvl="1" algn="ctr">
                      <a:defRPr/>
                    </a:pPr>
                    <a:r>
                      <a:rPr lang="en-US" b="1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r>
                      <a:rPr kumimoji="0" lang="en-US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M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23B3E7DF-00BB-BF44-9F19-B1EC557C5217}"/>
                    </a:ext>
                  </a:extLst>
                </p:cNvPr>
                <p:cNvGrpSpPr/>
                <p:nvPr/>
              </p:nvGrpSpPr>
              <p:grpSpPr>
                <a:xfrm>
                  <a:off x="41172" y="3433820"/>
                  <a:ext cx="887211" cy="870610"/>
                  <a:chOff x="287718" y="3009847"/>
                  <a:chExt cx="435430" cy="870610"/>
                </a:xfrm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9AD3E719-0FBD-AB46-977C-1A7F37165046}"/>
                      </a:ext>
                    </a:extLst>
                  </p:cNvPr>
                  <p:cNvSpPr/>
                  <p:nvPr/>
                </p:nvSpPr>
                <p:spPr>
                  <a:xfrm>
                    <a:off x="293826" y="3009847"/>
                    <a:ext cx="429322" cy="870610"/>
                  </a:xfrm>
                  <a:prstGeom prst="rect">
                    <a:avLst/>
                  </a:prstGeom>
                  <a:solidFill>
                    <a:srgbClr val="35B9C4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6C8B70EC-3E66-234A-A92B-53B991D8D082}"/>
                      </a:ext>
                    </a:extLst>
                  </p:cNvPr>
                  <p:cNvSpPr/>
                  <p:nvPr/>
                </p:nvSpPr>
                <p:spPr>
                  <a:xfrm>
                    <a:off x="287718" y="3061302"/>
                    <a:ext cx="435430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5875" marR="0" lvl="1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MID DAY</a:t>
                    </a:r>
                    <a:endParaRPr kumimoji="0" 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CE36829E-B005-1442-BAE3-8691F1AB1E9C}"/>
                    </a:ext>
                  </a:extLst>
                </p:cNvPr>
                <p:cNvGrpSpPr/>
                <p:nvPr/>
              </p:nvGrpSpPr>
              <p:grpSpPr>
                <a:xfrm>
                  <a:off x="33207" y="4429303"/>
                  <a:ext cx="902699" cy="1320790"/>
                  <a:chOff x="262425" y="3009848"/>
                  <a:chExt cx="1830172" cy="825309"/>
                </a:xfrm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39A28339-E4C1-A94E-9412-F2F8775B5839}"/>
                      </a:ext>
                    </a:extLst>
                  </p:cNvPr>
                  <p:cNvSpPr/>
                  <p:nvPr/>
                </p:nvSpPr>
                <p:spPr>
                  <a:xfrm>
                    <a:off x="293826" y="3009848"/>
                    <a:ext cx="1798771" cy="825309"/>
                  </a:xfrm>
                  <a:prstGeom prst="rect">
                    <a:avLst/>
                  </a:prstGeom>
                  <a:solidFill>
                    <a:srgbClr val="35B9C4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37A131E1-1F96-E54B-A808-5BB25DD88588}"/>
                      </a:ext>
                    </a:extLst>
                  </p:cNvPr>
                  <p:cNvSpPr/>
                  <p:nvPr/>
                </p:nvSpPr>
                <p:spPr>
                  <a:xfrm>
                    <a:off x="262425" y="3248360"/>
                    <a:ext cx="1798773" cy="2307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5875" lvl="1" algn="ctr">
                      <a:defRPr/>
                    </a:pPr>
                    <a:r>
                      <a:rPr kumimoji="0" lang="en-US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PM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2DEE838-0B93-5A4E-A989-DC0B4584DF97}"/>
                  </a:ext>
                </a:extLst>
              </p:cNvPr>
              <p:cNvSpPr/>
              <p:nvPr/>
            </p:nvSpPr>
            <p:spPr>
              <a:xfrm>
                <a:off x="1133601" y="3963547"/>
                <a:ext cx="3002855" cy="338554"/>
              </a:xfrm>
              <a:prstGeom prst="rect">
                <a:avLst/>
              </a:prstGeom>
              <a:solidFill>
                <a:srgbClr val="004242"/>
              </a:solidFill>
            </p:spPr>
            <p:txBody>
              <a:bodyPr wrap="square">
                <a:spAutoFit/>
              </a:bodyPr>
              <a:lstStyle/>
              <a:p>
                <a:pPr marL="15875" lvl="1"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1100-1230: PT / </a:t>
                </a:r>
                <a:r>
                  <a:rPr kumimoji="0" 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Military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7F822C9D-368C-DB41-98D9-41DA99A5844F}"/>
                </a:ext>
              </a:extLst>
            </p:cNvPr>
            <p:cNvSpPr/>
            <p:nvPr/>
          </p:nvSpPr>
          <p:spPr>
            <a:xfrm>
              <a:off x="66695" y="2080874"/>
              <a:ext cx="5038030" cy="4324130"/>
            </a:xfrm>
            <a:prstGeom prst="frame">
              <a:avLst>
                <a:gd name="adj1" fmla="val 140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74791A-1D83-B54C-81EA-966E317637BC}"/>
              </a:ext>
            </a:extLst>
          </p:cNvPr>
          <p:cNvGrpSpPr/>
          <p:nvPr/>
        </p:nvGrpSpPr>
        <p:grpSpPr>
          <a:xfrm>
            <a:off x="9372437" y="32778"/>
            <a:ext cx="2772711" cy="584556"/>
            <a:chOff x="9372437" y="32778"/>
            <a:chExt cx="2772711" cy="58455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BD76B03-93F8-B54E-B461-286E33555116}"/>
                </a:ext>
              </a:extLst>
            </p:cNvPr>
            <p:cNvGrpSpPr/>
            <p:nvPr/>
          </p:nvGrpSpPr>
          <p:grpSpPr>
            <a:xfrm>
              <a:off x="9372437" y="117566"/>
              <a:ext cx="2343927" cy="499768"/>
              <a:chOff x="643351" y="205881"/>
              <a:chExt cx="2343927" cy="459704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1B177DD-EE54-3947-9EE0-FAD3B5713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62622" y="240929"/>
                <a:ext cx="424656" cy="424656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CCB5C91-8305-A747-A341-B2AE80FC9033}"/>
                  </a:ext>
                </a:extLst>
              </p:cNvPr>
              <p:cNvSpPr txBox="1"/>
              <p:nvPr/>
            </p:nvSpPr>
            <p:spPr>
              <a:xfrm>
                <a:off x="643351" y="205881"/>
                <a:ext cx="2252249" cy="424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517</a:t>
                </a:r>
                <a:r>
                  <a:rPr lang="en-US" sz="1200" b="1" baseline="300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sz="1200" b="1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TRAINING GROUP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Presidio of Monterey, CA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39E0BC9-C919-C844-B80D-F32E97BC1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16363" y="32778"/>
              <a:ext cx="428785" cy="41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181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E8D8D8-2C7E-BD44-8A3C-C26834879226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76C9A9-B617-9F46-B80B-F7366289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BE8BD-F3BC-EB4F-9EA8-C13A2852D262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BBF506C2-29C0-8748-BF1A-2011C06D642F}"/>
              </a:ext>
            </a:extLst>
          </p:cNvPr>
          <p:cNvSpPr txBox="1">
            <a:spLocks/>
          </p:cNvSpPr>
          <p:nvPr/>
        </p:nvSpPr>
        <p:spPr>
          <a:xfrm>
            <a:off x="1725733" y="1720418"/>
            <a:ext cx="5543172" cy="164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9DFC15-0450-204C-A117-B71F7CE4461E}"/>
              </a:ext>
            </a:extLst>
          </p:cNvPr>
          <p:cNvSpPr txBox="1"/>
          <p:nvPr/>
        </p:nvSpPr>
        <p:spPr>
          <a:xfrm>
            <a:off x="375636" y="1139987"/>
            <a:ext cx="8243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3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FACULTY </a:t>
            </a:r>
            <a:r>
              <a:rPr kumimoji="0" lang="en-US" sz="4000" b="1" i="0" u="none" strike="noStrike" kern="1200" cap="none" spc="300" normalizeH="0" noProof="0" dirty="0">
                <a:ln>
                  <a:noFill/>
                </a:ln>
                <a:solidFill>
                  <a:srgbClr val="35B9C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</a:t>
            </a:r>
            <a:endParaRPr kumimoji="0" lang="en-US" sz="4000" b="1" i="0" u="none" strike="noStrike" kern="1200" cap="none" spc="300" normalizeH="0" baseline="0" noProof="0" dirty="0">
              <a:ln>
                <a:noFill/>
              </a:ln>
              <a:solidFill>
                <a:srgbClr val="35B9C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DF83A0-C6A5-2F41-AA73-FD045C33FE12}"/>
              </a:ext>
            </a:extLst>
          </p:cNvPr>
          <p:cNvSpPr txBox="1"/>
          <p:nvPr/>
        </p:nvSpPr>
        <p:spPr>
          <a:xfrm>
            <a:off x="85435" y="11967"/>
            <a:ext cx="677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MODERNIZING THE</a:t>
            </a:r>
            <a:endParaRPr lang="en-US" sz="2000" b="1" spc="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MODEL</a:t>
            </a:r>
            <a:endParaRPr lang="en-US" sz="20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DF2AF7-298D-CD4E-9606-2ED021232C94}"/>
              </a:ext>
            </a:extLst>
          </p:cNvPr>
          <p:cNvSpPr/>
          <p:nvPr/>
        </p:nvSpPr>
        <p:spPr>
          <a:xfrm>
            <a:off x="5012288" y="2302950"/>
            <a:ext cx="1669862" cy="4165677"/>
          </a:xfrm>
          <a:prstGeom prst="rect">
            <a:avLst/>
          </a:prstGeom>
          <a:blipFill>
            <a:blip r:embed="rId4"/>
            <a:stretch>
              <a:fillRect l="-139763" r="-1314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45CE84-A221-8340-A352-5155D9BE64CD}"/>
              </a:ext>
            </a:extLst>
          </p:cNvPr>
          <p:cNvSpPr/>
          <p:nvPr/>
        </p:nvSpPr>
        <p:spPr>
          <a:xfrm>
            <a:off x="688632" y="2884334"/>
            <a:ext cx="358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INDIVIDUALIZED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on topics of need and interest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E99E74-8C66-FE4E-A32D-3FF10A41B317}"/>
              </a:ext>
            </a:extLst>
          </p:cNvPr>
          <p:cNvSpPr/>
          <p:nvPr/>
        </p:nvSpPr>
        <p:spPr>
          <a:xfrm>
            <a:off x="7571020" y="2884334"/>
            <a:ext cx="3566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innovation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iterative design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3057D1-6868-584D-B0AA-C53579807C73}"/>
              </a:ext>
            </a:extLst>
          </p:cNvPr>
          <p:cNvSpPr/>
          <p:nvPr/>
        </p:nvSpPr>
        <p:spPr>
          <a:xfrm>
            <a:off x="688632" y="4409810"/>
            <a:ext cx="35851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COLLABORATION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between DLI, Air Force and greater academia/industry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54D86F-8308-E847-98B8-8E47176526E1}"/>
              </a:ext>
            </a:extLst>
          </p:cNvPr>
          <p:cNvSpPr/>
          <p:nvPr/>
        </p:nvSpPr>
        <p:spPr>
          <a:xfrm>
            <a:off x="7571020" y="4402204"/>
            <a:ext cx="37057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research and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publishing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9530D-84FE-4640-861A-DF766F6810A3}"/>
              </a:ext>
            </a:extLst>
          </p:cNvPr>
          <p:cNvSpPr/>
          <p:nvPr/>
        </p:nvSpPr>
        <p:spPr>
          <a:xfrm>
            <a:off x="0" y="2108200"/>
            <a:ext cx="12192000" cy="4742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E8D8D8-2C7E-BD44-8A3C-C26834879226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76C9A9-B617-9F46-B80B-F7366289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BE8BD-F3BC-EB4F-9EA8-C13A2852D262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5CD34-1D41-F742-8227-0BB17E13BAD4}"/>
              </a:ext>
            </a:extLst>
          </p:cNvPr>
          <p:cNvSpPr txBox="1"/>
          <p:nvPr/>
        </p:nvSpPr>
        <p:spPr>
          <a:xfrm>
            <a:off x="85435" y="50067"/>
            <a:ext cx="677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LEARNED</a:t>
            </a:r>
            <a:endParaRPr lang="en-US" sz="3200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Content Placeholder 8">
            <a:extLst>
              <a:ext uri="{FF2B5EF4-FFF2-40B4-BE49-F238E27FC236}">
                <a16:creationId xmlns:a16="http://schemas.microsoft.com/office/drawing/2014/main" id="{104F579F-2025-6E4F-A97C-1606F780CD8B}"/>
              </a:ext>
            </a:extLst>
          </p:cNvPr>
          <p:cNvSpPr txBox="1">
            <a:spLocks/>
          </p:cNvSpPr>
          <p:nvPr/>
        </p:nvSpPr>
        <p:spPr>
          <a:xfrm>
            <a:off x="277908" y="2590800"/>
            <a:ext cx="5656751" cy="127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to Get the Best Outcomes—having the academic humility to partner in order to change how we do business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E760ED70-E697-6E41-A4DE-9E120C95EC17}"/>
              </a:ext>
            </a:extLst>
          </p:cNvPr>
          <p:cNvSpPr txBox="1">
            <a:spLocks/>
          </p:cNvSpPr>
          <p:nvPr/>
        </p:nvSpPr>
        <p:spPr>
          <a:xfrm>
            <a:off x="6212567" y="2590800"/>
            <a:ext cx="5350165" cy="974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the Panacea—how we integrate technology to reach the right learning objectives is more important</a:t>
            </a:r>
          </a:p>
          <a:p>
            <a:pPr algn="l"/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8B4C90-2FD8-3149-A66A-335CE76AA8FD}"/>
              </a:ext>
            </a:extLst>
          </p:cNvPr>
          <p:cNvSpPr txBox="1">
            <a:spLocks/>
          </p:cNvSpPr>
          <p:nvPr/>
        </p:nvSpPr>
        <p:spPr>
          <a:xfrm>
            <a:off x="6212567" y="4412148"/>
            <a:ext cx="5674868" cy="914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FACULTY DEVELOPMENT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Be Robust--student-centered/individualized learning requires sophistication by the educator/trainer  </a:t>
            </a: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E5FBB76-296A-C94D-A243-83941F0632D7}"/>
              </a:ext>
            </a:extLst>
          </p:cNvPr>
          <p:cNvSpPr txBox="1">
            <a:spLocks/>
          </p:cNvSpPr>
          <p:nvPr/>
        </p:nvSpPr>
        <p:spPr>
          <a:xfrm>
            <a:off x="277908" y="4479519"/>
            <a:ext cx="5674868" cy="132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LEARNER FEEDBACK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Vital to the Iterative Design Process—when students own their learning, the improved results follow in the classroom and beyond </a:t>
            </a:r>
          </a:p>
          <a:p>
            <a:pPr algn="l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56242-D77E-3A4A-8BC5-EEAF2B43F3A2}"/>
              </a:ext>
            </a:extLst>
          </p:cNvPr>
          <p:cNvSpPr txBox="1"/>
          <p:nvPr/>
        </p:nvSpPr>
        <p:spPr>
          <a:xfrm>
            <a:off x="277908" y="1213089"/>
            <a:ext cx="824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3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</a:t>
            </a:r>
            <a:r>
              <a:rPr lang="en-US" sz="3600" spc="3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BEGINS WITH</a:t>
            </a:r>
            <a:r>
              <a:rPr lang="en-US" sz="3600" b="1" spc="3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480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28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49530D-84FE-4640-861A-DF766F6810A3}"/>
              </a:ext>
            </a:extLst>
          </p:cNvPr>
          <p:cNvSpPr/>
          <p:nvPr/>
        </p:nvSpPr>
        <p:spPr>
          <a:xfrm>
            <a:off x="0" y="2108200"/>
            <a:ext cx="12192000" cy="4742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E8D8D8-2C7E-BD44-8A3C-C26834879226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76C9A9-B617-9F46-B80B-F7366289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BE8BD-F3BC-EB4F-9EA8-C13A2852D262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5CD34-1D41-F742-8227-0BB17E13BAD4}"/>
              </a:ext>
            </a:extLst>
          </p:cNvPr>
          <p:cNvSpPr txBox="1"/>
          <p:nvPr/>
        </p:nvSpPr>
        <p:spPr>
          <a:xfrm>
            <a:off x="85435" y="50067"/>
            <a:ext cx="677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LEARNED</a:t>
            </a:r>
            <a:endParaRPr lang="en-US" sz="3200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Content Placeholder 8">
            <a:extLst>
              <a:ext uri="{FF2B5EF4-FFF2-40B4-BE49-F238E27FC236}">
                <a16:creationId xmlns:a16="http://schemas.microsoft.com/office/drawing/2014/main" id="{104F579F-2025-6E4F-A97C-1606F780CD8B}"/>
              </a:ext>
            </a:extLst>
          </p:cNvPr>
          <p:cNvSpPr txBox="1">
            <a:spLocks/>
          </p:cNvSpPr>
          <p:nvPr/>
        </p:nvSpPr>
        <p:spPr>
          <a:xfrm>
            <a:off x="277908" y="2590800"/>
            <a:ext cx="5656751" cy="127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LACK OF RESOURCES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plan B-Z ready in the event that you run into a resource constraint; focus on scalable solutions to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ID’d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problem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E760ED70-E697-6E41-A4DE-9E120C95EC17}"/>
              </a:ext>
            </a:extLst>
          </p:cNvPr>
          <p:cNvSpPr txBox="1">
            <a:spLocks/>
          </p:cNvSpPr>
          <p:nvPr/>
        </p:nvSpPr>
        <p:spPr>
          <a:xfrm>
            <a:off x="6212567" y="2590800"/>
            <a:ext cx="5350165" cy="974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DELAYS AND RESISTANCE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 everyone will be a fan; build a support network to sustain you and your team through the project; decide which elements are the must-do’s vs. the nice-to-do’s up front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8B4C90-2FD8-3149-A66A-335CE76AA8FD}"/>
              </a:ext>
            </a:extLst>
          </p:cNvPr>
          <p:cNvSpPr txBox="1">
            <a:spLocks/>
          </p:cNvSpPr>
          <p:nvPr/>
        </p:nvSpPr>
        <p:spPr>
          <a:xfrm>
            <a:off x="6212567" y="4412148"/>
            <a:ext cx="5674868" cy="914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the Design Thinking/Agile principles in mind, and flex when new data presents itself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E5FBB76-296A-C94D-A243-83941F0632D7}"/>
              </a:ext>
            </a:extLst>
          </p:cNvPr>
          <p:cNvSpPr txBox="1">
            <a:spLocks/>
          </p:cNvSpPr>
          <p:nvPr/>
        </p:nvSpPr>
        <p:spPr>
          <a:xfrm>
            <a:off x="277908" y="4479519"/>
            <a:ext cx="5674868" cy="132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TEAM BUILDING CHALLENGES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Build the team’s culture from the beginning and return to the shared values construct when conflict arises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856242-D77E-3A4A-8BC5-EEAF2B43F3A2}"/>
              </a:ext>
            </a:extLst>
          </p:cNvPr>
          <p:cNvSpPr txBox="1"/>
          <p:nvPr/>
        </p:nvSpPr>
        <p:spPr>
          <a:xfrm>
            <a:off x="277908" y="1213089"/>
            <a:ext cx="824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3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3600" spc="300" baseline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3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</a:t>
            </a:r>
            <a:r>
              <a:rPr lang="en-US" sz="3600" spc="3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  <a:r>
              <a:rPr lang="en-US" sz="3600" b="1" spc="300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480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3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9C95A23-E3E9-C245-9C05-0F3FEC7E63EA}"/>
              </a:ext>
            </a:extLst>
          </p:cNvPr>
          <p:cNvGrpSpPr/>
          <p:nvPr/>
        </p:nvGrpSpPr>
        <p:grpSpPr>
          <a:xfrm>
            <a:off x="2922115" y="50067"/>
            <a:ext cx="9297661" cy="6863443"/>
            <a:chOff x="3591341" y="0"/>
            <a:chExt cx="9297661" cy="6858000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3DAE44A-4177-D64E-84B5-1AD5D236F6FB}"/>
                </a:ext>
              </a:extLst>
            </p:cNvPr>
            <p:cNvSpPr/>
            <p:nvPr/>
          </p:nvSpPr>
          <p:spPr>
            <a:xfrm flipH="1">
              <a:off x="3591341" y="0"/>
              <a:ext cx="2908850" cy="6858000"/>
            </a:xfrm>
            <a:prstGeom prst="parallelogram">
              <a:avLst>
                <a:gd name="adj" fmla="val 9122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A3447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DD14C9-8BA2-7340-BE5D-81B3BD3EFF2A}"/>
                </a:ext>
              </a:extLst>
            </p:cNvPr>
            <p:cNvGrpSpPr/>
            <p:nvPr/>
          </p:nvGrpSpPr>
          <p:grpSpPr>
            <a:xfrm>
              <a:off x="4134680" y="0"/>
              <a:ext cx="8754322" cy="6858000"/>
              <a:chOff x="4134680" y="0"/>
              <a:chExt cx="8754322" cy="6858000"/>
            </a:xfrm>
          </p:grpSpPr>
          <p:sp>
            <p:nvSpPr>
              <p:cNvPr id="2" name="Parallelogram 1">
                <a:extLst>
                  <a:ext uri="{FF2B5EF4-FFF2-40B4-BE49-F238E27FC236}">
                    <a16:creationId xmlns:a16="http://schemas.microsoft.com/office/drawing/2014/main" id="{3AAFCC88-17FA-9949-B7F4-F80A80AD6BCA}"/>
                  </a:ext>
                </a:extLst>
              </p:cNvPr>
              <p:cNvSpPr/>
              <p:nvPr/>
            </p:nvSpPr>
            <p:spPr>
              <a:xfrm flipH="1">
                <a:off x="4134680" y="0"/>
                <a:ext cx="7796063" cy="6858000"/>
              </a:xfrm>
              <a:prstGeom prst="parallelogram">
                <a:avLst>
                  <a:gd name="adj" fmla="val 38714"/>
                </a:avLst>
              </a:prstGeom>
              <a:solidFill>
                <a:srgbClr val="F3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93347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E4D6A-4234-0749-B388-66D6D547E7B4}"/>
                  </a:ext>
                </a:extLst>
              </p:cNvPr>
              <p:cNvSpPr/>
              <p:nvPr/>
            </p:nvSpPr>
            <p:spPr>
              <a:xfrm>
                <a:off x="9194800" y="0"/>
                <a:ext cx="3694202" cy="68580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2EBA27-1522-4446-8485-F9559714CEF3}"/>
              </a:ext>
            </a:extLst>
          </p:cNvPr>
          <p:cNvSpPr txBox="1"/>
          <p:nvPr/>
        </p:nvSpPr>
        <p:spPr>
          <a:xfrm>
            <a:off x="157507" y="3583992"/>
            <a:ext cx="482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94C8AC-47D0-FF4C-BCED-E26DB37571BB}"/>
              </a:ext>
            </a:extLst>
          </p:cNvPr>
          <p:cNvGrpSpPr/>
          <p:nvPr/>
        </p:nvGrpSpPr>
        <p:grpSpPr>
          <a:xfrm>
            <a:off x="4690335" y="1480009"/>
            <a:ext cx="5346300" cy="461665"/>
            <a:chOff x="5834743" y="892585"/>
            <a:chExt cx="5346300" cy="4616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544E31-C898-AF41-9695-43F4326F7BD5}"/>
                </a:ext>
              </a:extLst>
            </p:cNvPr>
            <p:cNvSpPr/>
            <p:nvPr/>
          </p:nvSpPr>
          <p:spPr>
            <a:xfrm>
              <a:off x="5834743" y="979714"/>
              <a:ext cx="329791" cy="3297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2B67BC-6BB4-3F4F-A4F4-DC91D5C4AEDA}"/>
                </a:ext>
              </a:extLst>
            </p:cNvPr>
            <p:cNvSpPr txBox="1"/>
            <p:nvPr/>
          </p:nvSpPr>
          <p:spPr>
            <a:xfrm>
              <a:off x="6358288" y="892585"/>
              <a:ext cx="4822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E702AA4-F8AE-DE4F-AF84-6C55971D2BDE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FD79F8-FE2D-FB4C-9496-55B8A2DF215B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F332132-C223-024F-B5CE-A5BF82400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7072C4-9F4E-A44F-88A7-970FC86DAE8B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1008326-F0AD-1D43-B3CC-12A5AAB13F5C}"/>
              </a:ext>
            </a:extLst>
          </p:cNvPr>
          <p:cNvSpPr txBox="1"/>
          <p:nvPr/>
        </p:nvSpPr>
        <p:spPr>
          <a:xfrm>
            <a:off x="85435" y="50067"/>
            <a:ext cx="677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r>
              <a:rPr lang="en-US" sz="32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32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8A95D4-E236-2D40-B8CA-396CD46205F3}"/>
              </a:ext>
            </a:extLst>
          </p:cNvPr>
          <p:cNvGrpSpPr/>
          <p:nvPr/>
        </p:nvGrpSpPr>
        <p:grpSpPr>
          <a:xfrm>
            <a:off x="6044513" y="4648804"/>
            <a:ext cx="5948140" cy="461665"/>
            <a:chOff x="6162606" y="4957434"/>
            <a:chExt cx="5948140" cy="46166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0A5A28B-F339-524C-88D1-B84AACFC01AE}"/>
                </a:ext>
              </a:extLst>
            </p:cNvPr>
            <p:cNvSpPr txBox="1"/>
            <p:nvPr/>
          </p:nvSpPr>
          <p:spPr>
            <a:xfrm>
              <a:off x="6683518" y="4957434"/>
              <a:ext cx="5427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Lessons Learned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11A4DCB-D7A0-E94A-B4D9-B93C89098136}"/>
                </a:ext>
              </a:extLst>
            </p:cNvPr>
            <p:cNvSpPr/>
            <p:nvPr/>
          </p:nvSpPr>
          <p:spPr>
            <a:xfrm>
              <a:off x="6162606" y="5023372"/>
              <a:ext cx="329791" cy="3297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35F5071-3F43-CB47-A0BE-82C4AEBD4016}"/>
              </a:ext>
            </a:extLst>
          </p:cNvPr>
          <p:cNvGrpSpPr/>
          <p:nvPr/>
        </p:nvGrpSpPr>
        <p:grpSpPr>
          <a:xfrm>
            <a:off x="5048931" y="2257815"/>
            <a:ext cx="6069716" cy="461665"/>
            <a:chOff x="5095022" y="1926425"/>
            <a:chExt cx="6069716" cy="4616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EC1D3C-EC86-5A49-9D62-16D2CCD40751}"/>
                </a:ext>
              </a:extLst>
            </p:cNvPr>
            <p:cNvSpPr txBox="1"/>
            <p:nvPr/>
          </p:nvSpPr>
          <p:spPr>
            <a:xfrm>
              <a:off x="5660328" y="1926425"/>
              <a:ext cx="5504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Driven Gap Analysis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E1BE290-0EA1-244B-880C-D9313B815AC9}"/>
                </a:ext>
              </a:extLst>
            </p:cNvPr>
            <p:cNvSpPr/>
            <p:nvPr/>
          </p:nvSpPr>
          <p:spPr>
            <a:xfrm>
              <a:off x="5095022" y="1969656"/>
              <a:ext cx="329791" cy="3297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3DB375-FFAC-E147-B787-F839430F09D3}"/>
              </a:ext>
            </a:extLst>
          </p:cNvPr>
          <p:cNvGrpSpPr/>
          <p:nvPr/>
        </p:nvGrpSpPr>
        <p:grpSpPr>
          <a:xfrm>
            <a:off x="5714722" y="3899841"/>
            <a:ext cx="5948909" cy="461665"/>
            <a:chOff x="6109636" y="3980585"/>
            <a:chExt cx="5948909" cy="4616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7B23F8-1433-8145-ADD3-01D37640A414}"/>
                </a:ext>
              </a:extLst>
            </p:cNvPr>
            <p:cNvSpPr txBox="1"/>
            <p:nvPr/>
          </p:nvSpPr>
          <p:spPr>
            <a:xfrm>
              <a:off x="6631317" y="3980585"/>
              <a:ext cx="5427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Modernizing the Learning Model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A3F2E54-1E07-CB40-AED4-87C58769BC41}"/>
                </a:ext>
              </a:extLst>
            </p:cNvPr>
            <p:cNvSpPr/>
            <p:nvPr/>
          </p:nvSpPr>
          <p:spPr>
            <a:xfrm>
              <a:off x="6109636" y="4046521"/>
              <a:ext cx="329791" cy="3297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1DD8ED-88EA-E54A-B3B2-798739DDF900}"/>
              </a:ext>
            </a:extLst>
          </p:cNvPr>
          <p:cNvGrpSpPr/>
          <p:nvPr/>
        </p:nvGrpSpPr>
        <p:grpSpPr>
          <a:xfrm>
            <a:off x="5378722" y="3078828"/>
            <a:ext cx="5937977" cy="461665"/>
            <a:chOff x="5585251" y="2969481"/>
            <a:chExt cx="5937977" cy="4616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3E07B6-F69C-9D47-9122-6CEDA74A4FD3}"/>
                </a:ext>
              </a:extLst>
            </p:cNvPr>
            <p:cNvSpPr txBox="1"/>
            <p:nvPr/>
          </p:nvSpPr>
          <p:spPr>
            <a:xfrm>
              <a:off x="6096000" y="2969481"/>
              <a:ext cx="5427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Through Design Thinking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6CC2AE2-3961-3240-ADF3-2E9DBD92FEE3}"/>
                </a:ext>
              </a:extLst>
            </p:cNvPr>
            <p:cNvSpPr/>
            <p:nvPr/>
          </p:nvSpPr>
          <p:spPr>
            <a:xfrm>
              <a:off x="5585251" y="3068463"/>
              <a:ext cx="329791" cy="3297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58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9C95A23-E3E9-C245-9C05-0F3FEC7E63EA}"/>
              </a:ext>
            </a:extLst>
          </p:cNvPr>
          <p:cNvGrpSpPr/>
          <p:nvPr/>
        </p:nvGrpSpPr>
        <p:grpSpPr>
          <a:xfrm>
            <a:off x="2922115" y="50067"/>
            <a:ext cx="9297661" cy="6863443"/>
            <a:chOff x="3591341" y="0"/>
            <a:chExt cx="9297661" cy="6858000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A3DAE44A-4177-D64E-84B5-1AD5D236F6FB}"/>
                </a:ext>
              </a:extLst>
            </p:cNvPr>
            <p:cNvSpPr/>
            <p:nvPr/>
          </p:nvSpPr>
          <p:spPr>
            <a:xfrm flipH="1">
              <a:off x="3591341" y="0"/>
              <a:ext cx="2908850" cy="6858000"/>
            </a:xfrm>
            <a:prstGeom prst="parallelogram">
              <a:avLst>
                <a:gd name="adj" fmla="val 9122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A3447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DD14C9-8BA2-7340-BE5D-81B3BD3EFF2A}"/>
                </a:ext>
              </a:extLst>
            </p:cNvPr>
            <p:cNvGrpSpPr/>
            <p:nvPr/>
          </p:nvGrpSpPr>
          <p:grpSpPr>
            <a:xfrm>
              <a:off x="4134680" y="0"/>
              <a:ext cx="8754322" cy="6858000"/>
              <a:chOff x="4134680" y="0"/>
              <a:chExt cx="8754322" cy="6858000"/>
            </a:xfrm>
          </p:grpSpPr>
          <p:sp>
            <p:nvSpPr>
              <p:cNvPr id="2" name="Parallelogram 1">
                <a:extLst>
                  <a:ext uri="{FF2B5EF4-FFF2-40B4-BE49-F238E27FC236}">
                    <a16:creationId xmlns:a16="http://schemas.microsoft.com/office/drawing/2014/main" id="{3AAFCC88-17FA-9949-B7F4-F80A80AD6BCA}"/>
                  </a:ext>
                </a:extLst>
              </p:cNvPr>
              <p:cNvSpPr/>
              <p:nvPr/>
            </p:nvSpPr>
            <p:spPr>
              <a:xfrm flipH="1">
                <a:off x="4134680" y="0"/>
                <a:ext cx="7796063" cy="6858000"/>
              </a:xfrm>
              <a:prstGeom prst="parallelogram">
                <a:avLst>
                  <a:gd name="adj" fmla="val 38714"/>
                </a:avLst>
              </a:prstGeom>
              <a:solidFill>
                <a:srgbClr val="F3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293347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04E4D6A-4234-0749-B388-66D6D547E7B4}"/>
                  </a:ext>
                </a:extLst>
              </p:cNvPr>
              <p:cNvSpPr/>
              <p:nvPr/>
            </p:nvSpPr>
            <p:spPr>
              <a:xfrm>
                <a:off x="9194800" y="0"/>
                <a:ext cx="3694202" cy="68580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2EBA27-1522-4446-8485-F9559714CEF3}"/>
              </a:ext>
            </a:extLst>
          </p:cNvPr>
          <p:cNvSpPr txBox="1"/>
          <p:nvPr/>
        </p:nvSpPr>
        <p:spPr>
          <a:xfrm>
            <a:off x="157507" y="3583992"/>
            <a:ext cx="482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94C8AC-47D0-FF4C-BCED-E26DB37571BB}"/>
              </a:ext>
            </a:extLst>
          </p:cNvPr>
          <p:cNvGrpSpPr/>
          <p:nvPr/>
        </p:nvGrpSpPr>
        <p:grpSpPr>
          <a:xfrm>
            <a:off x="4690335" y="1480009"/>
            <a:ext cx="5346300" cy="461665"/>
            <a:chOff x="5834743" y="892585"/>
            <a:chExt cx="5346300" cy="46166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544E31-C898-AF41-9695-43F4326F7BD5}"/>
                </a:ext>
              </a:extLst>
            </p:cNvPr>
            <p:cNvSpPr/>
            <p:nvPr/>
          </p:nvSpPr>
          <p:spPr>
            <a:xfrm>
              <a:off x="5834743" y="979714"/>
              <a:ext cx="329791" cy="3297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2B67BC-6BB4-3F4F-A4F4-DC91D5C4AEDA}"/>
                </a:ext>
              </a:extLst>
            </p:cNvPr>
            <p:cNvSpPr txBox="1"/>
            <p:nvPr/>
          </p:nvSpPr>
          <p:spPr>
            <a:xfrm>
              <a:off x="6358288" y="892585"/>
              <a:ext cx="4822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</a:t>
              </a:r>
              <a:endPara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E702AA4-F8AE-DE4F-AF84-6C55971D2BDE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FD79F8-FE2D-FB4C-9496-55B8A2DF215B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F332132-C223-024F-B5CE-A5BF82400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7072C4-9F4E-A44F-88A7-970FC86DAE8B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8A95D4-E236-2D40-B8CA-396CD46205F3}"/>
              </a:ext>
            </a:extLst>
          </p:cNvPr>
          <p:cNvGrpSpPr/>
          <p:nvPr/>
        </p:nvGrpSpPr>
        <p:grpSpPr>
          <a:xfrm>
            <a:off x="6044513" y="4648804"/>
            <a:ext cx="5948140" cy="461665"/>
            <a:chOff x="6162606" y="4957434"/>
            <a:chExt cx="5948140" cy="46166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0A5A28B-F339-524C-88D1-B84AACFC01AE}"/>
                </a:ext>
              </a:extLst>
            </p:cNvPr>
            <p:cNvSpPr txBox="1"/>
            <p:nvPr/>
          </p:nvSpPr>
          <p:spPr>
            <a:xfrm>
              <a:off x="6683518" y="4957434"/>
              <a:ext cx="5427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Lessons Learned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11A4DCB-D7A0-E94A-B4D9-B93C89098136}"/>
                </a:ext>
              </a:extLst>
            </p:cNvPr>
            <p:cNvSpPr/>
            <p:nvPr/>
          </p:nvSpPr>
          <p:spPr>
            <a:xfrm>
              <a:off x="6162606" y="5023372"/>
              <a:ext cx="329791" cy="3297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35F5071-3F43-CB47-A0BE-82C4AEBD4016}"/>
              </a:ext>
            </a:extLst>
          </p:cNvPr>
          <p:cNvGrpSpPr/>
          <p:nvPr/>
        </p:nvGrpSpPr>
        <p:grpSpPr>
          <a:xfrm>
            <a:off x="5048931" y="2257815"/>
            <a:ext cx="6069716" cy="461665"/>
            <a:chOff x="5095022" y="1926425"/>
            <a:chExt cx="6069716" cy="46166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EC1D3C-EC86-5A49-9D62-16D2CCD40751}"/>
                </a:ext>
              </a:extLst>
            </p:cNvPr>
            <p:cNvSpPr txBox="1"/>
            <p:nvPr/>
          </p:nvSpPr>
          <p:spPr>
            <a:xfrm>
              <a:off x="5660328" y="1926425"/>
              <a:ext cx="5504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Driven Gap Analysis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E1BE290-0EA1-244B-880C-D9313B815AC9}"/>
                </a:ext>
              </a:extLst>
            </p:cNvPr>
            <p:cNvSpPr/>
            <p:nvPr/>
          </p:nvSpPr>
          <p:spPr>
            <a:xfrm>
              <a:off x="5095022" y="1969656"/>
              <a:ext cx="329791" cy="3297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3DB375-FFAC-E147-B787-F839430F09D3}"/>
              </a:ext>
            </a:extLst>
          </p:cNvPr>
          <p:cNvGrpSpPr/>
          <p:nvPr/>
        </p:nvGrpSpPr>
        <p:grpSpPr>
          <a:xfrm>
            <a:off x="5714722" y="3899841"/>
            <a:ext cx="5948909" cy="461665"/>
            <a:chOff x="6109636" y="3980585"/>
            <a:chExt cx="5948909" cy="46166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7B23F8-1433-8145-ADD3-01D37640A414}"/>
                </a:ext>
              </a:extLst>
            </p:cNvPr>
            <p:cNvSpPr txBox="1"/>
            <p:nvPr/>
          </p:nvSpPr>
          <p:spPr>
            <a:xfrm>
              <a:off x="6631317" y="3980585"/>
              <a:ext cx="5427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Modernizing the Learning Model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A3F2E54-1E07-CB40-AED4-87C58769BC41}"/>
                </a:ext>
              </a:extLst>
            </p:cNvPr>
            <p:cNvSpPr/>
            <p:nvPr/>
          </p:nvSpPr>
          <p:spPr>
            <a:xfrm>
              <a:off x="6109636" y="4046521"/>
              <a:ext cx="329791" cy="3297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91DD8ED-88EA-E54A-B3B2-798739DDF900}"/>
              </a:ext>
            </a:extLst>
          </p:cNvPr>
          <p:cNvGrpSpPr/>
          <p:nvPr/>
        </p:nvGrpSpPr>
        <p:grpSpPr>
          <a:xfrm>
            <a:off x="5378722" y="3078828"/>
            <a:ext cx="5937977" cy="461665"/>
            <a:chOff x="5585251" y="2969481"/>
            <a:chExt cx="5937977" cy="4616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3E07B6-F69C-9D47-9122-6CEDA74A4FD3}"/>
                </a:ext>
              </a:extLst>
            </p:cNvPr>
            <p:cNvSpPr txBox="1"/>
            <p:nvPr/>
          </p:nvSpPr>
          <p:spPr>
            <a:xfrm>
              <a:off x="6096000" y="2969481"/>
              <a:ext cx="5427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Through Design Thinking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6CC2AE2-3961-3240-ADF3-2E9DBD92FEE3}"/>
                </a:ext>
              </a:extLst>
            </p:cNvPr>
            <p:cNvSpPr/>
            <p:nvPr/>
          </p:nvSpPr>
          <p:spPr>
            <a:xfrm>
              <a:off x="5585251" y="3068463"/>
              <a:ext cx="329791" cy="3297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03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B40507-A129-7642-AC2E-D015F57768DA}"/>
              </a:ext>
            </a:extLst>
          </p:cNvPr>
          <p:cNvSpPr txBox="1"/>
          <p:nvPr/>
        </p:nvSpPr>
        <p:spPr>
          <a:xfrm>
            <a:off x="3199950" y="2921168"/>
            <a:ext cx="579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3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80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8CB3EA-08A6-E944-B371-C0936FEA598A}"/>
              </a:ext>
            </a:extLst>
          </p:cNvPr>
          <p:cNvGrpSpPr/>
          <p:nvPr/>
        </p:nvGrpSpPr>
        <p:grpSpPr>
          <a:xfrm>
            <a:off x="4444030" y="1938412"/>
            <a:ext cx="4230674" cy="906556"/>
            <a:chOff x="4367227" y="4045376"/>
            <a:chExt cx="4230674" cy="9065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15E472-1E39-6A44-8FA0-FAFBDDF0F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00625" y="4045376"/>
              <a:ext cx="623975" cy="62334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F5E532-DDD4-BF45-95C6-D2DFB0D49695}"/>
                </a:ext>
              </a:extLst>
            </p:cNvPr>
            <p:cNvSpPr txBox="1"/>
            <p:nvPr/>
          </p:nvSpPr>
          <p:spPr>
            <a:xfrm>
              <a:off x="4367227" y="4690322"/>
              <a:ext cx="42306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05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05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 | </a:t>
              </a:r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0500" y="180975"/>
            <a:ext cx="11811000" cy="6496050"/>
          </a:xfrm>
          <a:prstGeom prst="rect">
            <a:avLst/>
          </a:prstGeom>
          <a:noFill/>
          <a:ln w="3810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D7CB1-A99E-3A45-A06E-690B7FCF22FB}"/>
              </a:ext>
            </a:extLst>
          </p:cNvPr>
          <p:cNvSpPr txBox="1"/>
          <p:nvPr/>
        </p:nvSpPr>
        <p:spPr>
          <a:xfrm>
            <a:off x="820198" y="5937787"/>
            <a:ext cx="10551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  <a:r>
              <a:rPr lang="en-US" sz="1400" spc="300" dirty="0">
                <a:latin typeface="Arial" panose="020B0604020202020204" pitchFamily="34" charset="0"/>
                <a:cs typeface="Arial" panose="020B0604020202020204" pitchFamily="34" charset="0"/>
              </a:rPr>
              <a:t>MS. JULIE CANTWELL, 517 TRG TECHNICAL DIRECTOR</a:t>
            </a:r>
            <a:endParaRPr lang="en-US" sz="2000" spc="600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8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E8D8D8-2C7E-BD44-8A3C-C26834879226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76C9A9-B617-9F46-B80B-F7366289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BE8BD-F3BC-EB4F-9EA8-C13A2852D262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5CD34-1D41-F742-8227-0BB17E13BAD4}"/>
              </a:ext>
            </a:extLst>
          </p:cNvPr>
          <p:cNvSpPr txBox="1"/>
          <p:nvPr/>
        </p:nvSpPr>
        <p:spPr>
          <a:xfrm>
            <a:off x="85435" y="50067"/>
            <a:ext cx="677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32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81E2B9F-8C69-0E46-9516-0A9C095FBA69}"/>
              </a:ext>
            </a:extLst>
          </p:cNvPr>
          <p:cNvSpPr txBox="1"/>
          <p:nvPr/>
        </p:nvSpPr>
        <p:spPr>
          <a:xfrm>
            <a:off x="389126" y="1244354"/>
            <a:ext cx="103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START BY ASKING THE </a:t>
            </a:r>
            <a:r>
              <a:rPr lang="en-US" sz="4000" b="1" spc="300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QUESTIONS</a:t>
            </a:r>
          </a:p>
        </p:txBody>
      </p:sp>
      <p:sp>
        <p:nvSpPr>
          <p:cNvPr id="174" name="Content Placeholder 8">
            <a:extLst>
              <a:ext uri="{FF2B5EF4-FFF2-40B4-BE49-F238E27FC236}">
                <a16:creationId xmlns:a16="http://schemas.microsoft.com/office/drawing/2014/main" id="{104F579F-2025-6E4F-A97C-1606F780CD8B}"/>
              </a:ext>
            </a:extLst>
          </p:cNvPr>
          <p:cNvSpPr txBox="1">
            <a:spLocks/>
          </p:cNvSpPr>
          <p:nvPr/>
        </p:nvSpPr>
        <p:spPr>
          <a:xfrm>
            <a:off x="1038414" y="2887080"/>
            <a:ext cx="11639171" cy="3434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our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tied to our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mission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our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desired outcomes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data do we have to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analyze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C99C869A-2DC2-B342-BB2A-D0F07E9F85F7}"/>
              </a:ext>
            </a:extLst>
          </p:cNvPr>
          <p:cNvSpPr txBox="1"/>
          <p:nvPr/>
        </p:nvSpPr>
        <p:spPr>
          <a:xfrm>
            <a:off x="85435" y="6502861"/>
            <a:ext cx="2148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Ref: Clarke and Estes, 2017 </a:t>
            </a:r>
          </a:p>
        </p:txBody>
      </p:sp>
    </p:spTree>
    <p:extLst>
      <p:ext uri="{BB962C8B-B14F-4D97-AF65-F5344CB8AC3E}">
        <p14:creationId xmlns:p14="http://schemas.microsoft.com/office/powerpoint/2010/main" val="225132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E8D8D8-2C7E-BD44-8A3C-C26834879226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76C9A9-B617-9F46-B80B-F7366289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BE8BD-F3BC-EB4F-9EA8-C13A2852D262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5CD34-1D41-F742-8227-0BB17E13BAD4}"/>
              </a:ext>
            </a:extLst>
          </p:cNvPr>
          <p:cNvSpPr txBox="1"/>
          <p:nvPr/>
        </p:nvSpPr>
        <p:spPr>
          <a:xfrm>
            <a:off x="85435" y="50067"/>
            <a:ext cx="677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THE PROBLEM</a:t>
            </a:r>
            <a:endParaRPr lang="en-US" sz="32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Content Placeholder 8">
            <a:extLst>
              <a:ext uri="{FF2B5EF4-FFF2-40B4-BE49-F238E27FC236}">
                <a16:creationId xmlns:a16="http://schemas.microsoft.com/office/drawing/2014/main" id="{104F579F-2025-6E4F-A97C-1606F780CD8B}"/>
              </a:ext>
            </a:extLst>
          </p:cNvPr>
          <p:cNvSpPr txBox="1">
            <a:spLocks/>
          </p:cNvSpPr>
          <p:nvPr/>
        </p:nvSpPr>
        <p:spPr>
          <a:xfrm>
            <a:off x="1038414" y="2887080"/>
            <a:ext cx="11639171" cy="3434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42nd Military Intelligence Battalion (Linguist)">
            <a:extLst>
              <a:ext uri="{FF2B5EF4-FFF2-40B4-BE49-F238E27FC236}">
                <a16:creationId xmlns:a16="http://schemas.microsoft.com/office/drawing/2014/main" id="{F19203DF-F57E-A543-8D52-0C54A2140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49" y="1324573"/>
            <a:ext cx="2456311" cy="43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What Is National Security? Gaining a Government Position | Norwich  University Online">
            <a:extLst>
              <a:ext uri="{FF2B5EF4-FFF2-40B4-BE49-F238E27FC236}">
                <a16:creationId xmlns:a16="http://schemas.microsoft.com/office/drawing/2014/main" id="{7195E3FC-8648-A84C-9DB3-0CCE5B134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549" y="1349974"/>
            <a:ext cx="3958047" cy="307421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ransform Your Money Story – Take Action – Manifesting Essentials">
            <a:extLst>
              <a:ext uri="{FF2B5EF4-FFF2-40B4-BE49-F238E27FC236}">
                <a16:creationId xmlns:a16="http://schemas.microsoft.com/office/drawing/2014/main" id="{1E0F1A65-3172-DA4E-BF3F-5870D8AEF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632" y="2742874"/>
            <a:ext cx="2888928" cy="156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0">
            <a:extLst>
              <a:ext uri="{FF2B5EF4-FFF2-40B4-BE49-F238E27FC236}">
                <a16:creationId xmlns:a16="http://schemas.microsoft.com/office/drawing/2014/main" id="{1CC41727-3841-524F-B6B8-5E6D1CD96F35}"/>
              </a:ext>
            </a:extLst>
          </p:cNvPr>
          <p:cNvSpPr txBox="1"/>
          <p:nvPr/>
        </p:nvSpPr>
        <p:spPr>
          <a:xfrm>
            <a:off x="2057150" y="1167122"/>
            <a:ext cx="1611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Cryptologic Language Analyst (CLA)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E20012-2C9E-814D-8265-8B28A40DC6EB}"/>
              </a:ext>
            </a:extLst>
          </p:cNvPr>
          <p:cNvSpPr txBox="1">
            <a:spLocks/>
          </p:cNvSpPr>
          <p:nvPr/>
        </p:nvSpPr>
        <p:spPr>
          <a:xfrm>
            <a:off x="0" y="5518271"/>
            <a:ext cx="12192000" cy="1339729"/>
          </a:xfrm>
          <a:prstGeom prst="rect">
            <a:avLst/>
          </a:prstGeom>
          <a:solidFill>
            <a:srgbClr val="35B9C4">
              <a:alpha val="25098"/>
            </a:srgbClr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need…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higher-order language analysis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concert with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regional expertise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cultural knowledge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facility with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target-smarts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more.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F3FF40-7EB2-F842-9BA2-9642C3067EAC}"/>
              </a:ext>
            </a:extLst>
          </p:cNvPr>
          <p:cNvSpPr txBox="1"/>
          <p:nvPr/>
        </p:nvSpPr>
        <p:spPr>
          <a:xfrm>
            <a:off x="4777542" y="6575979"/>
            <a:ext cx="7439858" cy="29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Amy E. Brown Gagnon / NSA/CSS Senior Language Authority Perspective (26 Aug 2020 CLPM Workshop)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8B93BA-D183-4549-B0E4-CEC55DF6ABFF}"/>
              </a:ext>
            </a:extLst>
          </p:cNvPr>
          <p:cNvSpPr txBox="1"/>
          <p:nvPr/>
        </p:nvSpPr>
        <p:spPr>
          <a:xfrm>
            <a:off x="5921853" y="4555729"/>
            <a:ext cx="1756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Multi-Disciplinary Language Analyst (MDLA)</a:t>
            </a:r>
          </a:p>
        </p:txBody>
      </p:sp>
    </p:spTree>
    <p:extLst>
      <p:ext uri="{BB962C8B-B14F-4D97-AF65-F5344CB8AC3E}">
        <p14:creationId xmlns:p14="http://schemas.microsoft.com/office/powerpoint/2010/main" val="244215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E8D8D8-2C7E-BD44-8A3C-C26834879226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76C9A9-B617-9F46-B80B-F7366289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BE8BD-F3BC-EB4F-9EA8-C13A2852D262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5CD34-1D41-F742-8227-0BB17E13BAD4}"/>
              </a:ext>
            </a:extLst>
          </p:cNvPr>
          <p:cNvSpPr txBox="1"/>
          <p:nvPr/>
        </p:nvSpPr>
        <p:spPr>
          <a:xfrm>
            <a:off x="85435" y="50067"/>
            <a:ext cx="6772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THE PROBLEM</a:t>
            </a:r>
            <a:endParaRPr lang="en-US" sz="32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Content Placeholder 8">
            <a:extLst>
              <a:ext uri="{FF2B5EF4-FFF2-40B4-BE49-F238E27FC236}">
                <a16:creationId xmlns:a16="http://schemas.microsoft.com/office/drawing/2014/main" id="{104F579F-2025-6E4F-A97C-1606F780CD8B}"/>
              </a:ext>
            </a:extLst>
          </p:cNvPr>
          <p:cNvSpPr txBox="1">
            <a:spLocks/>
          </p:cNvSpPr>
          <p:nvPr/>
        </p:nvSpPr>
        <p:spPr>
          <a:xfrm>
            <a:off x="1038414" y="2887080"/>
            <a:ext cx="11639171" cy="3434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5147D8-0713-A546-9D5A-8A040CB14467}"/>
              </a:ext>
            </a:extLst>
          </p:cNvPr>
          <p:cNvSpPr txBox="1"/>
          <p:nvPr/>
        </p:nvSpPr>
        <p:spPr>
          <a:xfrm>
            <a:off x="192713" y="892498"/>
            <a:ext cx="11008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WHY CHANGE</a:t>
            </a:r>
            <a:r>
              <a:rPr lang="en-US" sz="4000" b="1" spc="300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pc="300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MODEL?</a:t>
            </a:r>
            <a:endParaRPr lang="en-US" sz="5400" spc="300" dirty="0">
              <a:solidFill>
                <a:srgbClr val="35B9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3588F2-B8E1-5A49-82A5-A13AA0AFC26E}"/>
              </a:ext>
            </a:extLst>
          </p:cNvPr>
          <p:cNvSpPr/>
          <p:nvPr/>
        </p:nvSpPr>
        <p:spPr>
          <a:xfrm>
            <a:off x="0" y="6150113"/>
            <a:ext cx="12192000" cy="7078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DoD’s 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On Investment 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(ROI)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2523D8-166A-7445-B392-7251ACBFCF9D}"/>
              </a:ext>
            </a:extLst>
          </p:cNvPr>
          <p:cNvSpPr/>
          <p:nvPr/>
        </p:nvSpPr>
        <p:spPr>
          <a:xfrm>
            <a:off x="6616610" y="1962135"/>
            <a:ext cx="514350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1">
              <a:spcAft>
                <a:spcPts val="600"/>
              </a:spcAft>
            </a:pPr>
            <a:r>
              <a:rPr lang="en-US" sz="2200" b="1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marL="473075" lvl="2">
              <a:buSzPct val="75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Time to Mission: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1-2 years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3075" lvl="2">
              <a:buSzPct val="75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2+/2+ Post-DLPT Model: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+3 months</a:t>
            </a:r>
          </a:p>
          <a:p>
            <a:pPr marL="473075" lvl="2" algn="ctr">
              <a:buSzPct val="75000"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 Enlistment: 4-6 years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2523D8-166A-7445-B392-7251ACBFCF9D}"/>
              </a:ext>
            </a:extLst>
          </p:cNvPr>
          <p:cNvSpPr/>
          <p:nvPr/>
        </p:nvSpPr>
        <p:spPr>
          <a:xfrm>
            <a:off x="6706286" y="4101273"/>
            <a:ext cx="5295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1">
              <a:spcAft>
                <a:spcPts val="600"/>
              </a:spcAft>
            </a:pPr>
            <a:r>
              <a:rPr lang="en-US" sz="2200" b="1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FUTURE STANDARDS </a:t>
            </a:r>
          </a:p>
          <a:p>
            <a:pPr marL="473075" lvl="2">
              <a:spcAft>
                <a:spcPts val="600"/>
              </a:spcAft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FY19 Overall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Post-DLPT Model</a:t>
            </a:r>
            <a:endParaRPr lang="en-US" b="1" u="sng" dirty="0">
              <a:solidFill>
                <a:srgbClr val="35B9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3075" lvl="2">
              <a:buSzPct val="75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2/2/1+: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68.9%	</a:t>
            </a:r>
          </a:p>
          <a:p>
            <a:pPr marL="473075" lvl="2">
              <a:buSzPct val="75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2+/2+/2: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29.1%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35-43% est.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3075" lvl="2">
              <a:buSzPct val="75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3/3/2: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10.6%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2523D8-166A-7445-B392-7251ACBFCF9D}"/>
              </a:ext>
            </a:extLst>
          </p:cNvPr>
          <p:cNvSpPr/>
          <p:nvPr/>
        </p:nvSpPr>
        <p:spPr>
          <a:xfrm>
            <a:off x="837175" y="2043379"/>
            <a:ext cx="559844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1">
              <a:spcAft>
                <a:spcPts val="600"/>
              </a:spcAft>
            </a:pPr>
            <a:r>
              <a:rPr lang="en-US" sz="2200" b="1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ATTRITION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3075" lvl="2">
              <a:buSzPct val="750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24.9%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(FY19, avg of all languages)</a:t>
            </a:r>
          </a:p>
          <a:p>
            <a:pPr marL="930275" lvl="3">
              <a:buSzPct val="75000"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16.7% Academic</a:t>
            </a:r>
          </a:p>
          <a:p>
            <a:pPr marL="930275" lvl="3">
              <a:buSzPct val="75000"/>
            </a:pP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8.2% Administrative</a:t>
            </a:r>
          </a:p>
          <a:p>
            <a:pPr marL="473075" lvl="2">
              <a:buSzPct val="750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1.2 to 2 Recruits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Needed Graduate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2523D8-166A-7445-B392-7251ACBFCF9D}"/>
              </a:ext>
            </a:extLst>
          </p:cNvPr>
          <p:cNvSpPr/>
          <p:nvPr/>
        </p:nvSpPr>
        <p:spPr>
          <a:xfrm>
            <a:off x="1038414" y="4384157"/>
            <a:ext cx="414665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lvl="1">
              <a:spcAft>
                <a:spcPts val="600"/>
              </a:spcAft>
            </a:pPr>
            <a:r>
              <a:rPr lang="en-US" sz="2200" b="1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COSTS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 student)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3075" lvl="2">
              <a:buSzPct val="75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Course: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$323K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3075" lvl="2">
              <a:buSzPct val="75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8-14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Post-DLPT: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+$50K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987AFEB-056E-6149-B71B-F91406679CB5}"/>
              </a:ext>
            </a:extLst>
          </p:cNvPr>
          <p:cNvCxnSpPr>
            <a:cxnSpLocks/>
          </p:cNvCxnSpPr>
          <p:nvPr/>
        </p:nvCxnSpPr>
        <p:spPr>
          <a:xfrm>
            <a:off x="719637" y="2046605"/>
            <a:ext cx="0" cy="1497077"/>
          </a:xfrm>
          <a:prstGeom prst="line">
            <a:avLst/>
          </a:prstGeom>
          <a:ln w="63500">
            <a:solidFill>
              <a:srgbClr val="35B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987AFEB-056E-6149-B71B-F91406679CB5}"/>
              </a:ext>
            </a:extLst>
          </p:cNvPr>
          <p:cNvCxnSpPr>
            <a:cxnSpLocks/>
          </p:cNvCxnSpPr>
          <p:nvPr/>
        </p:nvCxnSpPr>
        <p:spPr>
          <a:xfrm>
            <a:off x="729099" y="3948909"/>
            <a:ext cx="0" cy="1497077"/>
          </a:xfrm>
          <a:prstGeom prst="line">
            <a:avLst/>
          </a:prstGeom>
          <a:ln w="63500">
            <a:solidFill>
              <a:srgbClr val="35B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87AFEB-056E-6149-B71B-F91406679CB5}"/>
              </a:ext>
            </a:extLst>
          </p:cNvPr>
          <p:cNvCxnSpPr>
            <a:cxnSpLocks/>
          </p:cNvCxnSpPr>
          <p:nvPr/>
        </p:nvCxnSpPr>
        <p:spPr>
          <a:xfrm>
            <a:off x="6273652" y="4101273"/>
            <a:ext cx="0" cy="1497077"/>
          </a:xfrm>
          <a:prstGeom prst="line">
            <a:avLst/>
          </a:prstGeom>
          <a:ln w="63500">
            <a:solidFill>
              <a:srgbClr val="35B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987AFEB-056E-6149-B71B-F91406679CB5}"/>
              </a:ext>
            </a:extLst>
          </p:cNvPr>
          <p:cNvCxnSpPr>
            <a:cxnSpLocks/>
          </p:cNvCxnSpPr>
          <p:nvPr/>
        </p:nvCxnSpPr>
        <p:spPr>
          <a:xfrm>
            <a:off x="6273652" y="2046604"/>
            <a:ext cx="0" cy="1497077"/>
          </a:xfrm>
          <a:prstGeom prst="line">
            <a:avLst/>
          </a:prstGeom>
          <a:ln w="63500">
            <a:solidFill>
              <a:srgbClr val="35B9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61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E8D8D8-2C7E-BD44-8A3C-C26834879226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76C9A9-B617-9F46-B80B-F7366289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BE8BD-F3BC-EB4F-9EA8-C13A2852D262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5CD34-1D41-F742-8227-0BB17E13BAD4}"/>
              </a:ext>
            </a:extLst>
          </p:cNvPr>
          <p:cNvSpPr txBox="1"/>
          <p:nvPr/>
        </p:nvSpPr>
        <p:spPr>
          <a:xfrm>
            <a:off x="85435" y="11967"/>
            <a:ext cx="730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DRIVEN </a:t>
            </a:r>
          </a:p>
          <a:p>
            <a:r>
              <a:rPr lang="en-US" sz="20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ANALYSIS</a:t>
            </a:r>
            <a:endParaRPr lang="en-US" sz="20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2C8EA-FEC5-9144-8E3F-05F952FDB478}"/>
              </a:ext>
            </a:extLst>
          </p:cNvPr>
          <p:cNvSpPr txBox="1"/>
          <p:nvPr/>
        </p:nvSpPr>
        <p:spPr>
          <a:xfrm>
            <a:off x="457201" y="1158580"/>
            <a:ext cx="1087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PERFORMANCE GAP </a:t>
            </a:r>
            <a:r>
              <a:rPr lang="en-US" sz="4000" b="1" spc="300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6F9E2-2FF9-2944-B1DE-35290E4A1A39}"/>
              </a:ext>
            </a:extLst>
          </p:cNvPr>
          <p:cNvSpPr txBox="1"/>
          <p:nvPr/>
        </p:nvSpPr>
        <p:spPr>
          <a:xfrm>
            <a:off x="662708" y="4721092"/>
            <a:ext cx="5115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QUANTITATIVE </a:t>
            </a:r>
            <a:r>
              <a:rPr lang="en-US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304A62-C3E4-5547-AEFF-F46FCBB817E6}"/>
              </a:ext>
            </a:extLst>
          </p:cNvPr>
          <p:cNvGrpSpPr/>
          <p:nvPr/>
        </p:nvGrpSpPr>
        <p:grpSpPr>
          <a:xfrm>
            <a:off x="7848022" y="2413000"/>
            <a:ext cx="2032000" cy="2032000"/>
            <a:chOff x="5536622" y="2662573"/>
            <a:chExt cx="2032000" cy="2032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3B0565-CE44-CF44-BF3C-737A9BC64AE2}"/>
                </a:ext>
              </a:extLst>
            </p:cNvPr>
            <p:cNvSpPr/>
            <p:nvPr/>
          </p:nvSpPr>
          <p:spPr>
            <a:xfrm>
              <a:off x="5536622" y="2662573"/>
              <a:ext cx="2032000" cy="2032000"/>
            </a:xfrm>
            <a:prstGeom prst="ellipse">
              <a:avLst/>
            </a:prstGeom>
            <a:solidFill>
              <a:srgbClr val="35B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2A55F64-05B4-F045-AC24-CAB09F6DAD88}"/>
                </a:ext>
              </a:extLst>
            </p:cNvPr>
            <p:cNvSpPr/>
            <p:nvPr/>
          </p:nvSpPr>
          <p:spPr>
            <a:xfrm>
              <a:off x="5791706" y="3122831"/>
              <a:ext cx="1521831" cy="1309871"/>
            </a:xfrm>
            <a:prstGeom prst="rect">
              <a:avLst/>
            </a:prstGeom>
            <a:blipFill>
              <a:blip r:embed="rId4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77C34B8-FEAD-5649-95E9-E1B613B6D70F}"/>
              </a:ext>
            </a:extLst>
          </p:cNvPr>
          <p:cNvGrpSpPr/>
          <p:nvPr/>
        </p:nvGrpSpPr>
        <p:grpSpPr>
          <a:xfrm>
            <a:off x="2204605" y="2413000"/>
            <a:ext cx="2032000" cy="2032000"/>
            <a:chOff x="2509405" y="2761767"/>
            <a:chExt cx="2032000" cy="2032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9E948D0-240B-F34D-8270-1E0E069BA1FC}"/>
                </a:ext>
              </a:extLst>
            </p:cNvPr>
            <p:cNvSpPr/>
            <p:nvPr/>
          </p:nvSpPr>
          <p:spPr>
            <a:xfrm>
              <a:off x="2509405" y="2761767"/>
              <a:ext cx="2032000" cy="2032000"/>
            </a:xfrm>
            <a:prstGeom prst="ellipse">
              <a:avLst/>
            </a:prstGeom>
            <a:solidFill>
              <a:srgbClr val="35B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7E8204-DCC8-0649-BEC9-5E81CA80BDFB}"/>
                </a:ext>
              </a:extLst>
            </p:cNvPr>
            <p:cNvSpPr/>
            <p:nvPr/>
          </p:nvSpPr>
          <p:spPr>
            <a:xfrm>
              <a:off x="2781011" y="3037859"/>
              <a:ext cx="1488787" cy="1281429"/>
            </a:xfrm>
            <a:prstGeom prst="rect">
              <a:avLst/>
            </a:prstGeom>
            <a:blipFill>
              <a:blip r:embed="rId5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7CFEC5E-90A7-E74E-9E66-8BD2F3D9461F}"/>
              </a:ext>
            </a:extLst>
          </p:cNvPr>
          <p:cNvSpPr txBox="1"/>
          <p:nvPr/>
        </p:nvSpPr>
        <p:spPr>
          <a:xfrm>
            <a:off x="6311250" y="4721092"/>
            <a:ext cx="5265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QUALITATIVE </a:t>
            </a:r>
            <a:r>
              <a:rPr lang="en-US" sz="2000" b="1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endParaRPr lang="en-US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7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69E79F5-A29B-A54D-99A9-AE97DD70F676}"/>
              </a:ext>
            </a:extLst>
          </p:cNvPr>
          <p:cNvSpPr/>
          <p:nvPr/>
        </p:nvSpPr>
        <p:spPr>
          <a:xfrm>
            <a:off x="0" y="2565401"/>
            <a:ext cx="12192000" cy="4285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395C17-3578-4648-A3F8-E6DD11D95C6C}"/>
              </a:ext>
            </a:extLst>
          </p:cNvPr>
          <p:cNvGrpSpPr/>
          <p:nvPr/>
        </p:nvGrpSpPr>
        <p:grpSpPr>
          <a:xfrm>
            <a:off x="720642" y="5654710"/>
            <a:ext cx="10881399" cy="753067"/>
            <a:chOff x="720642" y="5654710"/>
            <a:chExt cx="10881399" cy="75306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24A73A-2546-F048-A4AD-EE146B950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307" y="5701022"/>
              <a:ext cx="10033734" cy="706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814" tIns="43916" rIns="87814" bIns="43916" anchor="t"/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Poor motivation levels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E8289C-AE05-EF46-8B71-4DDD5A8A1B23}"/>
                </a:ext>
              </a:extLst>
            </p:cNvPr>
            <p:cNvSpPr/>
            <p:nvPr/>
          </p:nvSpPr>
          <p:spPr>
            <a:xfrm>
              <a:off x="720642" y="5654710"/>
              <a:ext cx="566735" cy="566735"/>
            </a:xfrm>
            <a:prstGeom prst="rect">
              <a:avLst/>
            </a:prstGeom>
            <a:noFill/>
            <a:ln w="25400">
              <a:solidFill>
                <a:srgbClr val="2A35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E8D8D8-2C7E-BD44-8A3C-C26834879226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76C9A9-B617-9F46-B80B-F7366289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BE8BD-F3BC-EB4F-9EA8-C13A2852D262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ECBB0625-9C04-6242-80ED-07F698B64425}"/>
              </a:ext>
            </a:extLst>
          </p:cNvPr>
          <p:cNvSpPr txBox="1"/>
          <p:nvPr/>
        </p:nvSpPr>
        <p:spPr>
          <a:xfrm>
            <a:off x="85436" y="1062226"/>
            <a:ext cx="6010568" cy="923330"/>
          </a:xfrm>
          <a:prstGeom prst="rect">
            <a:avLst/>
          </a:prstGeom>
          <a:solidFill>
            <a:srgbClr val="35B9C4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CRYPTOLOGIC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ANALYST</a:t>
            </a:r>
          </a:p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Data-Driven Analysis</a:t>
            </a:r>
            <a:endParaRPr lang="en-US" sz="4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FAE90A-A58C-714E-BDD6-D7C5DC5A0B17}"/>
              </a:ext>
            </a:extLst>
          </p:cNvPr>
          <p:cNvGrpSpPr/>
          <p:nvPr/>
        </p:nvGrpSpPr>
        <p:grpSpPr>
          <a:xfrm>
            <a:off x="371184" y="2846126"/>
            <a:ext cx="11230857" cy="2869035"/>
            <a:chOff x="6278182" y="1096490"/>
            <a:chExt cx="11230857" cy="2869035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9CB3487-99C3-1342-AF34-1F1004E40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182" y="1096490"/>
              <a:ext cx="6821324" cy="706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814" tIns="43916" rIns="87814" bIns="43916" anchor="t"/>
            <a:lstStyle/>
            <a:p>
              <a:pPr marL="0" lvl="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ACADEMIC CAUSES OF STUDENT ATTRITION AT DLI:</a:t>
              </a:r>
            </a:p>
            <a:p>
              <a:pPr marL="0" lvl="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D93E15AD-0F37-7E46-ABE6-D16684371EA1}"/>
                </a:ext>
              </a:extLst>
            </p:cNvPr>
            <p:cNvGrpSpPr/>
            <p:nvPr/>
          </p:nvGrpSpPr>
          <p:grpSpPr>
            <a:xfrm>
              <a:off x="6602240" y="1622964"/>
              <a:ext cx="10231269" cy="706755"/>
              <a:chOff x="1728470" y="2447437"/>
              <a:chExt cx="10231269" cy="706755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A57DA251-7948-444F-9D26-8ADC7193E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938" y="2447437"/>
                <a:ext cx="9408801" cy="706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7814" tIns="43916" rIns="87814" bIns="43916" anchor="t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Inappropriate learning strategies (re-reading, cramming, exclusively bottom-up strategies,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D0CE6B71-4D18-BC41-BEFB-829F42F5AD4D}"/>
                  </a:ext>
                </a:extLst>
              </p:cNvPr>
              <p:cNvSpPr/>
              <p:nvPr/>
            </p:nvSpPr>
            <p:spPr>
              <a:xfrm>
                <a:off x="1728470" y="2498238"/>
                <a:ext cx="566735" cy="566735"/>
              </a:xfrm>
              <a:prstGeom prst="rect">
                <a:avLst/>
              </a:prstGeom>
              <a:noFill/>
              <a:ln w="25400">
                <a:solidFill>
                  <a:srgbClr val="2A35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56D8F183-D67A-7A40-A51E-E1928AA71DC1}"/>
                </a:ext>
              </a:extLst>
            </p:cNvPr>
            <p:cNvGrpSpPr/>
            <p:nvPr/>
          </p:nvGrpSpPr>
          <p:grpSpPr>
            <a:xfrm>
              <a:off x="6606546" y="2452025"/>
              <a:ext cx="10902493" cy="706755"/>
              <a:chOff x="1598410" y="3148830"/>
              <a:chExt cx="10902493" cy="706755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8B943F94-A9DE-5C42-A9A0-734A7AA24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1769" y="3148830"/>
                <a:ext cx="10059134" cy="706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7814" tIns="43916" rIns="87814" bIns="43916" anchor="t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Inappropriate goals (performance vs proficiency goas, fear of failure,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97FD8935-56E8-2740-95FB-4550AAB7DA71}"/>
                  </a:ext>
                </a:extLst>
              </p:cNvPr>
              <p:cNvSpPr/>
              <p:nvPr/>
            </p:nvSpPr>
            <p:spPr>
              <a:xfrm>
                <a:off x="1598410" y="3161850"/>
                <a:ext cx="566735" cy="566735"/>
              </a:xfrm>
              <a:prstGeom prst="rect">
                <a:avLst/>
              </a:prstGeom>
              <a:noFill/>
              <a:ln w="25400">
                <a:solidFill>
                  <a:srgbClr val="2A35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3F9897CC-AE45-1848-A857-C246340A9AE1}"/>
                </a:ext>
              </a:extLst>
            </p:cNvPr>
            <p:cNvGrpSpPr/>
            <p:nvPr/>
          </p:nvGrpSpPr>
          <p:grpSpPr>
            <a:xfrm>
              <a:off x="6627640" y="3212458"/>
              <a:ext cx="10881399" cy="753067"/>
              <a:chOff x="1598613" y="3081552"/>
              <a:chExt cx="10881399" cy="753067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174B5FAE-2BB5-6142-AB2E-BEE2F8569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6278" y="3127864"/>
                <a:ext cx="10033734" cy="706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7814" tIns="43916" rIns="87814" bIns="43916" anchor="t"/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Poor self-regulation (lack of metacognitive knowledge, poor sleep, nutrition, exercise)</a:t>
                </a:r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F7FF6CCD-F8AE-964B-B60A-46FBEBB0993B}"/>
                  </a:ext>
                </a:extLst>
              </p:cNvPr>
              <p:cNvSpPr/>
              <p:nvPr/>
            </p:nvSpPr>
            <p:spPr>
              <a:xfrm>
                <a:off x="1598613" y="3081552"/>
                <a:ext cx="566735" cy="566735"/>
              </a:xfrm>
              <a:prstGeom prst="rect">
                <a:avLst/>
              </a:prstGeom>
              <a:noFill/>
              <a:ln w="25400">
                <a:solidFill>
                  <a:srgbClr val="2A35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6B408964-E9CF-B048-AFB3-4E8211D432D1}"/>
              </a:ext>
            </a:extLst>
          </p:cNvPr>
          <p:cNvSpPr txBox="1"/>
          <p:nvPr/>
        </p:nvSpPr>
        <p:spPr>
          <a:xfrm>
            <a:off x="85435" y="11967"/>
            <a:ext cx="677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LIFELONG</a:t>
            </a:r>
            <a:endParaRPr lang="en-US" sz="2000" b="1" spc="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FOUNDATIONS</a:t>
            </a:r>
            <a:endParaRPr lang="en-US" sz="20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0EEBC4-F861-E947-B1D8-44AD0DFD5057}"/>
              </a:ext>
            </a:extLst>
          </p:cNvPr>
          <p:cNvSpPr txBox="1"/>
          <p:nvPr/>
        </p:nvSpPr>
        <p:spPr>
          <a:xfrm>
            <a:off x="-9596" y="6550223"/>
            <a:ext cx="5824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Ref: Focus groups, interviews, and 30-year study (quantitative and qualitative data)</a:t>
            </a:r>
          </a:p>
        </p:txBody>
      </p:sp>
    </p:spTree>
    <p:extLst>
      <p:ext uri="{BB962C8B-B14F-4D97-AF65-F5344CB8AC3E}">
        <p14:creationId xmlns:p14="http://schemas.microsoft.com/office/powerpoint/2010/main" val="34732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E5912B-AF7F-764F-9F68-B67D886C6057}"/>
              </a:ext>
            </a:extLst>
          </p:cNvPr>
          <p:cNvSpPr/>
          <p:nvPr/>
        </p:nvSpPr>
        <p:spPr>
          <a:xfrm>
            <a:off x="0" y="6124678"/>
            <a:ext cx="12192000" cy="733321"/>
          </a:xfrm>
          <a:prstGeom prst="rect">
            <a:avLst/>
          </a:prstGeom>
          <a:solidFill>
            <a:srgbClr val="35B9C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4E302D-6DC1-5443-9293-7BB20E415799}"/>
              </a:ext>
            </a:extLst>
          </p:cNvPr>
          <p:cNvSpPr/>
          <p:nvPr/>
        </p:nvSpPr>
        <p:spPr>
          <a:xfrm>
            <a:off x="-5764" y="675474"/>
            <a:ext cx="12192000" cy="54492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E8D8D8-2C7E-BD44-8A3C-C26834879226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76C9A9-B617-9F46-B80B-F7366289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BE8BD-F3BC-EB4F-9EA8-C13A2852D262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E5CD34-1D41-F742-8227-0BB17E13BAD4}"/>
              </a:ext>
            </a:extLst>
          </p:cNvPr>
          <p:cNvSpPr txBox="1"/>
          <p:nvPr/>
        </p:nvSpPr>
        <p:spPr>
          <a:xfrm>
            <a:off x="85435" y="11967"/>
            <a:ext cx="677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THROUGH</a:t>
            </a:r>
            <a:r>
              <a:rPr lang="en-US" sz="20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THINKING</a:t>
            </a:r>
            <a:endParaRPr lang="en-US" sz="20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81E2B9F-8C69-0E46-9516-0A9C095FBA69}"/>
              </a:ext>
            </a:extLst>
          </p:cNvPr>
          <p:cNvSpPr txBox="1"/>
          <p:nvPr/>
        </p:nvSpPr>
        <p:spPr>
          <a:xfrm>
            <a:off x="408763" y="1136080"/>
            <a:ext cx="11024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300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THINKING </a:t>
            </a:r>
            <a:r>
              <a:rPr lang="en-US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APPROACH TO BUILDING </a:t>
            </a:r>
            <a:r>
              <a:rPr lang="en-US" sz="4000" b="1" spc="300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MODELS</a:t>
            </a:r>
          </a:p>
        </p:txBody>
      </p:sp>
      <p:sp>
        <p:nvSpPr>
          <p:cNvPr id="174" name="Content Placeholder 8">
            <a:extLst>
              <a:ext uri="{FF2B5EF4-FFF2-40B4-BE49-F238E27FC236}">
                <a16:creationId xmlns:a16="http://schemas.microsoft.com/office/drawing/2014/main" id="{104F579F-2025-6E4F-A97C-1606F780CD8B}"/>
              </a:ext>
            </a:extLst>
          </p:cNvPr>
          <p:cNvSpPr txBox="1">
            <a:spLocks/>
          </p:cNvSpPr>
          <p:nvPr/>
        </p:nvSpPr>
        <p:spPr>
          <a:xfrm>
            <a:off x="1048905" y="3355833"/>
            <a:ext cx="10798401" cy="2217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Multi-dimensional 3-day event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Technologists, Educators, Operational CLAs, Students, Cognitive Scientists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Blend of industry, academia, and government 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FD514-21DA-9442-B3A5-B541F227CD4D}"/>
              </a:ext>
            </a:extLst>
          </p:cNvPr>
          <p:cNvSpPr txBox="1"/>
          <p:nvPr/>
        </p:nvSpPr>
        <p:spPr>
          <a:xfrm>
            <a:off x="85435" y="6306306"/>
            <a:ext cx="6282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Ref: Bringing Design Thinking to Language Curriculum Design/Lee-Ellis &amp;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Burnhardt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945305C-3E9F-5B4C-87B9-77BF72AED666}"/>
              </a:ext>
            </a:extLst>
          </p:cNvPr>
          <p:cNvSpPr txBox="1">
            <a:spLocks/>
          </p:cNvSpPr>
          <p:nvPr/>
        </p:nvSpPr>
        <p:spPr>
          <a:xfrm>
            <a:off x="408763" y="2401624"/>
            <a:ext cx="11024016" cy="1466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CAN WE MAKE AN INTENSIVE LANGUAGE LEARNING PROGRAM LOOK LIKE?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75BBC8A-766C-C745-A9EA-248DEA4C7551}"/>
              </a:ext>
            </a:extLst>
          </p:cNvPr>
          <p:cNvSpPr/>
          <p:nvPr/>
        </p:nvSpPr>
        <p:spPr>
          <a:xfrm>
            <a:off x="0" y="1"/>
            <a:ext cx="12192000" cy="6849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E8D8D8-2C7E-BD44-8A3C-C26834879226}"/>
              </a:ext>
            </a:extLst>
          </p:cNvPr>
          <p:cNvGrpSpPr/>
          <p:nvPr/>
        </p:nvGrpSpPr>
        <p:grpSpPr>
          <a:xfrm>
            <a:off x="9657573" y="117566"/>
            <a:ext cx="2343927" cy="499768"/>
            <a:chOff x="643351" y="205881"/>
            <a:chExt cx="2343927" cy="4597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76C9A9-B617-9F46-B80B-F7366289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2622" y="240929"/>
              <a:ext cx="424656" cy="42465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BE8BD-F3BC-EB4F-9EA8-C13A2852D262}"/>
                </a:ext>
              </a:extLst>
            </p:cNvPr>
            <p:cNvSpPr txBox="1"/>
            <p:nvPr/>
          </p:nvSpPr>
          <p:spPr>
            <a:xfrm>
              <a:off x="643351" y="205881"/>
              <a:ext cx="2252249" cy="42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517</a:t>
              </a:r>
              <a:r>
                <a:rPr lang="en-US" sz="1200" b="1" baseline="30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TRAINING GROUP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Presidio of Monterey, CA</a:t>
              </a: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25A6DA4F-02DA-FB4B-BCBD-74621C2C6181}"/>
              </a:ext>
            </a:extLst>
          </p:cNvPr>
          <p:cNvSpPr txBox="1">
            <a:spLocks/>
          </p:cNvSpPr>
          <p:nvPr/>
        </p:nvSpPr>
        <p:spPr>
          <a:xfrm>
            <a:off x="1725733" y="1720418"/>
            <a:ext cx="5543172" cy="164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9F154-BAD2-0946-867F-7FCE6967492F}"/>
              </a:ext>
            </a:extLst>
          </p:cNvPr>
          <p:cNvSpPr txBox="1"/>
          <p:nvPr/>
        </p:nvSpPr>
        <p:spPr>
          <a:xfrm>
            <a:off x="591151" y="1285675"/>
            <a:ext cx="706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300" dirty="0">
                <a:latin typeface="Arial" panose="020B0604020202020204" pitchFamily="34" charset="0"/>
                <a:cs typeface="Arial" panose="020B0604020202020204" pitchFamily="34" charset="0"/>
              </a:rPr>
              <a:t>LINGUIST</a:t>
            </a:r>
            <a:r>
              <a:rPr lang="en-US" sz="5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spc="300" dirty="0">
                <a:solidFill>
                  <a:srgbClr val="35B9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en-US" sz="5400" spc="600" dirty="0">
              <a:solidFill>
                <a:srgbClr val="35B9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E713F-B364-064B-A92B-097EC8AA30E9}"/>
              </a:ext>
            </a:extLst>
          </p:cNvPr>
          <p:cNvSpPr txBox="1"/>
          <p:nvPr/>
        </p:nvSpPr>
        <p:spPr>
          <a:xfrm>
            <a:off x="591151" y="1970367"/>
            <a:ext cx="5802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Classroom of Tomorrow</a:t>
            </a:r>
            <a:endParaRPr lang="en-US" sz="2000" spc="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B32843-3BAD-2B40-BE35-56A98A12AB82}"/>
              </a:ext>
            </a:extLst>
          </p:cNvPr>
          <p:cNvSpPr/>
          <p:nvPr/>
        </p:nvSpPr>
        <p:spPr>
          <a:xfrm>
            <a:off x="1725733" y="3208425"/>
            <a:ext cx="97311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Utilize the most agile, flexible, &amp; adaptable model--capitalize on best practices &amp; advances in cognitive learning science and technology without time constraints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3F83C8-E248-2140-9DD2-5398BAE3B74A}"/>
              </a:ext>
            </a:extLst>
          </p:cNvPr>
          <p:cNvSpPr/>
          <p:nvPr/>
        </p:nvSpPr>
        <p:spPr>
          <a:xfrm rot="16200000">
            <a:off x="689944" y="3645455"/>
            <a:ext cx="1463737" cy="395038"/>
          </a:xfrm>
          <a:prstGeom prst="rect">
            <a:avLst/>
          </a:prstGeom>
          <a:solidFill>
            <a:srgbClr val="35B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APPROACH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2BF3D-D4DF-464A-A307-80D631CFA83D}"/>
              </a:ext>
            </a:extLst>
          </p:cNvPr>
          <p:cNvSpPr txBox="1"/>
          <p:nvPr/>
        </p:nvSpPr>
        <p:spPr>
          <a:xfrm>
            <a:off x="85435" y="11967"/>
            <a:ext cx="677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MODERNIZING THE</a:t>
            </a:r>
            <a:endParaRPr lang="en-US" sz="2000" b="1" spc="3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MODEL</a:t>
            </a:r>
            <a:endParaRPr lang="en-US" sz="2000" b="1" spc="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4EBD9-A05B-2644-B4B8-AA77CC025F8D}"/>
              </a:ext>
            </a:extLst>
          </p:cNvPr>
          <p:cNvSpPr/>
          <p:nvPr/>
        </p:nvSpPr>
        <p:spPr>
          <a:xfrm>
            <a:off x="0" y="5638417"/>
            <a:ext cx="12192000" cy="1212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5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44983F062E0543A589DF85BC6D4231" ma:contentTypeVersion="11" ma:contentTypeDescription="Create a new document." ma:contentTypeScope="" ma:versionID="18c6e55359581418b063a9450d13298e">
  <xsd:schema xmlns:xsd="http://www.w3.org/2001/XMLSchema" xmlns:xs="http://www.w3.org/2001/XMLSchema" xmlns:p="http://schemas.microsoft.com/office/2006/metadata/properties" xmlns:ns2="d28b8950-cff3-4329-b6eb-9614b5d0dccd" xmlns:ns3="54db0c1b-7e71-4e18-bf63-3410d59a5bec" targetNamespace="http://schemas.microsoft.com/office/2006/metadata/properties" ma:root="true" ma:fieldsID="359bb4d1066df05bc17d441a7eccb1e8" ns2:_="" ns3:_="">
    <xsd:import namespace="d28b8950-cff3-4329-b6eb-9614b5d0dccd"/>
    <xsd:import namespace="54db0c1b-7e71-4e18-bf63-3410d59a5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b8950-cff3-4329-b6eb-9614b5d0dc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b0c1b-7e71-4e18-bf63-3410d59a5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BCF352-F4BF-4111-A9D8-29105C01E008}"/>
</file>

<file path=customXml/itemProps2.xml><?xml version="1.0" encoding="utf-8"?>
<ds:datastoreItem xmlns:ds="http://schemas.openxmlformats.org/officeDocument/2006/customXml" ds:itemID="{02257F33-B1CF-4925-817D-0A734774D57D}"/>
</file>

<file path=customXml/itemProps3.xml><?xml version="1.0" encoding="utf-8"?>
<ds:datastoreItem xmlns:ds="http://schemas.openxmlformats.org/officeDocument/2006/customXml" ds:itemID="{E85EE166-00F8-4F07-B1E9-1D2999D9E31C}"/>
</file>

<file path=docProps/app.xml><?xml version="1.0" encoding="utf-8"?>
<Properties xmlns="http://schemas.openxmlformats.org/officeDocument/2006/extended-properties" xmlns:vt="http://schemas.openxmlformats.org/officeDocument/2006/docPropsVTypes">
  <TotalTime>18750</TotalTime>
  <Words>1318</Words>
  <Application>Microsoft Office PowerPoint</Application>
  <PresentationFormat>Widescreen</PresentationFormat>
  <Paragraphs>315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PHOSPHATE INLINE</vt:lpstr>
      <vt:lpstr>Stencil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CANTWELL, JULIE C GG-14 USAF AETC 517 TRG/TD</cp:lastModifiedBy>
  <cp:revision>71</cp:revision>
  <dcterms:created xsi:type="dcterms:W3CDTF">2020-02-25T08:33:52Z</dcterms:created>
  <dcterms:modified xsi:type="dcterms:W3CDTF">2021-03-09T17:17:10Z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0x010100F544983F062E0543A589DF85BC6D4231</vt:lpwstr>
  </property>
</Properties>
</file>