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3.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58" r:id="rId4"/>
    <p:sldMasterId id="2147483655" r:id="rId5"/>
    <p:sldMasterId id="2147483864" r:id="rId6"/>
    <p:sldMasterId id="2147483659" r:id="rId7"/>
    <p:sldMasterId id="2147483742" r:id="rId8"/>
    <p:sldMasterId id="2147483876" r:id="rId9"/>
    <p:sldMasterId id="2147483891" r:id="rId10"/>
    <p:sldMasterId id="2147483903" r:id="rId11"/>
  </p:sldMasterIdLst>
  <p:notesMasterIdLst>
    <p:notesMasterId r:id="rId79"/>
  </p:notesMasterIdLst>
  <p:handoutMasterIdLst>
    <p:handoutMasterId r:id="rId80"/>
  </p:handoutMasterIdLst>
  <p:sldIdLst>
    <p:sldId id="468" r:id="rId12"/>
    <p:sldId id="566" r:id="rId13"/>
    <p:sldId id="257" r:id="rId14"/>
    <p:sldId id="569" r:id="rId15"/>
    <p:sldId id="486" r:id="rId16"/>
    <p:sldId id="557" r:id="rId17"/>
    <p:sldId id="273" r:id="rId18"/>
    <p:sldId id="494" r:id="rId19"/>
    <p:sldId id="487" r:id="rId20"/>
    <p:sldId id="471" r:id="rId21"/>
    <p:sldId id="558" r:id="rId22"/>
    <p:sldId id="559" r:id="rId23"/>
    <p:sldId id="563" r:id="rId24"/>
    <p:sldId id="561" r:id="rId25"/>
    <p:sldId id="564" r:id="rId26"/>
    <p:sldId id="562" r:id="rId27"/>
    <p:sldId id="498" r:id="rId28"/>
    <p:sldId id="518" r:id="rId29"/>
    <p:sldId id="274" r:id="rId30"/>
    <p:sldId id="567" r:id="rId31"/>
    <p:sldId id="519" r:id="rId32"/>
    <p:sldId id="520" r:id="rId33"/>
    <p:sldId id="522" r:id="rId34"/>
    <p:sldId id="523" r:id="rId35"/>
    <p:sldId id="570" r:id="rId36"/>
    <p:sldId id="568" r:id="rId37"/>
    <p:sldId id="525" r:id="rId38"/>
    <p:sldId id="502" r:id="rId39"/>
    <p:sldId id="526" r:id="rId40"/>
    <p:sldId id="571" r:id="rId41"/>
    <p:sldId id="572" r:id="rId42"/>
    <p:sldId id="548" r:id="rId43"/>
    <p:sldId id="573" r:id="rId44"/>
    <p:sldId id="574" r:id="rId45"/>
    <p:sldId id="575" r:id="rId46"/>
    <p:sldId id="577" r:id="rId47"/>
    <p:sldId id="579" r:id="rId48"/>
    <p:sldId id="554" r:id="rId49"/>
    <p:sldId id="580" r:id="rId50"/>
    <p:sldId id="581" r:id="rId51"/>
    <p:sldId id="582" r:id="rId52"/>
    <p:sldId id="583" r:id="rId53"/>
    <p:sldId id="565" r:id="rId54"/>
    <p:sldId id="501" r:id="rId55"/>
    <p:sldId id="584" r:id="rId56"/>
    <p:sldId id="585" r:id="rId57"/>
    <p:sldId id="537" r:id="rId58"/>
    <p:sldId id="538" r:id="rId59"/>
    <p:sldId id="529" r:id="rId60"/>
    <p:sldId id="539" r:id="rId61"/>
    <p:sldId id="543" r:id="rId62"/>
    <p:sldId id="544" r:id="rId63"/>
    <p:sldId id="542" r:id="rId64"/>
    <p:sldId id="547" r:id="rId65"/>
    <p:sldId id="545" r:id="rId66"/>
    <p:sldId id="546" r:id="rId67"/>
    <p:sldId id="503" r:id="rId68"/>
    <p:sldId id="511" r:id="rId69"/>
    <p:sldId id="504" r:id="rId70"/>
    <p:sldId id="465" r:id="rId71"/>
    <p:sldId id="457" r:id="rId72"/>
    <p:sldId id="589" r:id="rId73"/>
    <p:sldId id="556" r:id="rId74"/>
    <p:sldId id="281" r:id="rId75"/>
    <p:sldId id="578" r:id="rId76"/>
    <p:sldId id="271" r:id="rId77"/>
    <p:sldId id="424" r:id="rId78"/>
  </p:sldIdLst>
  <p:sldSz cx="9144000" cy="5143500" type="screen16x9"/>
  <p:notesSz cx="7010400" cy="9296400"/>
  <p:embeddedFontLst>
    <p:embeddedFont>
      <p:font typeface="Arial Narrow" panose="020B0606020202030204" pitchFamily="34" charset="0"/>
      <p:regular r:id="rId81"/>
      <p:bold r:id="rId82"/>
      <p:italic r:id="rId83"/>
      <p:boldItalic r:id="rId84"/>
    </p:embeddedFon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Mongolian Baiti" panose="03000500000000000000" pitchFamily="66" charset="0"/>
      <p:regular r:id="rId91"/>
    </p:embeddedFont>
    <p:embeddedFont>
      <p:font typeface="Tahoma" panose="020B0604030504040204" pitchFamily="34" charset="0"/>
      <p:regular r:id="rId92"/>
      <p:bold r:id="rId93"/>
    </p:embeddedFont>
    <p:embeddedFont>
      <p:font typeface="Times" panose="02020603050405020304" pitchFamily="18" charset="0"/>
      <p:regular r:id="rId94"/>
      <p:bold r:id="rId95"/>
      <p:italic r:id="rId96"/>
      <p:boldItalic r:id="rId97"/>
    </p:embeddedFont>
  </p:embeddedFontLst>
  <p:custDataLst>
    <p:tags r:id="rId98"/>
  </p:custDataLst>
  <p:defaultText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70" algn="l" defTabSz="457085" rtl="0" eaLnBrk="1" latinLnBrk="0" hangingPunct="1">
      <a:defRPr sz="1800" kern="1200">
        <a:solidFill>
          <a:schemeClr val="tx1"/>
        </a:solidFill>
        <a:latin typeface="+mn-lt"/>
        <a:ea typeface="+mn-ea"/>
        <a:cs typeface="+mn-cs"/>
      </a:defRPr>
    </a:lvl3pPr>
    <a:lvl4pPr marL="1371255" algn="l" defTabSz="457085" rtl="0" eaLnBrk="1" latinLnBrk="0" hangingPunct="1">
      <a:defRPr sz="1800" kern="1200">
        <a:solidFill>
          <a:schemeClr val="tx1"/>
        </a:solidFill>
        <a:latin typeface="+mn-lt"/>
        <a:ea typeface="+mn-ea"/>
        <a:cs typeface="+mn-cs"/>
      </a:defRPr>
    </a:lvl4pPr>
    <a:lvl5pPr marL="1828341" algn="l" defTabSz="457085" rtl="0" eaLnBrk="1" latinLnBrk="0" hangingPunct="1">
      <a:defRPr sz="1800" kern="1200">
        <a:solidFill>
          <a:schemeClr val="tx1"/>
        </a:solidFill>
        <a:latin typeface="+mn-lt"/>
        <a:ea typeface="+mn-ea"/>
        <a:cs typeface="+mn-cs"/>
      </a:defRPr>
    </a:lvl5pPr>
    <a:lvl6pPr marL="2285424" algn="l" defTabSz="457085" rtl="0" eaLnBrk="1" latinLnBrk="0" hangingPunct="1">
      <a:defRPr sz="1800" kern="1200">
        <a:solidFill>
          <a:schemeClr val="tx1"/>
        </a:solidFill>
        <a:latin typeface="+mn-lt"/>
        <a:ea typeface="+mn-ea"/>
        <a:cs typeface="+mn-cs"/>
      </a:defRPr>
    </a:lvl6pPr>
    <a:lvl7pPr marL="2742510" algn="l" defTabSz="457085" rtl="0" eaLnBrk="1" latinLnBrk="0" hangingPunct="1">
      <a:defRPr sz="1800" kern="1200">
        <a:solidFill>
          <a:schemeClr val="tx1"/>
        </a:solidFill>
        <a:latin typeface="+mn-lt"/>
        <a:ea typeface="+mn-ea"/>
        <a:cs typeface="+mn-cs"/>
      </a:defRPr>
    </a:lvl7pPr>
    <a:lvl8pPr marL="3199593" algn="l" defTabSz="457085" rtl="0" eaLnBrk="1" latinLnBrk="0" hangingPunct="1">
      <a:defRPr sz="1800" kern="1200">
        <a:solidFill>
          <a:schemeClr val="tx1"/>
        </a:solidFill>
        <a:latin typeface="+mn-lt"/>
        <a:ea typeface="+mn-ea"/>
        <a:cs typeface="+mn-cs"/>
      </a:defRPr>
    </a:lvl8pPr>
    <a:lvl9pPr marL="3656679" algn="l" defTabSz="45708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AB3"/>
    <a:srgbClr val="333399"/>
    <a:srgbClr val="953735"/>
    <a:srgbClr val="B79D7A"/>
    <a:srgbClr val="FF9900"/>
    <a:srgbClr val="000000"/>
    <a:srgbClr val="5B87A4"/>
    <a:srgbClr val="E05B7A"/>
    <a:srgbClr val="8E936A"/>
    <a:srgbClr val="F7D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EFDD43-3C61-42FD-903D-F4138B55644B}" v="25" dt="2021-03-23T01:44:41.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0" autoAdjust="0"/>
    <p:restoredTop sz="67215" autoAdjust="0"/>
  </p:normalViewPr>
  <p:slideViewPr>
    <p:cSldViewPr snapToGrid="0" snapToObjects="1">
      <p:cViewPr varScale="1">
        <p:scale>
          <a:sx n="96" d="100"/>
          <a:sy n="96" d="100"/>
        </p:scale>
        <p:origin x="1554" y="8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782"/>
    </p:cViewPr>
  </p:sorter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4.fntdata"/><Relationship Id="rId89" Type="http://schemas.openxmlformats.org/officeDocument/2006/relationships/font" Target="fonts/font9.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notesMaster" Target="notesMasters/notesMaster1.xml"/><Relationship Id="rId87" Type="http://schemas.openxmlformats.org/officeDocument/2006/relationships/font" Target="fonts/font7.fntdata"/><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17.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9.png"/><Relationship Id="rId7" Type="http://schemas.openxmlformats.org/officeDocument/2006/relationships/image" Target="../media/image77.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0.svg"/><Relationship Id="rId9"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9.png"/><Relationship Id="rId7" Type="http://schemas.openxmlformats.org/officeDocument/2006/relationships/image" Target="../media/image77.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0.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B6BDD-128E-448B-A9B0-D6E26A92809E}"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60E9561C-C904-4A6B-AA30-6F05DA6AC665}">
      <dgm:prSet custT="1"/>
      <dgm:spPr/>
      <dgm:t>
        <a:bodyPr/>
        <a:lstStyle/>
        <a:p>
          <a:pPr>
            <a:lnSpc>
              <a:spcPct val="100000"/>
            </a:lnSpc>
            <a:defRPr cap="all"/>
          </a:pPr>
          <a:r>
            <a:rPr lang="en-US" sz="1800" dirty="0"/>
            <a:t>Watch video</a:t>
          </a:r>
        </a:p>
      </dgm:t>
    </dgm:pt>
    <dgm:pt modelId="{37B20FB1-B1A9-4DE2-950A-491FCA3CF6B7}" type="parTrans" cxnId="{FD296ABE-1FC6-490B-A6BD-19D5E1B86273}">
      <dgm:prSet/>
      <dgm:spPr/>
      <dgm:t>
        <a:bodyPr/>
        <a:lstStyle/>
        <a:p>
          <a:endParaRPr lang="en-US"/>
        </a:p>
      </dgm:t>
    </dgm:pt>
    <dgm:pt modelId="{1A424BF4-9860-47A8-ACEB-15F1BF2D333C}" type="sibTrans" cxnId="{FD296ABE-1FC6-490B-A6BD-19D5E1B86273}">
      <dgm:prSet/>
      <dgm:spPr/>
      <dgm:t>
        <a:bodyPr/>
        <a:lstStyle/>
        <a:p>
          <a:pPr>
            <a:lnSpc>
              <a:spcPct val="100000"/>
            </a:lnSpc>
          </a:pPr>
          <a:endParaRPr lang="en-US"/>
        </a:p>
      </dgm:t>
    </dgm:pt>
    <dgm:pt modelId="{5C888A63-8895-4E0E-B169-014F6F05CE0F}">
      <dgm:prSet custT="1"/>
      <dgm:spPr/>
      <dgm:t>
        <a:bodyPr/>
        <a:lstStyle/>
        <a:p>
          <a:pPr>
            <a:lnSpc>
              <a:spcPct val="100000"/>
            </a:lnSpc>
            <a:defRPr cap="all"/>
          </a:pPr>
          <a:r>
            <a:rPr lang="en-US" sz="1800"/>
            <a:t>Review FAQ</a:t>
          </a:r>
        </a:p>
      </dgm:t>
    </dgm:pt>
    <dgm:pt modelId="{F22E0D54-5E92-44D1-9B5E-88AF87596FB1}" type="parTrans" cxnId="{6168C233-E847-4AE6-93D4-87853B3379EB}">
      <dgm:prSet/>
      <dgm:spPr/>
      <dgm:t>
        <a:bodyPr/>
        <a:lstStyle/>
        <a:p>
          <a:endParaRPr lang="en-US"/>
        </a:p>
      </dgm:t>
    </dgm:pt>
    <dgm:pt modelId="{171B8A3F-B8A1-4212-8BE4-004A6F0274AE}" type="sibTrans" cxnId="{6168C233-E847-4AE6-93D4-87853B3379EB}">
      <dgm:prSet/>
      <dgm:spPr/>
      <dgm:t>
        <a:bodyPr/>
        <a:lstStyle/>
        <a:p>
          <a:pPr>
            <a:lnSpc>
              <a:spcPct val="100000"/>
            </a:lnSpc>
          </a:pPr>
          <a:endParaRPr lang="en-US"/>
        </a:p>
      </dgm:t>
    </dgm:pt>
    <dgm:pt modelId="{C0856862-28BA-4F22-85C9-A929F75FA1EE}">
      <dgm:prSet custT="1"/>
      <dgm:spPr/>
      <dgm:t>
        <a:bodyPr/>
        <a:lstStyle/>
        <a:p>
          <a:pPr>
            <a:lnSpc>
              <a:spcPct val="100000"/>
            </a:lnSpc>
            <a:defRPr cap="all"/>
          </a:pPr>
          <a:r>
            <a:rPr lang="en-US" sz="1800"/>
            <a:t>Conduct an interview</a:t>
          </a:r>
        </a:p>
      </dgm:t>
    </dgm:pt>
    <dgm:pt modelId="{46E36A39-1040-4007-B09A-B576A47C2C7D}" type="parTrans" cxnId="{D40197CE-5491-4AEC-B074-E015E8D64358}">
      <dgm:prSet/>
      <dgm:spPr/>
      <dgm:t>
        <a:bodyPr/>
        <a:lstStyle/>
        <a:p>
          <a:endParaRPr lang="en-US"/>
        </a:p>
      </dgm:t>
    </dgm:pt>
    <dgm:pt modelId="{2822A681-9DEA-4344-B5F5-0BB14DD0B4FA}" type="sibTrans" cxnId="{D40197CE-5491-4AEC-B074-E015E8D64358}">
      <dgm:prSet/>
      <dgm:spPr/>
      <dgm:t>
        <a:bodyPr/>
        <a:lstStyle/>
        <a:p>
          <a:pPr>
            <a:lnSpc>
              <a:spcPct val="100000"/>
            </a:lnSpc>
          </a:pPr>
          <a:endParaRPr lang="en-US"/>
        </a:p>
      </dgm:t>
    </dgm:pt>
    <dgm:pt modelId="{CAD78D86-6FF8-4761-B2B4-98184B77B6D3}">
      <dgm:prSet custT="1"/>
      <dgm:spPr/>
      <dgm:t>
        <a:bodyPr/>
        <a:lstStyle/>
        <a:p>
          <a:pPr>
            <a:lnSpc>
              <a:spcPct val="100000"/>
            </a:lnSpc>
            <a:defRPr cap="all"/>
          </a:pPr>
          <a:r>
            <a:rPr lang="en-US" sz="1800" dirty="0"/>
            <a:t>Submit results via poll</a:t>
          </a:r>
        </a:p>
      </dgm:t>
    </dgm:pt>
    <dgm:pt modelId="{2193437E-BFDD-4C3F-8902-DA12EA01F540}" type="parTrans" cxnId="{45DC13D3-6FBE-41C8-BC32-98A4ADB8071A}">
      <dgm:prSet/>
      <dgm:spPr/>
      <dgm:t>
        <a:bodyPr/>
        <a:lstStyle/>
        <a:p>
          <a:endParaRPr lang="en-US"/>
        </a:p>
      </dgm:t>
    </dgm:pt>
    <dgm:pt modelId="{A7B3652B-6A5D-410E-BF38-9F969B2F08A7}" type="sibTrans" cxnId="{45DC13D3-6FBE-41C8-BC32-98A4ADB8071A}">
      <dgm:prSet/>
      <dgm:spPr/>
      <dgm:t>
        <a:bodyPr/>
        <a:lstStyle/>
        <a:p>
          <a:pPr>
            <a:lnSpc>
              <a:spcPct val="100000"/>
            </a:lnSpc>
          </a:pPr>
          <a:endParaRPr lang="en-US"/>
        </a:p>
      </dgm:t>
    </dgm:pt>
    <dgm:pt modelId="{5C09CDF3-2005-4D5C-BF91-67932289D1D3}">
      <dgm:prSet custT="1"/>
      <dgm:spPr/>
      <dgm:t>
        <a:bodyPr/>
        <a:lstStyle/>
        <a:p>
          <a:pPr>
            <a:lnSpc>
              <a:spcPct val="100000"/>
            </a:lnSpc>
            <a:defRPr cap="all"/>
          </a:pPr>
          <a:r>
            <a:rPr lang="en-US" sz="1800" dirty="0"/>
            <a:t>Sign up for the FCE Community</a:t>
          </a:r>
        </a:p>
      </dgm:t>
    </dgm:pt>
    <dgm:pt modelId="{58420107-2737-4CC0-BAC1-8EF7C425B4EB}" type="parTrans" cxnId="{63A3D33D-CA12-48D7-9012-20B89F3F63D8}">
      <dgm:prSet/>
      <dgm:spPr/>
      <dgm:t>
        <a:bodyPr/>
        <a:lstStyle/>
        <a:p>
          <a:endParaRPr lang="en-US"/>
        </a:p>
      </dgm:t>
    </dgm:pt>
    <dgm:pt modelId="{69CD0040-3062-4950-9F6C-AF3B1F6799C9}" type="sibTrans" cxnId="{63A3D33D-CA12-48D7-9012-20B89F3F63D8}">
      <dgm:prSet/>
      <dgm:spPr/>
      <dgm:t>
        <a:bodyPr/>
        <a:lstStyle/>
        <a:p>
          <a:endParaRPr lang="en-US"/>
        </a:p>
      </dgm:t>
    </dgm:pt>
    <dgm:pt modelId="{B980B111-1C2C-480E-A501-EEEAC6505A95}" type="pres">
      <dgm:prSet presAssocID="{71BB6BDD-128E-448B-A9B0-D6E26A92809E}" presName="root" presStyleCnt="0">
        <dgm:presLayoutVars>
          <dgm:dir/>
          <dgm:resizeHandles val="exact"/>
        </dgm:presLayoutVars>
      </dgm:prSet>
      <dgm:spPr/>
    </dgm:pt>
    <dgm:pt modelId="{818FA055-3A33-4FF0-83DF-07C0D074EE43}" type="pres">
      <dgm:prSet presAssocID="{60E9561C-C904-4A6B-AA30-6F05DA6AC665}" presName="compNode" presStyleCnt="0"/>
      <dgm:spPr/>
    </dgm:pt>
    <dgm:pt modelId="{02F9A6EF-4D1E-49DF-BDE8-37A086609D7C}" type="pres">
      <dgm:prSet presAssocID="{60E9561C-C904-4A6B-AA30-6F05DA6AC665}" presName="iconBgRect" presStyleLbl="bgShp" presStyleIdx="0" presStyleCnt="5"/>
      <dgm:spPr>
        <a:prstGeom prst="round2DiagRect">
          <a:avLst>
            <a:gd name="adj1" fmla="val 29727"/>
            <a:gd name="adj2" fmla="val 0"/>
          </a:avLst>
        </a:prstGeom>
      </dgm:spPr>
    </dgm:pt>
    <dgm:pt modelId="{7B2A7192-3DFE-47BC-BCCE-868BB7A174B4}" type="pres">
      <dgm:prSet presAssocID="{60E9561C-C904-4A6B-AA30-6F05DA6AC66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34B69CFC-CE90-4166-BD83-B0CD694F8F1B}" type="pres">
      <dgm:prSet presAssocID="{60E9561C-C904-4A6B-AA30-6F05DA6AC665}" presName="spaceRect" presStyleCnt="0"/>
      <dgm:spPr/>
    </dgm:pt>
    <dgm:pt modelId="{BFC3FAE1-823C-4C89-A076-2AE62ADB4360}" type="pres">
      <dgm:prSet presAssocID="{60E9561C-C904-4A6B-AA30-6F05DA6AC665}" presName="textRect" presStyleLbl="revTx" presStyleIdx="0" presStyleCnt="5">
        <dgm:presLayoutVars>
          <dgm:chMax val="1"/>
          <dgm:chPref val="1"/>
        </dgm:presLayoutVars>
      </dgm:prSet>
      <dgm:spPr/>
    </dgm:pt>
    <dgm:pt modelId="{92B2C05A-706A-4C08-B07F-BCCA95F9C29D}" type="pres">
      <dgm:prSet presAssocID="{1A424BF4-9860-47A8-ACEB-15F1BF2D333C}" presName="sibTrans" presStyleCnt="0"/>
      <dgm:spPr/>
    </dgm:pt>
    <dgm:pt modelId="{6AD78B13-FB82-4BBE-A3F3-3C8FA2DC4C25}" type="pres">
      <dgm:prSet presAssocID="{5C888A63-8895-4E0E-B169-014F6F05CE0F}" presName="compNode" presStyleCnt="0"/>
      <dgm:spPr/>
    </dgm:pt>
    <dgm:pt modelId="{FC3B4EB7-3048-46C7-B3B9-F5FB1E9FDC38}" type="pres">
      <dgm:prSet presAssocID="{5C888A63-8895-4E0E-B169-014F6F05CE0F}" presName="iconBgRect" presStyleLbl="bgShp" presStyleIdx="1" presStyleCnt="5"/>
      <dgm:spPr>
        <a:prstGeom prst="round2DiagRect">
          <a:avLst>
            <a:gd name="adj1" fmla="val 29727"/>
            <a:gd name="adj2" fmla="val 0"/>
          </a:avLst>
        </a:prstGeom>
      </dgm:spPr>
    </dgm:pt>
    <dgm:pt modelId="{83039E1E-5A2C-46DB-973A-6432FDDB30B5}" type="pres">
      <dgm:prSet presAssocID="{5C888A63-8895-4E0E-B169-014F6F05CE0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8155AC68-5D8E-4A57-8A5C-23CD7D974D46}" type="pres">
      <dgm:prSet presAssocID="{5C888A63-8895-4E0E-B169-014F6F05CE0F}" presName="spaceRect" presStyleCnt="0"/>
      <dgm:spPr/>
    </dgm:pt>
    <dgm:pt modelId="{38610E9E-6853-4D49-80E3-2EBCC4D42FA1}" type="pres">
      <dgm:prSet presAssocID="{5C888A63-8895-4E0E-B169-014F6F05CE0F}" presName="textRect" presStyleLbl="revTx" presStyleIdx="1" presStyleCnt="5">
        <dgm:presLayoutVars>
          <dgm:chMax val="1"/>
          <dgm:chPref val="1"/>
        </dgm:presLayoutVars>
      </dgm:prSet>
      <dgm:spPr/>
    </dgm:pt>
    <dgm:pt modelId="{A90421BD-BB12-4944-A633-03D023DD4A57}" type="pres">
      <dgm:prSet presAssocID="{171B8A3F-B8A1-4212-8BE4-004A6F0274AE}" presName="sibTrans" presStyleCnt="0"/>
      <dgm:spPr/>
    </dgm:pt>
    <dgm:pt modelId="{4A527E63-7F43-4D09-A65B-EB1066E012AB}" type="pres">
      <dgm:prSet presAssocID="{C0856862-28BA-4F22-85C9-A929F75FA1EE}" presName="compNode" presStyleCnt="0"/>
      <dgm:spPr/>
    </dgm:pt>
    <dgm:pt modelId="{24E69618-952C-487D-BFCC-26D00A782EE5}" type="pres">
      <dgm:prSet presAssocID="{C0856862-28BA-4F22-85C9-A929F75FA1EE}" presName="iconBgRect" presStyleLbl="bgShp" presStyleIdx="2" presStyleCnt="5"/>
      <dgm:spPr>
        <a:prstGeom prst="round2DiagRect">
          <a:avLst>
            <a:gd name="adj1" fmla="val 29727"/>
            <a:gd name="adj2" fmla="val 0"/>
          </a:avLst>
        </a:prstGeom>
      </dgm:spPr>
    </dgm:pt>
    <dgm:pt modelId="{879AAF89-E0BB-452F-A380-35DBD51836FB}" type="pres">
      <dgm:prSet presAssocID="{C0856862-28BA-4F22-85C9-A929F75FA1E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E8278D3-4DBA-42F0-B5AC-981ECAC39B7C}" type="pres">
      <dgm:prSet presAssocID="{C0856862-28BA-4F22-85C9-A929F75FA1EE}" presName="spaceRect" presStyleCnt="0"/>
      <dgm:spPr/>
    </dgm:pt>
    <dgm:pt modelId="{2C14BF01-E80B-4B0E-8198-18D0189803C5}" type="pres">
      <dgm:prSet presAssocID="{C0856862-28BA-4F22-85C9-A929F75FA1EE}" presName="textRect" presStyleLbl="revTx" presStyleIdx="2" presStyleCnt="5">
        <dgm:presLayoutVars>
          <dgm:chMax val="1"/>
          <dgm:chPref val="1"/>
        </dgm:presLayoutVars>
      </dgm:prSet>
      <dgm:spPr/>
    </dgm:pt>
    <dgm:pt modelId="{72577D22-00E4-41EE-BC5E-05E7C8D81D20}" type="pres">
      <dgm:prSet presAssocID="{2822A681-9DEA-4344-B5F5-0BB14DD0B4FA}" presName="sibTrans" presStyleCnt="0"/>
      <dgm:spPr/>
    </dgm:pt>
    <dgm:pt modelId="{EAD30517-D264-446F-B471-6A3492A22C50}" type="pres">
      <dgm:prSet presAssocID="{CAD78D86-6FF8-4761-B2B4-98184B77B6D3}" presName="compNode" presStyleCnt="0"/>
      <dgm:spPr/>
    </dgm:pt>
    <dgm:pt modelId="{7F29B52D-4811-4A3F-B781-9D350D710172}" type="pres">
      <dgm:prSet presAssocID="{CAD78D86-6FF8-4761-B2B4-98184B77B6D3}" presName="iconBgRect" presStyleLbl="bgShp" presStyleIdx="3" presStyleCnt="5"/>
      <dgm:spPr>
        <a:prstGeom prst="round2DiagRect">
          <a:avLst>
            <a:gd name="adj1" fmla="val 29727"/>
            <a:gd name="adj2" fmla="val 0"/>
          </a:avLst>
        </a:prstGeom>
      </dgm:spPr>
    </dgm:pt>
    <dgm:pt modelId="{2A3B05A7-3364-4994-AA12-2EE51EF036F5}" type="pres">
      <dgm:prSet presAssocID="{CAD78D86-6FF8-4761-B2B4-98184B77B6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EABA3EF4-29C9-4A18-A2B6-841FF4F01FFF}" type="pres">
      <dgm:prSet presAssocID="{CAD78D86-6FF8-4761-B2B4-98184B77B6D3}" presName="spaceRect" presStyleCnt="0"/>
      <dgm:spPr/>
    </dgm:pt>
    <dgm:pt modelId="{FFA95AC9-7B05-4867-9748-9EA858220490}" type="pres">
      <dgm:prSet presAssocID="{CAD78D86-6FF8-4761-B2B4-98184B77B6D3}" presName="textRect" presStyleLbl="revTx" presStyleIdx="3" presStyleCnt="5" custScaleX="141575">
        <dgm:presLayoutVars>
          <dgm:chMax val="1"/>
          <dgm:chPref val="1"/>
        </dgm:presLayoutVars>
      </dgm:prSet>
      <dgm:spPr/>
    </dgm:pt>
    <dgm:pt modelId="{31CA6533-A94C-4AF0-9CD4-1F401E7B8C2D}" type="pres">
      <dgm:prSet presAssocID="{A7B3652B-6A5D-410E-BF38-9F969B2F08A7}" presName="sibTrans" presStyleCnt="0"/>
      <dgm:spPr/>
    </dgm:pt>
    <dgm:pt modelId="{F08FA256-22F9-4014-9276-E01C20E5B01F}" type="pres">
      <dgm:prSet presAssocID="{5C09CDF3-2005-4D5C-BF91-67932289D1D3}" presName="compNode" presStyleCnt="0"/>
      <dgm:spPr/>
    </dgm:pt>
    <dgm:pt modelId="{5582E9F4-5E8F-490B-961B-9D237BAC8951}" type="pres">
      <dgm:prSet presAssocID="{5C09CDF3-2005-4D5C-BF91-67932289D1D3}" presName="iconBgRect" presStyleLbl="bgShp" presStyleIdx="4" presStyleCnt="5"/>
      <dgm:spPr>
        <a:prstGeom prst="round2DiagRect">
          <a:avLst>
            <a:gd name="adj1" fmla="val 29727"/>
            <a:gd name="adj2" fmla="val 0"/>
          </a:avLst>
        </a:prstGeom>
      </dgm:spPr>
    </dgm:pt>
    <dgm:pt modelId="{10DBC942-B391-420E-92D6-2020D96AD09F}" type="pres">
      <dgm:prSet presAssocID="{5C09CDF3-2005-4D5C-BF91-67932289D1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F5B90834-A14F-4EFD-BCD4-8A2E7F6AAFB8}" type="pres">
      <dgm:prSet presAssocID="{5C09CDF3-2005-4D5C-BF91-67932289D1D3}" presName="spaceRect" presStyleCnt="0"/>
      <dgm:spPr/>
    </dgm:pt>
    <dgm:pt modelId="{5E617FF5-356F-424E-940D-5B5D4D9362BF}" type="pres">
      <dgm:prSet presAssocID="{5C09CDF3-2005-4D5C-BF91-67932289D1D3}" presName="textRect" presStyleLbl="revTx" presStyleIdx="4" presStyleCnt="5" custScaleX="126332">
        <dgm:presLayoutVars>
          <dgm:chMax val="1"/>
          <dgm:chPref val="1"/>
        </dgm:presLayoutVars>
      </dgm:prSet>
      <dgm:spPr/>
    </dgm:pt>
  </dgm:ptLst>
  <dgm:cxnLst>
    <dgm:cxn modelId="{31AF0915-3BF1-47D2-A0F2-7E8A5DA16584}" type="presOf" srcId="{CAD78D86-6FF8-4761-B2B4-98184B77B6D3}" destId="{FFA95AC9-7B05-4867-9748-9EA858220490}" srcOrd="0" destOrd="0" presId="urn:microsoft.com/office/officeart/2018/5/layout/IconLeafLabelList"/>
    <dgm:cxn modelId="{4895E421-A2AE-42DC-9E90-7F711A1DF84D}" type="presOf" srcId="{71BB6BDD-128E-448B-A9B0-D6E26A92809E}" destId="{B980B111-1C2C-480E-A501-EEEAC6505A95}" srcOrd="0" destOrd="0" presId="urn:microsoft.com/office/officeart/2018/5/layout/IconLeafLabelList"/>
    <dgm:cxn modelId="{6168C233-E847-4AE6-93D4-87853B3379EB}" srcId="{71BB6BDD-128E-448B-A9B0-D6E26A92809E}" destId="{5C888A63-8895-4E0E-B169-014F6F05CE0F}" srcOrd="1" destOrd="0" parTransId="{F22E0D54-5E92-44D1-9B5E-88AF87596FB1}" sibTransId="{171B8A3F-B8A1-4212-8BE4-004A6F0274AE}"/>
    <dgm:cxn modelId="{63A3D33D-CA12-48D7-9012-20B89F3F63D8}" srcId="{71BB6BDD-128E-448B-A9B0-D6E26A92809E}" destId="{5C09CDF3-2005-4D5C-BF91-67932289D1D3}" srcOrd="4" destOrd="0" parTransId="{58420107-2737-4CC0-BAC1-8EF7C425B4EB}" sibTransId="{69CD0040-3062-4950-9F6C-AF3B1F6799C9}"/>
    <dgm:cxn modelId="{8BAAA644-3308-49F7-8D7C-07F5C84DE961}" type="presOf" srcId="{60E9561C-C904-4A6B-AA30-6F05DA6AC665}" destId="{BFC3FAE1-823C-4C89-A076-2AE62ADB4360}" srcOrd="0" destOrd="0" presId="urn:microsoft.com/office/officeart/2018/5/layout/IconLeafLabelList"/>
    <dgm:cxn modelId="{76CD9176-4D20-47BD-8DD3-8FB4A6B31B95}" type="presOf" srcId="{5C09CDF3-2005-4D5C-BF91-67932289D1D3}" destId="{5E617FF5-356F-424E-940D-5B5D4D9362BF}" srcOrd="0" destOrd="0" presId="urn:microsoft.com/office/officeart/2018/5/layout/IconLeafLabelList"/>
    <dgm:cxn modelId="{32158187-B901-44D3-9DBE-718BF1A17347}" type="presOf" srcId="{5C888A63-8895-4E0E-B169-014F6F05CE0F}" destId="{38610E9E-6853-4D49-80E3-2EBCC4D42FA1}" srcOrd="0" destOrd="0" presId="urn:microsoft.com/office/officeart/2018/5/layout/IconLeafLabelList"/>
    <dgm:cxn modelId="{FD296ABE-1FC6-490B-A6BD-19D5E1B86273}" srcId="{71BB6BDD-128E-448B-A9B0-D6E26A92809E}" destId="{60E9561C-C904-4A6B-AA30-6F05DA6AC665}" srcOrd="0" destOrd="0" parTransId="{37B20FB1-B1A9-4DE2-950A-491FCA3CF6B7}" sibTransId="{1A424BF4-9860-47A8-ACEB-15F1BF2D333C}"/>
    <dgm:cxn modelId="{D40197CE-5491-4AEC-B074-E015E8D64358}" srcId="{71BB6BDD-128E-448B-A9B0-D6E26A92809E}" destId="{C0856862-28BA-4F22-85C9-A929F75FA1EE}" srcOrd="2" destOrd="0" parTransId="{46E36A39-1040-4007-B09A-B576A47C2C7D}" sibTransId="{2822A681-9DEA-4344-B5F5-0BB14DD0B4FA}"/>
    <dgm:cxn modelId="{45DC13D3-6FBE-41C8-BC32-98A4ADB8071A}" srcId="{71BB6BDD-128E-448B-A9B0-D6E26A92809E}" destId="{CAD78D86-6FF8-4761-B2B4-98184B77B6D3}" srcOrd="3" destOrd="0" parTransId="{2193437E-BFDD-4C3F-8902-DA12EA01F540}" sibTransId="{A7B3652B-6A5D-410E-BF38-9F969B2F08A7}"/>
    <dgm:cxn modelId="{F85C21E1-B7D4-4D14-AC29-D38CF3A3FAA3}" type="presOf" srcId="{C0856862-28BA-4F22-85C9-A929F75FA1EE}" destId="{2C14BF01-E80B-4B0E-8198-18D0189803C5}" srcOrd="0" destOrd="0" presId="urn:microsoft.com/office/officeart/2018/5/layout/IconLeafLabelList"/>
    <dgm:cxn modelId="{1D9BCBAA-9B83-4DF7-9A17-87A579887EA6}" type="presParOf" srcId="{B980B111-1C2C-480E-A501-EEEAC6505A95}" destId="{818FA055-3A33-4FF0-83DF-07C0D074EE43}" srcOrd="0" destOrd="0" presId="urn:microsoft.com/office/officeart/2018/5/layout/IconLeafLabelList"/>
    <dgm:cxn modelId="{C70B3B73-7306-4423-8C3E-151717F9B041}" type="presParOf" srcId="{818FA055-3A33-4FF0-83DF-07C0D074EE43}" destId="{02F9A6EF-4D1E-49DF-BDE8-37A086609D7C}" srcOrd="0" destOrd="0" presId="urn:microsoft.com/office/officeart/2018/5/layout/IconLeafLabelList"/>
    <dgm:cxn modelId="{329702CE-6216-4878-A072-ECE6C31BC16D}" type="presParOf" srcId="{818FA055-3A33-4FF0-83DF-07C0D074EE43}" destId="{7B2A7192-3DFE-47BC-BCCE-868BB7A174B4}" srcOrd="1" destOrd="0" presId="urn:microsoft.com/office/officeart/2018/5/layout/IconLeafLabelList"/>
    <dgm:cxn modelId="{77323599-1679-43BC-AF4C-3F7FBC8E0377}" type="presParOf" srcId="{818FA055-3A33-4FF0-83DF-07C0D074EE43}" destId="{34B69CFC-CE90-4166-BD83-B0CD694F8F1B}" srcOrd="2" destOrd="0" presId="urn:microsoft.com/office/officeart/2018/5/layout/IconLeafLabelList"/>
    <dgm:cxn modelId="{4094C584-61EA-4D2A-88B2-D360DC088193}" type="presParOf" srcId="{818FA055-3A33-4FF0-83DF-07C0D074EE43}" destId="{BFC3FAE1-823C-4C89-A076-2AE62ADB4360}" srcOrd="3" destOrd="0" presId="urn:microsoft.com/office/officeart/2018/5/layout/IconLeafLabelList"/>
    <dgm:cxn modelId="{73663274-6766-4C9D-B428-F06871AE4EFE}" type="presParOf" srcId="{B980B111-1C2C-480E-A501-EEEAC6505A95}" destId="{92B2C05A-706A-4C08-B07F-BCCA95F9C29D}" srcOrd="1" destOrd="0" presId="urn:microsoft.com/office/officeart/2018/5/layout/IconLeafLabelList"/>
    <dgm:cxn modelId="{BB23A5C6-6026-4F29-92E4-E2FCFFF75AD1}" type="presParOf" srcId="{B980B111-1C2C-480E-A501-EEEAC6505A95}" destId="{6AD78B13-FB82-4BBE-A3F3-3C8FA2DC4C25}" srcOrd="2" destOrd="0" presId="urn:microsoft.com/office/officeart/2018/5/layout/IconLeafLabelList"/>
    <dgm:cxn modelId="{6200CDB5-5F6D-4291-949D-5DCA328614B2}" type="presParOf" srcId="{6AD78B13-FB82-4BBE-A3F3-3C8FA2DC4C25}" destId="{FC3B4EB7-3048-46C7-B3B9-F5FB1E9FDC38}" srcOrd="0" destOrd="0" presId="urn:microsoft.com/office/officeart/2018/5/layout/IconLeafLabelList"/>
    <dgm:cxn modelId="{8446F66C-99F1-4626-A606-B3AF735E2714}" type="presParOf" srcId="{6AD78B13-FB82-4BBE-A3F3-3C8FA2DC4C25}" destId="{83039E1E-5A2C-46DB-973A-6432FDDB30B5}" srcOrd="1" destOrd="0" presId="urn:microsoft.com/office/officeart/2018/5/layout/IconLeafLabelList"/>
    <dgm:cxn modelId="{E979EA8B-B571-4826-9260-EA56C5C45067}" type="presParOf" srcId="{6AD78B13-FB82-4BBE-A3F3-3C8FA2DC4C25}" destId="{8155AC68-5D8E-4A57-8A5C-23CD7D974D46}" srcOrd="2" destOrd="0" presId="urn:microsoft.com/office/officeart/2018/5/layout/IconLeafLabelList"/>
    <dgm:cxn modelId="{9C082FF3-CAF8-4E55-BDCC-4F9578860823}" type="presParOf" srcId="{6AD78B13-FB82-4BBE-A3F3-3C8FA2DC4C25}" destId="{38610E9E-6853-4D49-80E3-2EBCC4D42FA1}" srcOrd="3" destOrd="0" presId="urn:microsoft.com/office/officeart/2018/5/layout/IconLeafLabelList"/>
    <dgm:cxn modelId="{625D5FBF-01C0-434B-8031-97F3144E80D7}" type="presParOf" srcId="{B980B111-1C2C-480E-A501-EEEAC6505A95}" destId="{A90421BD-BB12-4944-A633-03D023DD4A57}" srcOrd="3" destOrd="0" presId="urn:microsoft.com/office/officeart/2018/5/layout/IconLeafLabelList"/>
    <dgm:cxn modelId="{A005ED1D-40EC-4E6F-8BFD-5236A622E0FA}" type="presParOf" srcId="{B980B111-1C2C-480E-A501-EEEAC6505A95}" destId="{4A527E63-7F43-4D09-A65B-EB1066E012AB}" srcOrd="4" destOrd="0" presId="urn:microsoft.com/office/officeart/2018/5/layout/IconLeafLabelList"/>
    <dgm:cxn modelId="{963470D6-CB40-4167-A384-EE4ECB907137}" type="presParOf" srcId="{4A527E63-7F43-4D09-A65B-EB1066E012AB}" destId="{24E69618-952C-487D-BFCC-26D00A782EE5}" srcOrd="0" destOrd="0" presId="urn:microsoft.com/office/officeart/2018/5/layout/IconLeafLabelList"/>
    <dgm:cxn modelId="{B5E05544-A2DD-443A-9B74-CBE9D170DE14}" type="presParOf" srcId="{4A527E63-7F43-4D09-A65B-EB1066E012AB}" destId="{879AAF89-E0BB-452F-A380-35DBD51836FB}" srcOrd="1" destOrd="0" presId="urn:microsoft.com/office/officeart/2018/5/layout/IconLeafLabelList"/>
    <dgm:cxn modelId="{5D9BC146-351E-428E-91AC-FBBB01AD655C}" type="presParOf" srcId="{4A527E63-7F43-4D09-A65B-EB1066E012AB}" destId="{1E8278D3-4DBA-42F0-B5AC-981ECAC39B7C}" srcOrd="2" destOrd="0" presId="urn:microsoft.com/office/officeart/2018/5/layout/IconLeafLabelList"/>
    <dgm:cxn modelId="{4092EC42-EB64-4D7F-8DAD-80DC1A7FD4E4}" type="presParOf" srcId="{4A527E63-7F43-4D09-A65B-EB1066E012AB}" destId="{2C14BF01-E80B-4B0E-8198-18D0189803C5}" srcOrd="3" destOrd="0" presId="urn:microsoft.com/office/officeart/2018/5/layout/IconLeafLabelList"/>
    <dgm:cxn modelId="{84A889FB-C577-4EDF-8657-88D4984971AB}" type="presParOf" srcId="{B980B111-1C2C-480E-A501-EEEAC6505A95}" destId="{72577D22-00E4-41EE-BC5E-05E7C8D81D20}" srcOrd="5" destOrd="0" presId="urn:microsoft.com/office/officeart/2018/5/layout/IconLeafLabelList"/>
    <dgm:cxn modelId="{EC6BD549-DE09-49E3-AFF8-F39474992D93}" type="presParOf" srcId="{B980B111-1C2C-480E-A501-EEEAC6505A95}" destId="{EAD30517-D264-446F-B471-6A3492A22C50}" srcOrd="6" destOrd="0" presId="urn:microsoft.com/office/officeart/2018/5/layout/IconLeafLabelList"/>
    <dgm:cxn modelId="{E49C134C-88F4-4F3C-9996-8244F3EBBE0D}" type="presParOf" srcId="{EAD30517-D264-446F-B471-6A3492A22C50}" destId="{7F29B52D-4811-4A3F-B781-9D350D710172}" srcOrd="0" destOrd="0" presId="urn:microsoft.com/office/officeart/2018/5/layout/IconLeafLabelList"/>
    <dgm:cxn modelId="{C320AB0D-0F40-4B83-BED6-8FA766CBBD57}" type="presParOf" srcId="{EAD30517-D264-446F-B471-6A3492A22C50}" destId="{2A3B05A7-3364-4994-AA12-2EE51EF036F5}" srcOrd="1" destOrd="0" presId="urn:microsoft.com/office/officeart/2018/5/layout/IconLeafLabelList"/>
    <dgm:cxn modelId="{C63E3445-B0F3-442E-9E1A-5F9DDAEBF08B}" type="presParOf" srcId="{EAD30517-D264-446F-B471-6A3492A22C50}" destId="{EABA3EF4-29C9-4A18-A2B6-841FF4F01FFF}" srcOrd="2" destOrd="0" presId="urn:microsoft.com/office/officeart/2018/5/layout/IconLeafLabelList"/>
    <dgm:cxn modelId="{81EA7B62-64CD-404A-B311-EABCF3071ED1}" type="presParOf" srcId="{EAD30517-D264-446F-B471-6A3492A22C50}" destId="{FFA95AC9-7B05-4867-9748-9EA858220490}" srcOrd="3" destOrd="0" presId="urn:microsoft.com/office/officeart/2018/5/layout/IconLeafLabelList"/>
    <dgm:cxn modelId="{7E4819DB-B87E-49AF-BB99-DD6C216540C0}" type="presParOf" srcId="{B980B111-1C2C-480E-A501-EEEAC6505A95}" destId="{31CA6533-A94C-4AF0-9CD4-1F401E7B8C2D}" srcOrd="7" destOrd="0" presId="urn:microsoft.com/office/officeart/2018/5/layout/IconLeafLabelList"/>
    <dgm:cxn modelId="{7BE5FF42-AC54-4AAB-8AB5-71A0346C4D49}" type="presParOf" srcId="{B980B111-1C2C-480E-A501-EEEAC6505A95}" destId="{F08FA256-22F9-4014-9276-E01C20E5B01F}" srcOrd="8" destOrd="0" presId="urn:microsoft.com/office/officeart/2018/5/layout/IconLeafLabelList"/>
    <dgm:cxn modelId="{C310A2FE-FE6E-4D9C-B3AE-FD9AB71A207E}" type="presParOf" srcId="{F08FA256-22F9-4014-9276-E01C20E5B01F}" destId="{5582E9F4-5E8F-490B-961B-9D237BAC8951}" srcOrd="0" destOrd="0" presId="urn:microsoft.com/office/officeart/2018/5/layout/IconLeafLabelList"/>
    <dgm:cxn modelId="{EA1A9D7B-3191-42CC-8926-F2BBBFD45132}" type="presParOf" srcId="{F08FA256-22F9-4014-9276-E01C20E5B01F}" destId="{10DBC942-B391-420E-92D6-2020D96AD09F}" srcOrd="1" destOrd="0" presId="urn:microsoft.com/office/officeart/2018/5/layout/IconLeafLabelList"/>
    <dgm:cxn modelId="{F198A863-8319-4977-B36C-4A7A45FB38AB}" type="presParOf" srcId="{F08FA256-22F9-4014-9276-E01C20E5B01F}" destId="{F5B90834-A14F-4EFD-BCD4-8A2E7F6AAFB8}" srcOrd="2" destOrd="0" presId="urn:microsoft.com/office/officeart/2018/5/layout/IconLeafLabelList"/>
    <dgm:cxn modelId="{75A026A8-05D5-4439-8C71-DAD2D4298727}" type="presParOf" srcId="{F08FA256-22F9-4014-9276-E01C20E5B01F}" destId="{5E617FF5-356F-424E-940D-5B5D4D9362B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C13A6-640A-44BA-B50C-C249D6B3F0FC}"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CA16650A-6FA2-4C10-BDF0-055BB8E7647D}">
      <dgm:prSet phldrT="[Text]" phldr="0"/>
      <dgm:spPr/>
      <dgm:t>
        <a:bodyPr/>
        <a:lstStyle/>
        <a:p>
          <a:r>
            <a:rPr lang="en-US" dirty="0"/>
            <a:t>Goal 1</a:t>
          </a:r>
        </a:p>
      </dgm:t>
    </dgm:pt>
    <dgm:pt modelId="{F9477890-F694-4639-92DA-1841DF4A810C}" type="parTrans" cxnId="{2BD2C1CE-D8A0-4409-92A8-7FF856262EED}">
      <dgm:prSet/>
      <dgm:spPr/>
      <dgm:t>
        <a:bodyPr/>
        <a:lstStyle/>
        <a:p>
          <a:endParaRPr lang="en-US"/>
        </a:p>
      </dgm:t>
    </dgm:pt>
    <dgm:pt modelId="{4EC297D0-34A2-4366-A658-B574256819CD}" type="sibTrans" cxnId="{2BD2C1CE-D8A0-4409-92A8-7FF856262EED}">
      <dgm:prSet/>
      <dgm:spPr/>
      <dgm:t>
        <a:bodyPr/>
        <a:lstStyle/>
        <a:p>
          <a:endParaRPr lang="en-US"/>
        </a:p>
      </dgm:t>
    </dgm:pt>
    <dgm:pt modelId="{DEFC70FE-6B64-4691-AF7A-14E6C634395D}">
      <dgm:prSet phldrT="[Tex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Improve understanding of flight commander roles, duties, and responsibilities</a:t>
          </a:r>
          <a:endParaRPr lang="en-US" dirty="0"/>
        </a:p>
      </dgm:t>
    </dgm:pt>
    <dgm:pt modelId="{337EFB38-0E7F-42AF-9AAC-B0263F5066C3}" type="parTrans" cxnId="{8AFDCBF6-1B6C-4A46-AA76-D10FA068E026}">
      <dgm:prSet/>
      <dgm:spPr/>
      <dgm:t>
        <a:bodyPr/>
        <a:lstStyle/>
        <a:p>
          <a:endParaRPr lang="en-US"/>
        </a:p>
      </dgm:t>
    </dgm:pt>
    <dgm:pt modelId="{D2FAB1E5-65C8-4CC4-8CC3-A8401AAD0467}" type="sibTrans" cxnId="{8AFDCBF6-1B6C-4A46-AA76-D10FA068E026}">
      <dgm:prSet/>
      <dgm:spPr/>
      <dgm:t>
        <a:bodyPr/>
        <a:lstStyle/>
        <a:p>
          <a:endParaRPr lang="en-US"/>
        </a:p>
      </dgm:t>
    </dgm:pt>
    <dgm:pt modelId="{F7A99C25-7AE9-47E7-A957-9FEA5634B81E}">
      <dgm:prSet phldrT="[Text]" phldr="0"/>
      <dgm:spPr/>
      <dgm:t>
        <a:bodyPr/>
        <a:lstStyle/>
        <a:p>
          <a:r>
            <a:rPr lang="en-US" dirty="0"/>
            <a:t>Goal 2</a:t>
          </a:r>
        </a:p>
      </dgm:t>
    </dgm:pt>
    <dgm:pt modelId="{CA5A20F0-4B9E-41AC-9484-18B271225C72}" type="parTrans" cxnId="{7C8D3856-E9DE-41D0-A409-5DC27CDA178F}">
      <dgm:prSet/>
      <dgm:spPr/>
      <dgm:t>
        <a:bodyPr/>
        <a:lstStyle/>
        <a:p>
          <a:endParaRPr lang="en-US"/>
        </a:p>
      </dgm:t>
    </dgm:pt>
    <dgm:pt modelId="{FAE69312-1415-476E-BF4F-1E96FD6BC9EF}" type="sibTrans" cxnId="{7C8D3856-E9DE-41D0-A409-5DC27CDA178F}">
      <dgm:prSet/>
      <dgm:spPr/>
      <dgm:t>
        <a:bodyPr/>
        <a:lstStyle/>
        <a:p>
          <a:endParaRPr lang="en-US"/>
        </a:p>
      </dgm:t>
    </dgm:pt>
    <dgm:pt modelId="{59B5EA4F-81C9-4195-8145-576A9757C3AD}">
      <dgm:prSet phldrT="[Text]"/>
      <dgm:spPr/>
      <dgm:t>
        <a:bodyPr/>
        <a:lstStyle/>
        <a:p>
          <a:r>
            <a:rPr lang="en-US" dirty="0">
              <a:effectLst/>
              <a:latin typeface="Arial" panose="020B0604020202020204" pitchFamily="34" charset="0"/>
              <a:ea typeface="Calibri" panose="020F0502020204030204" pitchFamily="34" charset="0"/>
              <a:cs typeface="Times New Roman" panose="02020603050405020304" pitchFamily="18" charset="0"/>
            </a:rPr>
            <a:t>Increase proficiency in key flight-level leadership skills and behaviors</a:t>
          </a:r>
          <a:endParaRPr lang="en-US" dirty="0"/>
        </a:p>
      </dgm:t>
    </dgm:pt>
    <dgm:pt modelId="{D335F97F-BF64-4E1E-9D77-C9D98B84AB28}" type="parTrans" cxnId="{F743D88A-AEB1-49F9-81A1-E877A36568B5}">
      <dgm:prSet/>
      <dgm:spPr/>
      <dgm:t>
        <a:bodyPr/>
        <a:lstStyle/>
        <a:p>
          <a:endParaRPr lang="en-US"/>
        </a:p>
      </dgm:t>
    </dgm:pt>
    <dgm:pt modelId="{C2B42207-8F4F-40B8-BB30-51526B0079A4}" type="sibTrans" cxnId="{F743D88A-AEB1-49F9-81A1-E877A36568B5}">
      <dgm:prSet/>
      <dgm:spPr/>
      <dgm:t>
        <a:bodyPr/>
        <a:lstStyle/>
        <a:p>
          <a:endParaRPr lang="en-US"/>
        </a:p>
      </dgm:t>
    </dgm:pt>
    <dgm:pt modelId="{DCA6B648-27A2-4A8D-932B-46031703715D}">
      <dgm:prSet phldrT="[Text]" phldr="0"/>
      <dgm:spPr/>
      <dgm:t>
        <a:bodyPr/>
        <a:lstStyle/>
        <a:p>
          <a:r>
            <a:rPr lang="en-US" dirty="0"/>
            <a:t>Goal 3</a:t>
          </a:r>
        </a:p>
      </dgm:t>
    </dgm:pt>
    <dgm:pt modelId="{B9C7A211-A5B7-4EF2-A1B6-D5B8549C12C8}" type="parTrans" cxnId="{D15BDB77-4D3A-4ED8-BCCE-083B9791619E}">
      <dgm:prSet/>
      <dgm:spPr/>
      <dgm:t>
        <a:bodyPr/>
        <a:lstStyle/>
        <a:p>
          <a:endParaRPr lang="en-US"/>
        </a:p>
      </dgm:t>
    </dgm:pt>
    <dgm:pt modelId="{6A364E77-DA86-4580-BCD2-972DB4243EA9}" type="sibTrans" cxnId="{D15BDB77-4D3A-4ED8-BCCE-083B9791619E}">
      <dgm:prSet/>
      <dgm:spPr/>
      <dgm:t>
        <a:bodyPr/>
        <a:lstStyle/>
        <a:p>
          <a:endParaRPr lang="en-US"/>
        </a:p>
      </dgm:t>
    </dgm:pt>
    <dgm:pt modelId="{4477EF5A-A5EF-401B-8930-F4B2FD0E7B07}">
      <dgm:prSet phldrT="[Text]"/>
      <dgm:spPr/>
      <dgm:t>
        <a:bodyPr/>
        <a:lstStyle/>
        <a:p>
          <a:r>
            <a:rPr lang="en-US" dirty="0">
              <a:effectLst/>
              <a:latin typeface="Arial"/>
              <a:ea typeface="Calibri" panose="020F0502020204030204" pitchFamily="34" charset="0"/>
              <a:cs typeface="Arial"/>
            </a:rPr>
            <a:t>Orient flight commanders on unit policies, programs, plans, and procedures</a:t>
          </a:r>
          <a:endParaRPr lang="en-US" dirty="0"/>
        </a:p>
      </dgm:t>
    </dgm:pt>
    <dgm:pt modelId="{767E5A57-C3FB-4BDA-BDF2-AF36DFBDFE54}" type="parTrans" cxnId="{270C5088-26FB-4468-84F9-5D99CB864B86}">
      <dgm:prSet/>
      <dgm:spPr/>
      <dgm:t>
        <a:bodyPr/>
        <a:lstStyle/>
        <a:p>
          <a:endParaRPr lang="en-US"/>
        </a:p>
      </dgm:t>
    </dgm:pt>
    <dgm:pt modelId="{ECB6D783-1D69-4ABF-B070-B3A9DADC221E}" type="sibTrans" cxnId="{270C5088-26FB-4468-84F9-5D99CB864B86}">
      <dgm:prSet/>
      <dgm:spPr/>
      <dgm:t>
        <a:bodyPr/>
        <a:lstStyle/>
        <a:p>
          <a:endParaRPr lang="en-US"/>
        </a:p>
      </dgm:t>
    </dgm:pt>
    <dgm:pt modelId="{5C6630E0-90A9-45D6-8A7B-4E5E702E6106}" type="pres">
      <dgm:prSet presAssocID="{8F1C13A6-640A-44BA-B50C-C249D6B3F0FC}" presName="Name0" presStyleCnt="0">
        <dgm:presLayoutVars>
          <dgm:dir/>
          <dgm:animLvl val="lvl"/>
          <dgm:resizeHandles val="exact"/>
        </dgm:presLayoutVars>
      </dgm:prSet>
      <dgm:spPr/>
    </dgm:pt>
    <dgm:pt modelId="{B567F2B4-B354-4ED4-AEDD-04E2F95429EE}" type="pres">
      <dgm:prSet presAssocID="{CA16650A-6FA2-4C10-BDF0-055BB8E7647D}" presName="linNode" presStyleCnt="0"/>
      <dgm:spPr/>
    </dgm:pt>
    <dgm:pt modelId="{2C3EC905-CCE1-4E17-9810-119F5BB26E41}" type="pres">
      <dgm:prSet presAssocID="{CA16650A-6FA2-4C10-BDF0-055BB8E7647D}" presName="parentText" presStyleLbl="node1" presStyleIdx="0" presStyleCnt="3">
        <dgm:presLayoutVars>
          <dgm:chMax val="1"/>
          <dgm:bulletEnabled val="1"/>
        </dgm:presLayoutVars>
      </dgm:prSet>
      <dgm:spPr/>
    </dgm:pt>
    <dgm:pt modelId="{F4CDCE8D-4A16-4502-BA44-7761014E3FFA}" type="pres">
      <dgm:prSet presAssocID="{CA16650A-6FA2-4C10-BDF0-055BB8E7647D}" presName="descendantText" presStyleLbl="alignAccFollowNode1" presStyleIdx="0" presStyleCnt="3">
        <dgm:presLayoutVars>
          <dgm:bulletEnabled val="1"/>
        </dgm:presLayoutVars>
      </dgm:prSet>
      <dgm:spPr/>
    </dgm:pt>
    <dgm:pt modelId="{F439C9BA-CD6F-4ACF-98FB-9A9929F06100}" type="pres">
      <dgm:prSet presAssocID="{4EC297D0-34A2-4366-A658-B574256819CD}" presName="sp" presStyleCnt="0"/>
      <dgm:spPr/>
    </dgm:pt>
    <dgm:pt modelId="{980F4F4A-4933-45FD-82E9-141849EBD4D7}" type="pres">
      <dgm:prSet presAssocID="{F7A99C25-7AE9-47E7-A957-9FEA5634B81E}" presName="linNode" presStyleCnt="0"/>
      <dgm:spPr/>
    </dgm:pt>
    <dgm:pt modelId="{55CF50A6-F626-4BAA-8FC2-00DF3B57E1C0}" type="pres">
      <dgm:prSet presAssocID="{F7A99C25-7AE9-47E7-A957-9FEA5634B81E}" presName="parentText" presStyleLbl="node1" presStyleIdx="1" presStyleCnt="3">
        <dgm:presLayoutVars>
          <dgm:chMax val="1"/>
          <dgm:bulletEnabled val="1"/>
        </dgm:presLayoutVars>
      </dgm:prSet>
      <dgm:spPr/>
    </dgm:pt>
    <dgm:pt modelId="{ADE5BAAA-2F89-4A86-A5BC-3DAEDED54DEA}" type="pres">
      <dgm:prSet presAssocID="{F7A99C25-7AE9-47E7-A957-9FEA5634B81E}" presName="descendantText" presStyleLbl="alignAccFollowNode1" presStyleIdx="1" presStyleCnt="3">
        <dgm:presLayoutVars>
          <dgm:bulletEnabled val="1"/>
        </dgm:presLayoutVars>
      </dgm:prSet>
      <dgm:spPr/>
    </dgm:pt>
    <dgm:pt modelId="{5C8BB8E4-3F71-41B8-B593-41568ACB0FAC}" type="pres">
      <dgm:prSet presAssocID="{FAE69312-1415-476E-BF4F-1E96FD6BC9EF}" presName="sp" presStyleCnt="0"/>
      <dgm:spPr/>
    </dgm:pt>
    <dgm:pt modelId="{395F70BF-3E62-4B74-BEAB-AD3DD29C3AB0}" type="pres">
      <dgm:prSet presAssocID="{DCA6B648-27A2-4A8D-932B-46031703715D}" presName="linNode" presStyleCnt="0"/>
      <dgm:spPr/>
    </dgm:pt>
    <dgm:pt modelId="{BCF2A025-D7EE-4607-85F5-9F1947BD9133}" type="pres">
      <dgm:prSet presAssocID="{DCA6B648-27A2-4A8D-932B-46031703715D}" presName="parentText" presStyleLbl="node1" presStyleIdx="2" presStyleCnt="3">
        <dgm:presLayoutVars>
          <dgm:chMax val="1"/>
          <dgm:bulletEnabled val="1"/>
        </dgm:presLayoutVars>
      </dgm:prSet>
      <dgm:spPr/>
    </dgm:pt>
    <dgm:pt modelId="{FBA247A8-ED6E-49C9-AEA5-16D9ADB1DCA7}" type="pres">
      <dgm:prSet presAssocID="{DCA6B648-27A2-4A8D-932B-46031703715D}" presName="descendantText" presStyleLbl="alignAccFollowNode1" presStyleIdx="2" presStyleCnt="3">
        <dgm:presLayoutVars>
          <dgm:bulletEnabled val="1"/>
        </dgm:presLayoutVars>
      </dgm:prSet>
      <dgm:spPr/>
    </dgm:pt>
  </dgm:ptLst>
  <dgm:cxnLst>
    <dgm:cxn modelId="{5C55F54D-15D5-4AC6-BFA4-CD7F36A701E8}" type="presOf" srcId="{CA16650A-6FA2-4C10-BDF0-055BB8E7647D}" destId="{2C3EC905-CCE1-4E17-9810-119F5BB26E41}" srcOrd="0" destOrd="0" presId="urn:microsoft.com/office/officeart/2005/8/layout/vList5"/>
    <dgm:cxn modelId="{7C8D3856-E9DE-41D0-A409-5DC27CDA178F}" srcId="{8F1C13A6-640A-44BA-B50C-C249D6B3F0FC}" destId="{F7A99C25-7AE9-47E7-A957-9FEA5634B81E}" srcOrd="1" destOrd="0" parTransId="{CA5A20F0-4B9E-41AC-9484-18B271225C72}" sibTransId="{FAE69312-1415-476E-BF4F-1E96FD6BC9EF}"/>
    <dgm:cxn modelId="{4EC14E56-C63D-4BCE-B36B-C11E949423FF}" type="presOf" srcId="{59B5EA4F-81C9-4195-8145-576A9757C3AD}" destId="{ADE5BAAA-2F89-4A86-A5BC-3DAEDED54DEA}" srcOrd="0" destOrd="0" presId="urn:microsoft.com/office/officeart/2005/8/layout/vList5"/>
    <dgm:cxn modelId="{D15BDB77-4D3A-4ED8-BCCE-083B9791619E}" srcId="{8F1C13A6-640A-44BA-B50C-C249D6B3F0FC}" destId="{DCA6B648-27A2-4A8D-932B-46031703715D}" srcOrd="2" destOrd="0" parTransId="{B9C7A211-A5B7-4EF2-A1B6-D5B8549C12C8}" sibTransId="{6A364E77-DA86-4580-BCD2-972DB4243EA9}"/>
    <dgm:cxn modelId="{270C5088-26FB-4468-84F9-5D99CB864B86}" srcId="{DCA6B648-27A2-4A8D-932B-46031703715D}" destId="{4477EF5A-A5EF-401B-8930-F4B2FD0E7B07}" srcOrd="0" destOrd="0" parTransId="{767E5A57-C3FB-4BDA-BDF2-AF36DFBDFE54}" sibTransId="{ECB6D783-1D69-4ABF-B070-B3A9DADC221E}"/>
    <dgm:cxn modelId="{F743D88A-AEB1-49F9-81A1-E877A36568B5}" srcId="{F7A99C25-7AE9-47E7-A957-9FEA5634B81E}" destId="{59B5EA4F-81C9-4195-8145-576A9757C3AD}" srcOrd="0" destOrd="0" parTransId="{D335F97F-BF64-4E1E-9D77-C9D98B84AB28}" sibTransId="{C2B42207-8F4F-40B8-BB30-51526B0079A4}"/>
    <dgm:cxn modelId="{E2E15D9A-4D4B-4706-B983-464D1881868A}" type="presOf" srcId="{DEFC70FE-6B64-4691-AF7A-14E6C634395D}" destId="{F4CDCE8D-4A16-4502-BA44-7761014E3FFA}" srcOrd="0" destOrd="0" presId="urn:microsoft.com/office/officeart/2005/8/layout/vList5"/>
    <dgm:cxn modelId="{F861EB9A-548E-4EB8-A734-F8C1E10F6FEC}" type="presOf" srcId="{8F1C13A6-640A-44BA-B50C-C249D6B3F0FC}" destId="{5C6630E0-90A9-45D6-8A7B-4E5E702E6106}" srcOrd="0" destOrd="0" presId="urn:microsoft.com/office/officeart/2005/8/layout/vList5"/>
    <dgm:cxn modelId="{61D14EAB-6B36-4A4E-9754-8C10F7D2B961}" type="presOf" srcId="{4477EF5A-A5EF-401B-8930-F4B2FD0E7B07}" destId="{FBA247A8-ED6E-49C9-AEA5-16D9ADB1DCA7}" srcOrd="0" destOrd="0" presId="urn:microsoft.com/office/officeart/2005/8/layout/vList5"/>
    <dgm:cxn modelId="{02A357BE-C7BD-47E1-AEF7-4A346A752BAE}" type="presOf" srcId="{F7A99C25-7AE9-47E7-A957-9FEA5634B81E}" destId="{55CF50A6-F626-4BAA-8FC2-00DF3B57E1C0}" srcOrd="0" destOrd="0" presId="urn:microsoft.com/office/officeart/2005/8/layout/vList5"/>
    <dgm:cxn modelId="{7C993CC3-0214-4F36-AC84-8D52C5C5B801}" type="presOf" srcId="{DCA6B648-27A2-4A8D-932B-46031703715D}" destId="{BCF2A025-D7EE-4607-85F5-9F1947BD9133}" srcOrd="0" destOrd="0" presId="urn:microsoft.com/office/officeart/2005/8/layout/vList5"/>
    <dgm:cxn modelId="{2BD2C1CE-D8A0-4409-92A8-7FF856262EED}" srcId="{8F1C13A6-640A-44BA-B50C-C249D6B3F0FC}" destId="{CA16650A-6FA2-4C10-BDF0-055BB8E7647D}" srcOrd="0" destOrd="0" parTransId="{F9477890-F694-4639-92DA-1841DF4A810C}" sibTransId="{4EC297D0-34A2-4366-A658-B574256819CD}"/>
    <dgm:cxn modelId="{8AFDCBF6-1B6C-4A46-AA76-D10FA068E026}" srcId="{CA16650A-6FA2-4C10-BDF0-055BB8E7647D}" destId="{DEFC70FE-6B64-4691-AF7A-14E6C634395D}" srcOrd="0" destOrd="0" parTransId="{337EFB38-0E7F-42AF-9AAC-B0263F5066C3}" sibTransId="{D2FAB1E5-65C8-4CC4-8CC3-A8401AAD0467}"/>
    <dgm:cxn modelId="{C25F866B-1D59-4D25-8E5C-C1D71D76F035}" type="presParOf" srcId="{5C6630E0-90A9-45D6-8A7B-4E5E702E6106}" destId="{B567F2B4-B354-4ED4-AEDD-04E2F95429EE}" srcOrd="0" destOrd="0" presId="urn:microsoft.com/office/officeart/2005/8/layout/vList5"/>
    <dgm:cxn modelId="{C85C7130-9FCC-478C-B3F7-D0D8D4503002}" type="presParOf" srcId="{B567F2B4-B354-4ED4-AEDD-04E2F95429EE}" destId="{2C3EC905-CCE1-4E17-9810-119F5BB26E41}" srcOrd="0" destOrd="0" presId="urn:microsoft.com/office/officeart/2005/8/layout/vList5"/>
    <dgm:cxn modelId="{5CCC37F1-36AB-45C3-BC42-1F06333E854E}" type="presParOf" srcId="{B567F2B4-B354-4ED4-AEDD-04E2F95429EE}" destId="{F4CDCE8D-4A16-4502-BA44-7761014E3FFA}" srcOrd="1" destOrd="0" presId="urn:microsoft.com/office/officeart/2005/8/layout/vList5"/>
    <dgm:cxn modelId="{231BFCBD-E848-44CB-966E-CC150BBA5CCC}" type="presParOf" srcId="{5C6630E0-90A9-45D6-8A7B-4E5E702E6106}" destId="{F439C9BA-CD6F-4ACF-98FB-9A9929F06100}" srcOrd="1" destOrd="0" presId="urn:microsoft.com/office/officeart/2005/8/layout/vList5"/>
    <dgm:cxn modelId="{A7B7009A-E806-4747-A451-61658E2AF2E4}" type="presParOf" srcId="{5C6630E0-90A9-45D6-8A7B-4E5E702E6106}" destId="{980F4F4A-4933-45FD-82E9-141849EBD4D7}" srcOrd="2" destOrd="0" presId="urn:microsoft.com/office/officeart/2005/8/layout/vList5"/>
    <dgm:cxn modelId="{D6317F83-BD24-4793-B1FA-446AA767CB59}" type="presParOf" srcId="{980F4F4A-4933-45FD-82E9-141849EBD4D7}" destId="{55CF50A6-F626-4BAA-8FC2-00DF3B57E1C0}" srcOrd="0" destOrd="0" presId="urn:microsoft.com/office/officeart/2005/8/layout/vList5"/>
    <dgm:cxn modelId="{FA2B199D-DE39-48FE-B68E-B76EDCE93141}" type="presParOf" srcId="{980F4F4A-4933-45FD-82E9-141849EBD4D7}" destId="{ADE5BAAA-2F89-4A86-A5BC-3DAEDED54DEA}" srcOrd="1" destOrd="0" presId="urn:microsoft.com/office/officeart/2005/8/layout/vList5"/>
    <dgm:cxn modelId="{463AF7D6-6C3D-4FC6-85B4-0393DAA23B76}" type="presParOf" srcId="{5C6630E0-90A9-45D6-8A7B-4E5E702E6106}" destId="{5C8BB8E4-3F71-41B8-B593-41568ACB0FAC}" srcOrd="3" destOrd="0" presId="urn:microsoft.com/office/officeart/2005/8/layout/vList5"/>
    <dgm:cxn modelId="{81736A4E-339C-420B-9870-44DDEB8D78F4}" type="presParOf" srcId="{5C6630E0-90A9-45D6-8A7B-4E5E702E6106}" destId="{395F70BF-3E62-4B74-BEAB-AD3DD29C3AB0}" srcOrd="4" destOrd="0" presId="urn:microsoft.com/office/officeart/2005/8/layout/vList5"/>
    <dgm:cxn modelId="{B44FE9AE-688E-443C-B6C9-2CA209E59553}" type="presParOf" srcId="{395F70BF-3E62-4B74-BEAB-AD3DD29C3AB0}" destId="{BCF2A025-D7EE-4607-85F5-9F1947BD9133}" srcOrd="0" destOrd="0" presId="urn:microsoft.com/office/officeart/2005/8/layout/vList5"/>
    <dgm:cxn modelId="{6C1AE71A-8FA2-4AE9-9873-D2C6286B5381}" type="presParOf" srcId="{395F70BF-3E62-4B74-BEAB-AD3DD29C3AB0}" destId="{FBA247A8-ED6E-49C9-AEA5-16D9ADB1DCA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22615D-4402-4B28-A575-0BE66C5ACE2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DC0C7A7-EA39-4DD1-8FBC-4E312BB64594}">
      <dgm:prSet/>
      <dgm:spPr/>
      <dgm:t>
        <a:bodyPr/>
        <a:lstStyle/>
        <a:p>
          <a:pPr algn="ctr"/>
          <a:r>
            <a:rPr lang="en-US" dirty="0"/>
            <a:t>Most in-the-field courses focus on policy and procedure orientation </a:t>
          </a:r>
        </a:p>
      </dgm:t>
    </dgm:pt>
    <dgm:pt modelId="{C37D507A-7F22-4FE0-A022-4ABD64B0D6E3}" type="parTrans" cxnId="{8D339E73-3351-49BF-8CDF-477AAA74BA7B}">
      <dgm:prSet/>
      <dgm:spPr/>
      <dgm:t>
        <a:bodyPr/>
        <a:lstStyle/>
        <a:p>
          <a:endParaRPr lang="en-US"/>
        </a:p>
      </dgm:t>
    </dgm:pt>
    <dgm:pt modelId="{99A6372E-8208-457D-8CC1-7D5FB4485366}" type="sibTrans" cxnId="{8D339E73-3351-49BF-8CDF-477AAA74BA7B}">
      <dgm:prSet/>
      <dgm:spPr/>
      <dgm:t>
        <a:bodyPr/>
        <a:lstStyle/>
        <a:p>
          <a:endParaRPr lang="en-US"/>
        </a:p>
      </dgm:t>
    </dgm:pt>
    <dgm:pt modelId="{2A7C3378-1316-4BA9-A854-8E5D7CD57DC6}">
      <dgm:prSet/>
      <dgm:spPr/>
      <dgm:t>
        <a:bodyPr/>
        <a:lstStyle/>
        <a:p>
          <a:pPr algn="ctr"/>
          <a:r>
            <a:rPr lang="en-US" dirty="0"/>
            <a:t>Leadership instruction = missing</a:t>
          </a:r>
        </a:p>
      </dgm:t>
    </dgm:pt>
    <dgm:pt modelId="{9FBD77BE-8D01-4BBD-A1FB-C4C97AF53F22}" type="parTrans" cxnId="{2359C838-0842-4B16-97A3-7737ED7C7378}">
      <dgm:prSet/>
      <dgm:spPr/>
      <dgm:t>
        <a:bodyPr/>
        <a:lstStyle/>
        <a:p>
          <a:endParaRPr lang="en-US"/>
        </a:p>
      </dgm:t>
    </dgm:pt>
    <dgm:pt modelId="{300FE0BD-E5CE-4C69-9927-E2ED02C17D85}" type="sibTrans" cxnId="{2359C838-0842-4B16-97A3-7737ED7C7378}">
      <dgm:prSet/>
      <dgm:spPr/>
      <dgm:t>
        <a:bodyPr/>
        <a:lstStyle/>
        <a:p>
          <a:endParaRPr lang="en-US"/>
        </a:p>
      </dgm:t>
    </dgm:pt>
    <dgm:pt modelId="{BFC1B8D6-3ADA-416B-B68A-608E371036A0}" type="pres">
      <dgm:prSet presAssocID="{1E22615D-4402-4B28-A575-0BE66C5ACE28}" presName="root" presStyleCnt="0">
        <dgm:presLayoutVars>
          <dgm:dir/>
          <dgm:resizeHandles val="exact"/>
        </dgm:presLayoutVars>
      </dgm:prSet>
      <dgm:spPr/>
    </dgm:pt>
    <dgm:pt modelId="{096C38E5-FF6B-440F-862B-ADE167BA9B9D}" type="pres">
      <dgm:prSet presAssocID="{EDC0C7A7-EA39-4DD1-8FBC-4E312BB64594}" presName="compNode" presStyleCnt="0"/>
      <dgm:spPr/>
    </dgm:pt>
    <dgm:pt modelId="{BE94895B-2164-4F82-BBEA-7360F1783815}" type="pres">
      <dgm:prSet presAssocID="{EDC0C7A7-EA39-4DD1-8FBC-4E312BB64594}" presName="bgRect" presStyleLbl="bgShp" presStyleIdx="0" presStyleCnt="2"/>
      <dgm:spPr/>
    </dgm:pt>
    <dgm:pt modelId="{F8AF5349-EE38-4EA8-9A48-DB3CC2093C54}" type="pres">
      <dgm:prSet presAssocID="{EDC0C7A7-EA39-4DD1-8FBC-4E312BB6459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96D71607-3E24-45A2-B4A5-82B377E91538}" type="pres">
      <dgm:prSet presAssocID="{EDC0C7A7-EA39-4DD1-8FBC-4E312BB64594}" presName="spaceRect" presStyleCnt="0"/>
      <dgm:spPr/>
    </dgm:pt>
    <dgm:pt modelId="{960C1EDD-0F26-48D4-9A5F-173ECF8CEC05}" type="pres">
      <dgm:prSet presAssocID="{EDC0C7A7-EA39-4DD1-8FBC-4E312BB64594}" presName="parTx" presStyleLbl="revTx" presStyleIdx="0" presStyleCnt="2">
        <dgm:presLayoutVars>
          <dgm:chMax val="0"/>
          <dgm:chPref val="0"/>
        </dgm:presLayoutVars>
      </dgm:prSet>
      <dgm:spPr/>
    </dgm:pt>
    <dgm:pt modelId="{4D6D436C-817B-46CD-B8F6-CB3B2DFC61D0}" type="pres">
      <dgm:prSet presAssocID="{99A6372E-8208-457D-8CC1-7D5FB4485366}" presName="sibTrans" presStyleCnt="0"/>
      <dgm:spPr/>
    </dgm:pt>
    <dgm:pt modelId="{7E76D915-C0A2-4B9D-A7AB-3791DC834470}" type="pres">
      <dgm:prSet presAssocID="{2A7C3378-1316-4BA9-A854-8E5D7CD57DC6}" presName="compNode" presStyleCnt="0"/>
      <dgm:spPr/>
    </dgm:pt>
    <dgm:pt modelId="{AA8A62DF-170B-48AF-95D1-51D7961ECAE2}" type="pres">
      <dgm:prSet presAssocID="{2A7C3378-1316-4BA9-A854-8E5D7CD57DC6}" presName="bgRect" presStyleLbl="bgShp" presStyleIdx="1" presStyleCnt="2"/>
      <dgm:spPr/>
    </dgm:pt>
    <dgm:pt modelId="{EC7A53E4-A588-45B0-9391-CF613CE67278}" type="pres">
      <dgm:prSet presAssocID="{2A7C3378-1316-4BA9-A854-8E5D7CD57DC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B9970F60-1AAA-4C92-9981-A140AB5BB17A}" type="pres">
      <dgm:prSet presAssocID="{2A7C3378-1316-4BA9-A854-8E5D7CD57DC6}" presName="spaceRect" presStyleCnt="0"/>
      <dgm:spPr/>
    </dgm:pt>
    <dgm:pt modelId="{99A73D22-E199-4956-9504-ADED6F59B719}" type="pres">
      <dgm:prSet presAssocID="{2A7C3378-1316-4BA9-A854-8E5D7CD57DC6}" presName="parTx" presStyleLbl="revTx" presStyleIdx="1" presStyleCnt="2">
        <dgm:presLayoutVars>
          <dgm:chMax val="0"/>
          <dgm:chPref val="0"/>
        </dgm:presLayoutVars>
      </dgm:prSet>
      <dgm:spPr/>
    </dgm:pt>
  </dgm:ptLst>
  <dgm:cxnLst>
    <dgm:cxn modelId="{EF6F0D2E-3968-4397-A83E-4C6298A171E4}" type="presOf" srcId="{2A7C3378-1316-4BA9-A854-8E5D7CD57DC6}" destId="{99A73D22-E199-4956-9504-ADED6F59B719}" srcOrd="0" destOrd="0" presId="urn:microsoft.com/office/officeart/2018/2/layout/IconVerticalSolidList"/>
    <dgm:cxn modelId="{2359C838-0842-4B16-97A3-7737ED7C7378}" srcId="{1E22615D-4402-4B28-A575-0BE66C5ACE28}" destId="{2A7C3378-1316-4BA9-A854-8E5D7CD57DC6}" srcOrd="1" destOrd="0" parTransId="{9FBD77BE-8D01-4BBD-A1FB-C4C97AF53F22}" sibTransId="{300FE0BD-E5CE-4C69-9927-E2ED02C17D85}"/>
    <dgm:cxn modelId="{E8DA1771-5165-4E1C-AFFF-98493A643DC4}" type="presOf" srcId="{EDC0C7A7-EA39-4DD1-8FBC-4E312BB64594}" destId="{960C1EDD-0F26-48D4-9A5F-173ECF8CEC05}" srcOrd="0" destOrd="0" presId="urn:microsoft.com/office/officeart/2018/2/layout/IconVerticalSolidList"/>
    <dgm:cxn modelId="{8D339E73-3351-49BF-8CDF-477AAA74BA7B}" srcId="{1E22615D-4402-4B28-A575-0BE66C5ACE28}" destId="{EDC0C7A7-EA39-4DD1-8FBC-4E312BB64594}" srcOrd="0" destOrd="0" parTransId="{C37D507A-7F22-4FE0-A022-4ABD64B0D6E3}" sibTransId="{99A6372E-8208-457D-8CC1-7D5FB4485366}"/>
    <dgm:cxn modelId="{71271F78-17A1-4984-9378-E97FDD68C6B0}" type="presOf" srcId="{1E22615D-4402-4B28-A575-0BE66C5ACE28}" destId="{BFC1B8D6-3ADA-416B-B68A-608E371036A0}" srcOrd="0" destOrd="0" presId="urn:microsoft.com/office/officeart/2018/2/layout/IconVerticalSolidList"/>
    <dgm:cxn modelId="{130FD0FC-7CE1-41F5-A0FF-39593668574D}" type="presParOf" srcId="{BFC1B8D6-3ADA-416B-B68A-608E371036A0}" destId="{096C38E5-FF6B-440F-862B-ADE167BA9B9D}" srcOrd="0" destOrd="0" presId="urn:microsoft.com/office/officeart/2018/2/layout/IconVerticalSolidList"/>
    <dgm:cxn modelId="{12BE1FA7-0BB8-4BA8-BE31-A93A47759EB9}" type="presParOf" srcId="{096C38E5-FF6B-440F-862B-ADE167BA9B9D}" destId="{BE94895B-2164-4F82-BBEA-7360F1783815}" srcOrd="0" destOrd="0" presId="urn:microsoft.com/office/officeart/2018/2/layout/IconVerticalSolidList"/>
    <dgm:cxn modelId="{29AFB5F9-99AC-4256-A520-A24F1F089645}" type="presParOf" srcId="{096C38E5-FF6B-440F-862B-ADE167BA9B9D}" destId="{F8AF5349-EE38-4EA8-9A48-DB3CC2093C54}" srcOrd="1" destOrd="0" presId="urn:microsoft.com/office/officeart/2018/2/layout/IconVerticalSolidList"/>
    <dgm:cxn modelId="{70BA7072-8C65-4EF5-8641-2A15B4427BD8}" type="presParOf" srcId="{096C38E5-FF6B-440F-862B-ADE167BA9B9D}" destId="{96D71607-3E24-45A2-B4A5-82B377E91538}" srcOrd="2" destOrd="0" presId="urn:microsoft.com/office/officeart/2018/2/layout/IconVerticalSolidList"/>
    <dgm:cxn modelId="{7F8D12A0-736A-4927-9D3C-CD3656EA80B3}" type="presParOf" srcId="{096C38E5-FF6B-440F-862B-ADE167BA9B9D}" destId="{960C1EDD-0F26-48D4-9A5F-173ECF8CEC05}" srcOrd="3" destOrd="0" presId="urn:microsoft.com/office/officeart/2018/2/layout/IconVerticalSolidList"/>
    <dgm:cxn modelId="{2B2AACF6-36DC-4E84-990A-0937429AD40C}" type="presParOf" srcId="{BFC1B8D6-3ADA-416B-B68A-608E371036A0}" destId="{4D6D436C-817B-46CD-B8F6-CB3B2DFC61D0}" srcOrd="1" destOrd="0" presId="urn:microsoft.com/office/officeart/2018/2/layout/IconVerticalSolidList"/>
    <dgm:cxn modelId="{FD9C5856-11C2-49F1-BC37-BBB4D8E24AF5}" type="presParOf" srcId="{BFC1B8D6-3ADA-416B-B68A-608E371036A0}" destId="{7E76D915-C0A2-4B9D-A7AB-3791DC834470}" srcOrd="2" destOrd="0" presId="urn:microsoft.com/office/officeart/2018/2/layout/IconVerticalSolidList"/>
    <dgm:cxn modelId="{5D101B9E-7C2F-4E79-B8F4-3133A6BC012F}" type="presParOf" srcId="{7E76D915-C0A2-4B9D-A7AB-3791DC834470}" destId="{AA8A62DF-170B-48AF-95D1-51D7961ECAE2}" srcOrd="0" destOrd="0" presId="urn:microsoft.com/office/officeart/2018/2/layout/IconVerticalSolidList"/>
    <dgm:cxn modelId="{8F6941BE-AE63-41A0-8B08-9699E3FC861A}" type="presParOf" srcId="{7E76D915-C0A2-4B9D-A7AB-3791DC834470}" destId="{EC7A53E4-A588-45B0-9391-CF613CE67278}" srcOrd="1" destOrd="0" presId="urn:microsoft.com/office/officeart/2018/2/layout/IconVerticalSolidList"/>
    <dgm:cxn modelId="{1842502C-9A8F-4BE7-AEFA-5C00861973EB}" type="presParOf" srcId="{7E76D915-C0A2-4B9D-A7AB-3791DC834470}" destId="{B9970F60-1AAA-4C92-9981-A140AB5BB17A}" srcOrd="2" destOrd="0" presId="urn:microsoft.com/office/officeart/2018/2/layout/IconVerticalSolidList"/>
    <dgm:cxn modelId="{E9BEE417-F77B-4E72-8083-0BBDB748AC5F}" type="presParOf" srcId="{7E76D915-C0A2-4B9D-A7AB-3791DC834470}" destId="{99A73D22-E199-4956-9504-ADED6F59B7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85C45B-EE19-4F6D-B585-63F6EE42A61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823105-7ADD-4716-96CB-C778E3BD3CFA}">
      <dgm:prSet/>
      <dgm:spPr/>
      <dgm:t>
        <a:bodyPr/>
        <a:lstStyle/>
        <a:p>
          <a:pPr>
            <a:lnSpc>
              <a:spcPct val="100000"/>
            </a:lnSpc>
          </a:pPr>
          <a:r>
            <a:rPr lang="en-US" dirty="0"/>
            <a:t>Leadership-based</a:t>
          </a:r>
        </a:p>
      </dgm:t>
    </dgm:pt>
    <dgm:pt modelId="{F16847F4-1087-4F27-B9C7-B3DF2E4E2836}" type="parTrans" cxnId="{B787E1E5-6360-497D-BE04-D2B31711CBE7}">
      <dgm:prSet/>
      <dgm:spPr/>
      <dgm:t>
        <a:bodyPr/>
        <a:lstStyle/>
        <a:p>
          <a:endParaRPr lang="en-US"/>
        </a:p>
      </dgm:t>
    </dgm:pt>
    <dgm:pt modelId="{20C8EA55-945B-4D44-A0A4-075A15BF9723}" type="sibTrans" cxnId="{B787E1E5-6360-497D-BE04-D2B31711CBE7}">
      <dgm:prSet/>
      <dgm:spPr/>
      <dgm:t>
        <a:bodyPr/>
        <a:lstStyle/>
        <a:p>
          <a:endParaRPr lang="en-US"/>
        </a:p>
      </dgm:t>
    </dgm:pt>
    <dgm:pt modelId="{864A62DE-3EF3-4847-8EBB-06EB66EBC44E}">
      <dgm:prSet/>
      <dgm:spPr/>
      <dgm:t>
        <a:bodyPr/>
        <a:lstStyle/>
        <a:p>
          <a:pPr>
            <a:lnSpc>
              <a:spcPct val="100000"/>
            </a:lnSpc>
          </a:pPr>
          <a:r>
            <a:rPr lang="en-US" dirty="0"/>
            <a:t>Application-focused</a:t>
          </a:r>
        </a:p>
      </dgm:t>
    </dgm:pt>
    <dgm:pt modelId="{35446CDB-ECF2-4805-8557-FB2221765152}" type="parTrans" cxnId="{4E920378-8C0E-4FAF-BED1-5BB8B669AA0D}">
      <dgm:prSet/>
      <dgm:spPr/>
      <dgm:t>
        <a:bodyPr/>
        <a:lstStyle/>
        <a:p>
          <a:endParaRPr lang="en-US"/>
        </a:p>
      </dgm:t>
    </dgm:pt>
    <dgm:pt modelId="{65B1162F-B24A-4633-91BC-76BFA48DB277}" type="sibTrans" cxnId="{4E920378-8C0E-4FAF-BED1-5BB8B669AA0D}">
      <dgm:prSet/>
      <dgm:spPr/>
      <dgm:t>
        <a:bodyPr/>
        <a:lstStyle/>
        <a:p>
          <a:endParaRPr lang="en-US"/>
        </a:p>
      </dgm:t>
    </dgm:pt>
    <dgm:pt modelId="{5322C8C2-7D25-4802-BEAE-1AF811651A06}">
      <dgm:prSet/>
      <dgm:spPr/>
      <dgm:t>
        <a:bodyPr/>
        <a:lstStyle/>
        <a:p>
          <a:pPr>
            <a:lnSpc>
              <a:spcPct val="100000"/>
            </a:lnSpc>
          </a:pPr>
          <a:r>
            <a:rPr lang="en-US"/>
            <a:t>2- to 5-days</a:t>
          </a:r>
        </a:p>
      </dgm:t>
    </dgm:pt>
    <dgm:pt modelId="{C3D8EEDC-BC44-429F-92C1-0A281D3A6C46}" type="parTrans" cxnId="{5C18DB0A-3CAE-428A-9D98-EECF29BB428B}">
      <dgm:prSet/>
      <dgm:spPr/>
      <dgm:t>
        <a:bodyPr/>
        <a:lstStyle/>
        <a:p>
          <a:endParaRPr lang="en-US"/>
        </a:p>
      </dgm:t>
    </dgm:pt>
    <dgm:pt modelId="{6DFFA9CA-5386-4C56-83A5-7FFC0343C6CF}" type="sibTrans" cxnId="{5C18DB0A-3CAE-428A-9D98-EECF29BB428B}">
      <dgm:prSet/>
      <dgm:spPr/>
      <dgm:t>
        <a:bodyPr/>
        <a:lstStyle/>
        <a:p>
          <a:endParaRPr lang="en-US"/>
        </a:p>
      </dgm:t>
    </dgm:pt>
    <dgm:pt modelId="{939C8CB0-367C-4133-A946-7F14D2911592}">
      <dgm:prSet/>
      <dgm:spPr/>
      <dgm:t>
        <a:bodyPr/>
        <a:lstStyle/>
        <a:p>
          <a:pPr>
            <a:lnSpc>
              <a:spcPct val="100000"/>
            </a:lnSpc>
          </a:pPr>
          <a:r>
            <a:rPr lang="en-US"/>
            <a:t>In person or remote</a:t>
          </a:r>
        </a:p>
      </dgm:t>
    </dgm:pt>
    <dgm:pt modelId="{5F5DE00C-709B-41FE-A847-CB1B859CF342}" type="parTrans" cxnId="{A5B96E37-F2C5-4DBD-90EE-B1E070470890}">
      <dgm:prSet/>
      <dgm:spPr/>
      <dgm:t>
        <a:bodyPr/>
        <a:lstStyle/>
        <a:p>
          <a:endParaRPr lang="en-US"/>
        </a:p>
      </dgm:t>
    </dgm:pt>
    <dgm:pt modelId="{37B535B5-C4FA-4E7A-9130-3229676AC6E5}" type="sibTrans" cxnId="{A5B96E37-F2C5-4DBD-90EE-B1E070470890}">
      <dgm:prSet/>
      <dgm:spPr/>
      <dgm:t>
        <a:bodyPr/>
        <a:lstStyle/>
        <a:p>
          <a:endParaRPr lang="en-US"/>
        </a:p>
      </dgm:t>
    </dgm:pt>
    <dgm:pt modelId="{03A21147-6966-406C-B5FA-9B02D7033E57}" type="pres">
      <dgm:prSet presAssocID="{2285C45B-EE19-4F6D-B585-63F6EE42A61E}" presName="root" presStyleCnt="0">
        <dgm:presLayoutVars>
          <dgm:dir/>
          <dgm:resizeHandles val="exact"/>
        </dgm:presLayoutVars>
      </dgm:prSet>
      <dgm:spPr/>
    </dgm:pt>
    <dgm:pt modelId="{12ABFED1-8BA5-41FA-B115-79DDCC4343F7}" type="pres">
      <dgm:prSet presAssocID="{FC823105-7ADD-4716-96CB-C778E3BD3CFA}" presName="compNode" presStyleCnt="0"/>
      <dgm:spPr/>
    </dgm:pt>
    <dgm:pt modelId="{73E45B0A-164F-4C8D-88C4-E679E2ECEFDD}" type="pres">
      <dgm:prSet presAssocID="{FC823105-7ADD-4716-96CB-C778E3BD3CFA}" presName="bgRect" presStyleLbl="bgShp" presStyleIdx="0" presStyleCnt="4"/>
      <dgm:spPr/>
    </dgm:pt>
    <dgm:pt modelId="{4DC3ED19-F912-4184-BCE8-CB2081D5CB7C}" type="pres">
      <dgm:prSet presAssocID="{FC823105-7ADD-4716-96CB-C778E3BD3C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359872AE-6A32-497C-8572-85228C539BB6}" type="pres">
      <dgm:prSet presAssocID="{FC823105-7ADD-4716-96CB-C778E3BD3CFA}" presName="spaceRect" presStyleCnt="0"/>
      <dgm:spPr/>
    </dgm:pt>
    <dgm:pt modelId="{E3CD3918-9762-471E-BCB4-A8FC7E5094A5}" type="pres">
      <dgm:prSet presAssocID="{FC823105-7ADD-4716-96CB-C778E3BD3CFA}" presName="parTx" presStyleLbl="revTx" presStyleIdx="0" presStyleCnt="4">
        <dgm:presLayoutVars>
          <dgm:chMax val="0"/>
          <dgm:chPref val="0"/>
        </dgm:presLayoutVars>
      </dgm:prSet>
      <dgm:spPr/>
    </dgm:pt>
    <dgm:pt modelId="{2D19D47B-80C6-40C1-9934-9F018D099D04}" type="pres">
      <dgm:prSet presAssocID="{20C8EA55-945B-4D44-A0A4-075A15BF9723}" presName="sibTrans" presStyleCnt="0"/>
      <dgm:spPr/>
    </dgm:pt>
    <dgm:pt modelId="{B2AC2BD5-91E1-4242-BD5B-C041C7E79B82}" type="pres">
      <dgm:prSet presAssocID="{864A62DE-3EF3-4847-8EBB-06EB66EBC44E}" presName="compNode" presStyleCnt="0"/>
      <dgm:spPr/>
    </dgm:pt>
    <dgm:pt modelId="{7F90C2A7-5B6B-4D6A-A477-5829DF3EB466}" type="pres">
      <dgm:prSet presAssocID="{864A62DE-3EF3-4847-8EBB-06EB66EBC44E}" presName="bgRect" presStyleLbl="bgShp" presStyleIdx="1" presStyleCnt="4"/>
      <dgm:spPr/>
    </dgm:pt>
    <dgm:pt modelId="{4131A6AE-F647-4664-AABB-A3BECA066E61}" type="pres">
      <dgm:prSet presAssocID="{864A62DE-3EF3-4847-8EBB-06EB66EBC4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D662F0F2-F728-44AD-A907-516888DE1F38}" type="pres">
      <dgm:prSet presAssocID="{864A62DE-3EF3-4847-8EBB-06EB66EBC44E}" presName="spaceRect" presStyleCnt="0"/>
      <dgm:spPr/>
    </dgm:pt>
    <dgm:pt modelId="{AC5B14CC-3027-4242-9CD9-B797FA8720AC}" type="pres">
      <dgm:prSet presAssocID="{864A62DE-3EF3-4847-8EBB-06EB66EBC44E}" presName="parTx" presStyleLbl="revTx" presStyleIdx="1" presStyleCnt="4">
        <dgm:presLayoutVars>
          <dgm:chMax val="0"/>
          <dgm:chPref val="0"/>
        </dgm:presLayoutVars>
      </dgm:prSet>
      <dgm:spPr/>
    </dgm:pt>
    <dgm:pt modelId="{479FDF33-55AB-45A1-93BC-73A7DFBE64C1}" type="pres">
      <dgm:prSet presAssocID="{65B1162F-B24A-4633-91BC-76BFA48DB277}" presName="sibTrans" presStyleCnt="0"/>
      <dgm:spPr/>
    </dgm:pt>
    <dgm:pt modelId="{F1754EB9-BC6D-4DA5-AB83-E6CF0E13A87F}" type="pres">
      <dgm:prSet presAssocID="{5322C8C2-7D25-4802-BEAE-1AF811651A06}" presName="compNode" presStyleCnt="0"/>
      <dgm:spPr/>
    </dgm:pt>
    <dgm:pt modelId="{1117A3B5-056A-4845-A582-9DEC19A9F31D}" type="pres">
      <dgm:prSet presAssocID="{5322C8C2-7D25-4802-BEAE-1AF811651A06}" presName="bgRect" presStyleLbl="bgShp" presStyleIdx="2" presStyleCnt="4"/>
      <dgm:spPr/>
    </dgm:pt>
    <dgm:pt modelId="{26A24E7B-88F1-450D-BB13-7BC3EF91227F}" type="pres">
      <dgm:prSet presAssocID="{5322C8C2-7D25-4802-BEAE-1AF811651A0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93C1176B-8330-4E27-B306-A4D4412F7D00}" type="pres">
      <dgm:prSet presAssocID="{5322C8C2-7D25-4802-BEAE-1AF811651A06}" presName="spaceRect" presStyleCnt="0"/>
      <dgm:spPr/>
    </dgm:pt>
    <dgm:pt modelId="{1FF2A7D5-2E78-41E2-9B33-5EA12E686020}" type="pres">
      <dgm:prSet presAssocID="{5322C8C2-7D25-4802-BEAE-1AF811651A06}" presName="parTx" presStyleLbl="revTx" presStyleIdx="2" presStyleCnt="4">
        <dgm:presLayoutVars>
          <dgm:chMax val="0"/>
          <dgm:chPref val="0"/>
        </dgm:presLayoutVars>
      </dgm:prSet>
      <dgm:spPr/>
    </dgm:pt>
    <dgm:pt modelId="{BEA54306-B775-42CB-8953-2F8D2FF9B532}" type="pres">
      <dgm:prSet presAssocID="{6DFFA9CA-5386-4C56-83A5-7FFC0343C6CF}" presName="sibTrans" presStyleCnt="0"/>
      <dgm:spPr/>
    </dgm:pt>
    <dgm:pt modelId="{E6314C67-018B-4C94-97D2-2C89E80FC2E8}" type="pres">
      <dgm:prSet presAssocID="{939C8CB0-367C-4133-A946-7F14D2911592}" presName="compNode" presStyleCnt="0"/>
      <dgm:spPr/>
    </dgm:pt>
    <dgm:pt modelId="{5C03B421-6BEE-4D83-A652-D8AFA75A2720}" type="pres">
      <dgm:prSet presAssocID="{939C8CB0-367C-4133-A946-7F14D2911592}" presName="bgRect" presStyleLbl="bgShp" presStyleIdx="3" presStyleCnt="4"/>
      <dgm:spPr/>
    </dgm:pt>
    <dgm:pt modelId="{5D077156-3F6D-41DC-9B05-01669BE3B29E}" type="pres">
      <dgm:prSet presAssocID="{939C8CB0-367C-4133-A946-7F14D29115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CE8D6C86-5495-4541-9B1B-460D78DB1475}" type="pres">
      <dgm:prSet presAssocID="{939C8CB0-367C-4133-A946-7F14D2911592}" presName="spaceRect" presStyleCnt="0"/>
      <dgm:spPr/>
    </dgm:pt>
    <dgm:pt modelId="{67A52A5E-3425-467F-A085-6F5C2B468F6D}" type="pres">
      <dgm:prSet presAssocID="{939C8CB0-367C-4133-A946-7F14D2911592}" presName="parTx" presStyleLbl="revTx" presStyleIdx="3" presStyleCnt="4">
        <dgm:presLayoutVars>
          <dgm:chMax val="0"/>
          <dgm:chPref val="0"/>
        </dgm:presLayoutVars>
      </dgm:prSet>
      <dgm:spPr/>
    </dgm:pt>
  </dgm:ptLst>
  <dgm:cxnLst>
    <dgm:cxn modelId="{5C18DB0A-3CAE-428A-9D98-EECF29BB428B}" srcId="{2285C45B-EE19-4F6D-B585-63F6EE42A61E}" destId="{5322C8C2-7D25-4802-BEAE-1AF811651A06}" srcOrd="2" destOrd="0" parTransId="{C3D8EEDC-BC44-429F-92C1-0A281D3A6C46}" sibTransId="{6DFFA9CA-5386-4C56-83A5-7FFC0343C6CF}"/>
    <dgm:cxn modelId="{F6A9B822-6042-44E9-9D6B-0E85B67B5F84}" type="presOf" srcId="{FC823105-7ADD-4716-96CB-C778E3BD3CFA}" destId="{E3CD3918-9762-471E-BCB4-A8FC7E5094A5}" srcOrd="0" destOrd="0" presId="urn:microsoft.com/office/officeart/2018/2/layout/IconVerticalSolidList"/>
    <dgm:cxn modelId="{A5B96E37-F2C5-4DBD-90EE-B1E070470890}" srcId="{2285C45B-EE19-4F6D-B585-63F6EE42A61E}" destId="{939C8CB0-367C-4133-A946-7F14D2911592}" srcOrd="3" destOrd="0" parTransId="{5F5DE00C-709B-41FE-A847-CB1B859CF342}" sibTransId="{37B535B5-C4FA-4E7A-9130-3229676AC6E5}"/>
    <dgm:cxn modelId="{2F29D06D-4680-4DE9-896C-CBA059F3DF50}" type="presOf" srcId="{5322C8C2-7D25-4802-BEAE-1AF811651A06}" destId="{1FF2A7D5-2E78-41E2-9B33-5EA12E686020}" srcOrd="0" destOrd="0" presId="urn:microsoft.com/office/officeart/2018/2/layout/IconVerticalSolidList"/>
    <dgm:cxn modelId="{14C0964E-AB0F-418B-9F6E-E5A5F20E2885}" type="presOf" srcId="{939C8CB0-367C-4133-A946-7F14D2911592}" destId="{67A52A5E-3425-467F-A085-6F5C2B468F6D}" srcOrd="0" destOrd="0" presId="urn:microsoft.com/office/officeart/2018/2/layout/IconVerticalSolidList"/>
    <dgm:cxn modelId="{4E920378-8C0E-4FAF-BED1-5BB8B669AA0D}" srcId="{2285C45B-EE19-4F6D-B585-63F6EE42A61E}" destId="{864A62DE-3EF3-4847-8EBB-06EB66EBC44E}" srcOrd="1" destOrd="0" parTransId="{35446CDB-ECF2-4805-8557-FB2221765152}" sibTransId="{65B1162F-B24A-4633-91BC-76BFA48DB277}"/>
    <dgm:cxn modelId="{42F8979A-0385-4C95-8D38-04584ABCB482}" type="presOf" srcId="{2285C45B-EE19-4F6D-B585-63F6EE42A61E}" destId="{03A21147-6966-406C-B5FA-9B02D7033E57}" srcOrd="0" destOrd="0" presId="urn:microsoft.com/office/officeart/2018/2/layout/IconVerticalSolidList"/>
    <dgm:cxn modelId="{F4EB6FE5-7FA6-41B9-A584-265FCA9DA62D}" type="presOf" srcId="{864A62DE-3EF3-4847-8EBB-06EB66EBC44E}" destId="{AC5B14CC-3027-4242-9CD9-B797FA8720AC}" srcOrd="0" destOrd="0" presId="urn:microsoft.com/office/officeart/2018/2/layout/IconVerticalSolidList"/>
    <dgm:cxn modelId="{B787E1E5-6360-497D-BE04-D2B31711CBE7}" srcId="{2285C45B-EE19-4F6D-B585-63F6EE42A61E}" destId="{FC823105-7ADD-4716-96CB-C778E3BD3CFA}" srcOrd="0" destOrd="0" parTransId="{F16847F4-1087-4F27-B9C7-B3DF2E4E2836}" sibTransId="{20C8EA55-945B-4D44-A0A4-075A15BF9723}"/>
    <dgm:cxn modelId="{E9D833C8-FD3E-4CA4-BC74-1770BA5A133F}" type="presParOf" srcId="{03A21147-6966-406C-B5FA-9B02D7033E57}" destId="{12ABFED1-8BA5-41FA-B115-79DDCC4343F7}" srcOrd="0" destOrd="0" presId="urn:microsoft.com/office/officeart/2018/2/layout/IconVerticalSolidList"/>
    <dgm:cxn modelId="{D6DE087A-93FF-4F37-86B7-481E7A315700}" type="presParOf" srcId="{12ABFED1-8BA5-41FA-B115-79DDCC4343F7}" destId="{73E45B0A-164F-4C8D-88C4-E679E2ECEFDD}" srcOrd="0" destOrd="0" presId="urn:microsoft.com/office/officeart/2018/2/layout/IconVerticalSolidList"/>
    <dgm:cxn modelId="{A955F509-6673-4A2B-8B33-377CF92B7988}" type="presParOf" srcId="{12ABFED1-8BA5-41FA-B115-79DDCC4343F7}" destId="{4DC3ED19-F912-4184-BCE8-CB2081D5CB7C}" srcOrd="1" destOrd="0" presId="urn:microsoft.com/office/officeart/2018/2/layout/IconVerticalSolidList"/>
    <dgm:cxn modelId="{80BE9758-30AA-4941-BD8E-B8405B844990}" type="presParOf" srcId="{12ABFED1-8BA5-41FA-B115-79DDCC4343F7}" destId="{359872AE-6A32-497C-8572-85228C539BB6}" srcOrd="2" destOrd="0" presId="urn:microsoft.com/office/officeart/2018/2/layout/IconVerticalSolidList"/>
    <dgm:cxn modelId="{AE75092A-917E-4591-8668-26F528AE56C8}" type="presParOf" srcId="{12ABFED1-8BA5-41FA-B115-79DDCC4343F7}" destId="{E3CD3918-9762-471E-BCB4-A8FC7E5094A5}" srcOrd="3" destOrd="0" presId="urn:microsoft.com/office/officeart/2018/2/layout/IconVerticalSolidList"/>
    <dgm:cxn modelId="{8687DB6F-DFD4-4C77-B5BB-FDD97EF66940}" type="presParOf" srcId="{03A21147-6966-406C-B5FA-9B02D7033E57}" destId="{2D19D47B-80C6-40C1-9934-9F018D099D04}" srcOrd="1" destOrd="0" presId="urn:microsoft.com/office/officeart/2018/2/layout/IconVerticalSolidList"/>
    <dgm:cxn modelId="{CF8D426D-849A-4DBF-800F-5C54F6FDAF6C}" type="presParOf" srcId="{03A21147-6966-406C-B5FA-9B02D7033E57}" destId="{B2AC2BD5-91E1-4242-BD5B-C041C7E79B82}" srcOrd="2" destOrd="0" presId="urn:microsoft.com/office/officeart/2018/2/layout/IconVerticalSolidList"/>
    <dgm:cxn modelId="{14FC5B73-F110-4CDC-98ED-81640384CED5}" type="presParOf" srcId="{B2AC2BD5-91E1-4242-BD5B-C041C7E79B82}" destId="{7F90C2A7-5B6B-4D6A-A477-5829DF3EB466}" srcOrd="0" destOrd="0" presId="urn:microsoft.com/office/officeart/2018/2/layout/IconVerticalSolidList"/>
    <dgm:cxn modelId="{10FCE669-D654-4D10-B4DD-8314FDCA1F3C}" type="presParOf" srcId="{B2AC2BD5-91E1-4242-BD5B-C041C7E79B82}" destId="{4131A6AE-F647-4664-AABB-A3BECA066E61}" srcOrd="1" destOrd="0" presId="urn:microsoft.com/office/officeart/2018/2/layout/IconVerticalSolidList"/>
    <dgm:cxn modelId="{A3CE95B3-B4F5-4D18-AE2B-72F40A4E6482}" type="presParOf" srcId="{B2AC2BD5-91E1-4242-BD5B-C041C7E79B82}" destId="{D662F0F2-F728-44AD-A907-516888DE1F38}" srcOrd="2" destOrd="0" presId="urn:microsoft.com/office/officeart/2018/2/layout/IconVerticalSolidList"/>
    <dgm:cxn modelId="{14016D94-2356-4139-BB1C-8C6347341B91}" type="presParOf" srcId="{B2AC2BD5-91E1-4242-BD5B-C041C7E79B82}" destId="{AC5B14CC-3027-4242-9CD9-B797FA8720AC}" srcOrd="3" destOrd="0" presId="urn:microsoft.com/office/officeart/2018/2/layout/IconVerticalSolidList"/>
    <dgm:cxn modelId="{C69ED652-642A-414F-9B8A-EC1ADB80C275}" type="presParOf" srcId="{03A21147-6966-406C-B5FA-9B02D7033E57}" destId="{479FDF33-55AB-45A1-93BC-73A7DFBE64C1}" srcOrd="3" destOrd="0" presId="urn:microsoft.com/office/officeart/2018/2/layout/IconVerticalSolidList"/>
    <dgm:cxn modelId="{F928E9A2-13E5-4160-B381-C9EA858AFF93}" type="presParOf" srcId="{03A21147-6966-406C-B5FA-9B02D7033E57}" destId="{F1754EB9-BC6D-4DA5-AB83-E6CF0E13A87F}" srcOrd="4" destOrd="0" presId="urn:microsoft.com/office/officeart/2018/2/layout/IconVerticalSolidList"/>
    <dgm:cxn modelId="{EFC58D92-1E5E-4955-BCFD-F447F083315D}" type="presParOf" srcId="{F1754EB9-BC6D-4DA5-AB83-E6CF0E13A87F}" destId="{1117A3B5-056A-4845-A582-9DEC19A9F31D}" srcOrd="0" destOrd="0" presId="urn:microsoft.com/office/officeart/2018/2/layout/IconVerticalSolidList"/>
    <dgm:cxn modelId="{5FF358BE-9A60-4AE0-B48B-F6BEA8BFCC59}" type="presParOf" srcId="{F1754EB9-BC6D-4DA5-AB83-E6CF0E13A87F}" destId="{26A24E7B-88F1-450D-BB13-7BC3EF91227F}" srcOrd="1" destOrd="0" presId="urn:microsoft.com/office/officeart/2018/2/layout/IconVerticalSolidList"/>
    <dgm:cxn modelId="{249774E4-EFA0-4DC9-BAA1-B3F5D48389E7}" type="presParOf" srcId="{F1754EB9-BC6D-4DA5-AB83-E6CF0E13A87F}" destId="{93C1176B-8330-4E27-B306-A4D4412F7D00}" srcOrd="2" destOrd="0" presId="urn:microsoft.com/office/officeart/2018/2/layout/IconVerticalSolidList"/>
    <dgm:cxn modelId="{8581DD23-6863-4FFB-B59A-AE3EA7700D71}" type="presParOf" srcId="{F1754EB9-BC6D-4DA5-AB83-E6CF0E13A87F}" destId="{1FF2A7D5-2E78-41E2-9B33-5EA12E686020}" srcOrd="3" destOrd="0" presId="urn:microsoft.com/office/officeart/2018/2/layout/IconVerticalSolidList"/>
    <dgm:cxn modelId="{AE395AD5-3491-4636-A124-4310CABC7069}" type="presParOf" srcId="{03A21147-6966-406C-B5FA-9B02D7033E57}" destId="{BEA54306-B775-42CB-8953-2F8D2FF9B532}" srcOrd="5" destOrd="0" presId="urn:microsoft.com/office/officeart/2018/2/layout/IconVerticalSolidList"/>
    <dgm:cxn modelId="{4A58777E-12DF-47BE-9A3D-1B3AE44CD505}" type="presParOf" srcId="{03A21147-6966-406C-B5FA-9B02D7033E57}" destId="{E6314C67-018B-4C94-97D2-2C89E80FC2E8}" srcOrd="6" destOrd="0" presId="urn:microsoft.com/office/officeart/2018/2/layout/IconVerticalSolidList"/>
    <dgm:cxn modelId="{D343DC47-AC87-494D-B27F-3AA5767C1C4B}" type="presParOf" srcId="{E6314C67-018B-4C94-97D2-2C89E80FC2E8}" destId="{5C03B421-6BEE-4D83-A652-D8AFA75A2720}" srcOrd="0" destOrd="0" presId="urn:microsoft.com/office/officeart/2018/2/layout/IconVerticalSolidList"/>
    <dgm:cxn modelId="{DB56F109-218D-4FE1-80F5-3197126FAFD6}" type="presParOf" srcId="{E6314C67-018B-4C94-97D2-2C89E80FC2E8}" destId="{5D077156-3F6D-41DC-9B05-01669BE3B29E}" srcOrd="1" destOrd="0" presId="urn:microsoft.com/office/officeart/2018/2/layout/IconVerticalSolidList"/>
    <dgm:cxn modelId="{412B8AA5-2E31-4AB9-BA01-5A5BF3A77C03}" type="presParOf" srcId="{E6314C67-018B-4C94-97D2-2C89E80FC2E8}" destId="{CE8D6C86-5495-4541-9B1B-460D78DB1475}" srcOrd="2" destOrd="0" presId="urn:microsoft.com/office/officeart/2018/2/layout/IconVerticalSolidList"/>
    <dgm:cxn modelId="{BC04AEA8-ABC7-4B2D-8E06-40A6F1AA2950}" type="presParOf" srcId="{E6314C67-018B-4C94-97D2-2C89E80FC2E8}" destId="{67A52A5E-3425-467F-A085-6F5C2B468F6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0F3C95-F881-456C-BB95-8AC1283251F8}"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B01D657E-ACA1-4582-B72D-AE16ADBDF1A8}">
      <dgm:prSet phldrT="[Text]" phldr="0"/>
      <dgm:spPr/>
      <dgm:t>
        <a:bodyPr/>
        <a:lstStyle/>
        <a:p>
          <a:pPr rtl="0"/>
          <a:r>
            <a:rPr lang="en-US" dirty="0"/>
            <a:t>Phase 1</a:t>
          </a:r>
          <a:r>
            <a:rPr lang="en-US" dirty="0">
              <a:latin typeface="Calibri"/>
            </a:rPr>
            <a:t>:</a:t>
          </a:r>
          <a:br>
            <a:rPr lang="en-US" dirty="0">
              <a:latin typeface="Calibri"/>
            </a:rPr>
          </a:br>
          <a:r>
            <a:rPr lang="en-US" dirty="0">
              <a:latin typeface="Calibri"/>
            </a:rPr>
            <a:t>Pre-Course</a:t>
          </a:r>
          <a:endParaRPr lang="en-US" dirty="0"/>
        </a:p>
      </dgm:t>
    </dgm:pt>
    <dgm:pt modelId="{B915DF9E-EDFC-4C88-A6AA-0A7929C66BCC}" type="parTrans" cxnId="{4B2D8292-E8E6-4CBC-BE0A-AD370B06B3E4}">
      <dgm:prSet/>
      <dgm:spPr/>
      <dgm:t>
        <a:bodyPr/>
        <a:lstStyle/>
        <a:p>
          <a:endParaRPr lang="en-US"/>
        </a:p>
      </dgm:t>
    </dgm:pt>
    <dgm:pt modelId="{E4342B56-5075-4D36-9769-707BA9AEC7C4}" type="sibTrans" cxnId="{4B2D8292-E8E6-4CBC-BE0A-AD370B06B3E4}">
      <dgm:prSet/>
      <dgm:spPr/>
      <dgm:t>
        <a:bodyPr/>
        <a:lstStyle/>
        <a:p>
          <a:endParaRPr lang="en-US"/>
        </a:p>
      </dgm:t>
    </dgm:pt>
    <dgm:pt modelId="{0BA232AD-CF1C-40E4-B607-47DB37F48B5E}">
      <dgm:prSet phldrT="[Text]" phldr="0"/>
      <dgm:spPr/>
      <dgm:t>
        <a:bodyPr/>
        <a:lstStyle/>
        <a:p>
          <a:pPr rtl="0"/>
          <a:r>
            <a:rPr lang="en-US" dirty="0"/>
            <a:t>Phase 2</a:t>
          </a:r>
          <a:r>
            <a:rPr lang="en-US" dirty="0">
              <a:latin typeface="Calibri"/>
            </a:rPr>
            <a:t>:</a:t>
          </a:r>
          <a:br>
            <a:rPr lang="en-US" dirty="0">
              <a:solidFill>
                <a:srgbClr val="010000"/>
              </a:solidFill>
              <a:latin typeface="Calibri"/>
            </a:rPr>
          </a:br>
          <a:r>
            <a:rPr lang="en-US" dirty="0">
              <a:solidFill>
                <a:srgbClr val="010000"/>
              </a:solidFill>
              <a:latin typeface="Calibri"/>
            </a:rPr>
            <a:t>In-Course</a:t>
          </a:r>
          <a:endParaRPr lang="en-US" dirty="0">
            <a:solidFill>
              <a:srgbClr val="010000"/>
            </a:solidFill>
          </a:endParaRPr>
        </a:p>
      </dgm:t>
    </dgm:pt>
    <dgm:pt modelId="{BA5ED608-2A15-4CB6-97BE-1BD6DEE90389}" type="parTrans" cxnId="{55E7433C-4B89-442A-AF1F-3E12A53221CB}">
      <dgm:prSet/>
      <dgm:spPr/>
      <dgm:t>
        <a:bodyPr/>
        <a:lstStyle/>
        <a:p>
          <a:endParaRPr lang="en-US"/>
        </a:p>
      </dgm:t>
    </dgm:pt>
    <dgm:pt modelId="{57047F2A-5638-411E-8464-AD7442B72FE9}" type="sibTrans" cxnId="{55E7433C-4B89-442A-AF1F-3E12A53221CB}">
      <dgm:prSet/>
      <dgm:spPr/>
      <dgm:t>
        <a:bodyPr/>
        <a:lstStyle/>
        <a:p>
          <a:endParaRPr lang="en-US"/>
        </a:p>
      </dgm:t>
    </dgm:pt>
    <dgm:pt modelId="{CFEDA2EE-5BCD-4EC9-AF89-0BAFEE9B6476}">
      <dgm:prSet phldrT="[Text]" phldr="0"/>
      <dgm:spPr/>
      <dgm:t>
        <a:bodyPr/>
        <a:lstStyle/>
        <a:p>
          <a:pPr rtl="0"/>
          <a:r>
            <a:rPr lang="en-US" dirty="0"/>
            <a:t>The Road Ahead</a:t>
          </a:r>
          <a:r>
            <a:rPr lang="en-US" dirty="0">
              <a:latin typeface="Calibri"/>
            </a:rPr>
            <a:t> Lesson</a:t>
          </a:r>
          <a:endParaRPr lang="en-US" dirty="0"/>
        </a:p>
      </dgm:t>
    </dgm:pt>
    <dgm:pt modelId="{4EE99DCB-ACDE-45CB-9AE6-282501CD308B}" type="parTrans" cxnId="{3DE33AF1-2FE4-427C-AACE-14F3AE4CA49A}">
      <dgm:prSet/>
      <dgm:spPr/>
      <dgm:t>
        <a:bodyPr/>
        <a:lstStyle/>
        <a:p>
          <a:endParaRPr lang="en-US"/>
        </a:p>
      </dgm:t>
    </dgm:pt>
    <dgm:pt modelId="{5F6E19D8-1C49-4831-846D-6494D4AB463F}" type="sibTrans" cxnId="{3DE33AF1-2FE4-427C-AACE-14F3AE4CA49A}">
      <dgm:prSet/>
      <dgm:spPr/>
      <dgm:t>
        <a:bodyPr/>
        <a:lstStyle/>
        <a:p>
          <a:endParaRPr lang="en-US"/>
        </a:p>
      </dgm:t>
    </dgm:pt>
    <dgm:pt modelId="{C95D2FF5-FFF1-463C-9B2C-D1043EC1B16B}">
      <dgm:prSet phldrT="[Text]" phldr="0"/>
      <dgm:spPr/>
      <dgm:t>
        <a:bodyPr/>
        <a:lstStyle/>
        <a:p>
          <a:r>
            <a:rPr lang="en-US" dirty="0"/>
            <a:t>Commander Interview</a:t>
          </a:r>
        </a:p>
      </dgm:t>
    </dgm:pt>
    <dgm:pt modelId="{9207A759-7C1B-4CE8-8935-4F9C67F548A0}" type="parTrans" cxnId="{A44E13DA-EADF-4FE9-8BE6-7A6579160E23}">
      <dgm:prSet/>
      <dgm:spPr/>
      <dgm:t>
        <a:bodyPr/>
        <a:lstStyle/>
        <a:p>
          <a:endParaRPr lang="en-US"/>
        </a:p>
      </dgm:t>
    </dgm:pt>
    <dgm:pt modelId="{77DBBFF2-3DE9-4721-82BE-B4A923326D34}" type="sibTrans" cxnId="{A44E13DA-EADF-4FE9-8BE6-7A6579160E23}">
      <dgm:prSet/>
      <dgm:spPr/>
      <dgm:t>
        <a:bodyPr/>
        <a:lstStyle/>
        <a:p>
          <a:endParaRPr lang="en-US"/>
        </a:p>
      </dgm:t>
    </dgm:pt>
    <dgm:pt modelId="{28FF94EF-3277-48E2-96C7-AB9881B39AA2}">
      <dgm:prSet phldrT="[Text]" phldr="0"/>
      <dgm:spPr/>
      <dgm:t>
        <a:bodyPr/>
        <a:lstStyle/>
        <a:p>
          <a:pPr rtl="0"/>
          <a:r>
            <a:rPr lang="en-US" dirty="0"/>
            <a:t>Role of the Flight Commander</a:t>
          </a:r>
          <a:r>
            <a:rPr lang="en-US" dirty="0">
              <a:latin typeface="Calibri"/>
            </a:rPr>
            <a:t> Lesson</a:t>
          </a:r>
          <a:endParaRPr lang="en-US" dirty="0"/>
        </a:p>
      </dgm:t>
    </dgm:pt>
    <dgm:pt modelId="{258FA581-2AA5-4794-88F3-18BACF4A93BB}" type="parTrans" cxnId="{549D294B-ACA0-4B0E-A08F-937187BE5D64}">
      <dgm:prSet/>
      <dgm:spPr/>
      <dgm:t>
        <a:bodyPr/>
        <a:lstStyle/>
        <a:p>
          <a:endParaRPr lang="en-US"/>
        </a:p>
      </dgm:t>
    </dgm:pt>
    <dgm:pt modelId="{8519C934-45AA-4B10-BEFC-933E53E97657}" type="sibTrans" cxnId="{549D294B-ACA0-4B0E-A08F-937187BE5D64}">
      <dgm:prSet/>
      <dgm:spPr/>
      <dgm:t>
        <a:bodyPr/>
        <a:lstStyle/>
        <a:p>
          <a:endParaRPr lang="en-US"/>
        </a:p>
      </dgm:t>
    </dgm:pt>
    <dgm:pt modelId="{E0949D04-ED25-4B40-920B-00A10ADD6606}">
      <dgm:prSet phldrT="[Text]" phldr="0"/>
      <dgm:spPr/>
      <dgm:t>
        <a:bodyPr/>
        <a:lstStyle/>
        <a:p>
          <a:pPr rtl="0"/>
          <a:r>
            <a:rPr lang="en-US" dirty="0"/>
            <a:t>Phase 3</a:t>
          </a:r>
          <a:r>
            <a:rPr lang="en-US" dirty="0">
              <a:latin typeface="Calibri"/>
            </a:rPr>
            <a:t>:</a:t>
          </a:r>
          <a:br>
            <a:rPr lang="en-US" dirty="0">
              <a:solidFill>
                <a:srgbClr val="010000"/>
              </a:solidFill>
              <a:latin typeface="Calibri"/>
            </a:rPr>
          </a:br>
          <a:r>
            <a:rPr lang="en-US" dirty="0">
              <a:latin typeface="Calibri"/>
            </a:rPr>
            <a:t>Post-Course</a:t>
          </a:r>
          <a:endParaRPr lang="en-US" dirty="0"/>
        </a:p>
      </dgm:t>
    </dgm:pt>
    <dgm:pt modelId="{F3AC29C7-0DE0-4F3D-821B-C978855F0C4C}" type="parTrans" cxnId="{CEFEBD52-D86D-43A3-8E9E-4225BA85F101}">
      <dgm:prSet/>
      <dgm:spPr/>
      <dgm:t>
        <a:bodyPr/>
        <a:lstStyle/>
        <a:p>
          <a:endParaRPr lang="en-US"/>
        </a:p>
      </dgm:t>
    </dgm:pt>
    <dgm:pt modelId="{8838B133-DCC9-402E-8FD7-6B4CF61E3194}" type="sibTrans" cxnId="{CEFEBD52-D86D-43A3-8E9E-4225BA85F101}">
      <dgm:prSet/>
      <dgm:spPr/>
      <dgm:t>
        <a:bodyPr/>
        <a:lstStyle/>
        <a:p>
          <a:endParaRPr lang="en-US"/>
        </a:p>
      </dgm:t>
    </dgm:pt>
    <dgm:pt modelId="{7C9F5363-80F8-4BAD-A40A-6118A4F00989}">
      <dgm:prSet phldrT="[Text]" phldr="0"/>
      <dgm:spPr/>
      <dgm:t>
        <a:bodyPr/>
        <a:lstStyle/>
        <a:p>
          <a:r>
            <a:rPr lang="en-US" dirty="0"/>
            <a:t>Professional Development Plan</a:t>
          </a:r>
        </a:p>
      </dgm:t>
    </dgm:pt>
    <dgm:pt modelId="{3FA6637C-1F89-4EB7-A035-F7E4D25B8AE5}" type="parTrans" cxnId="{DC2D4B67-E233-419F-81CC-CDD92423C7A7}">
      <dgm:prSet/>
      <dgm:spPr/>
      <dgm:t>
        <a:bodyPr/>
        <a:lstStyle/>
        <a:p>
          <a:endParaRPr lang="en-US"/>
        </a:p>
      </dgm:t>
    </dgm:pt>
    <dgm:pt modelId="{2D5FB869-A7BD-483B-AF33-E692AA1A606F}" type="sibTrans" cxnId="{DC2D4B67-E233-419F-81CC-CDD92423C7A7}">
      <dgm:prSet/>
      <dgm:spPr/>
      <dgm:t>
        <a:bodyPr/>
        <a:lstStyle/>
        <a:p>
          <a:endParaRPr lang="en-US"/>
        </a:p>
      </dgm:t>
    </dgm:pt>
    <dgm:pt modelId="{B2FBFA4D-E40C-4180-8253-425367691D50}">
      <dgm:prSet phldr="0"/>
      <dgm:spPr/>
      <dgm:t>
        <a:bodyPr/>
        <a:lstStyle/>
        <a:p>
          <a:pPr rtl="0"/>
          <a:r>
            <a:rPr lang="en-US" dirty="0">
              <a:latin typeface="Calibri"/>
            </a:rPr>
            <a:t>Commander Outbrief</a:t>
          </a:r>
        </a:p>
      </dgm:t>
    </dgm:pt>
    <dgm:pt modelId="{E092C99B-773C-407D-BA87-066DC9C8359F}" type="parTrans" cxnId="{B8C936CF-E115-47EA-A393-6FF4E9ADCED9}">
      <dgm:prSet/>
      <dgm:spPr/>
      <dgm:t>
        <a:bodyPr/>
        <a:lstStyle/>
        <a:p>
          <a:endParaRPr lang="en-US"/>
        </a:p>
      </dgm:t>
    </dgm:pt>
    <dgm:pt modelId="{6C1B0182-8ACD-426E-AC3F-A765B1BF841C}" type="sibTrans" cxnId="{B8C936CF-E115-47EA-A393-6FF4E9ADCED9}">
      <dgm:prSet/>
      <dgm:spPr/>
      <dgm:t>
        <a:bodyPr/>
        <a:lstStyle/>
        <a:p>
          <a:endParaRPr lang="en-US"/>
        </a:p>
      </dgm:t>
    </dgm:pt>
    <dgm:pt modelId="{D655AF0A-C224-4816-8AA3-8C9EF0B13ADB}" type="pres">
      <dgm:prSet presAssocID="{C40F3C95-F881-456C-BB95-8AC1283251F8}" presName="rootnode" presStyleCnt="0">
        <dgm:presLayoutVars>
          <dgm:chMax/>
          <dgm:chPref/>
          <dgm:dir/>
          <dgm:animLvl val="lvl"/>
        </dgm:presLayoutVars>
      </dgm:prSet>
      <dgm:spPr/>
    </dgm:pt>
    <dgm:pt modelId="{12C912DB-FBA6-4760-BA56-85E12A3B788D}" type="pres">
      <dgm:prSet presAssocID="{B01D657E-ACA1-4582-B72D-AE16ADBDF1A8}" presName="composite" presStyleCnt="0"/>
      <dgm:spPr/>
    </dgm:pt>
    <dgm:pt modelId="{1F07A5FC-B50F-403F-BC12-C05FB52CEC24}" type="pres">
      <dgm:prSet presAssocID="{B01D657E-ACA1-4582-B72D-AE16ADBDF1A8}" presName="LShape" presStyleLbl="alignNode1" presStyleIdx="0" presStyleCnt="5"/>
      <dgm:spPr/>
    </dgm:pt>
    <dgm:pt modelId="{10470716-74AA-48FD-B3F5-287E87F8586E}" type="pres">
      <dgm:prSet presAssocID="{B01D657E-ACA1-4582-B72D-AE16ADBDF1A8}" presName="ParentText" presStyleLbl="revTx" presStyleIdx="0" presStyleCnt="3">
        <dgm:presLayoutVars>
          <dgm:chMax val="0"/>
          <dgm:chPref val="0"/>
          <dgm:bulletEnabled val="1"/>
        </dgm:presLayoutVars>
      </dgm:prSet>
      <dgm:spPr/>
    </dgm:pt>
    <dgm:pt modelId="{11F68D51-8C86-49AC-9ABE-40E846C26493}" type="pres">
      <dgm:prSet presAssocID="{B01D657E-ACA1-4582-B72D-AE16ADBDF1A8}" presName="Triangle" presStyleLbl="alignNode1" presStyleIdx="1" presStyleCnt="5"/>
      <dgm:spPr/>
    </dgm:pt>
    <dgm:pt modelId="{8A18C9FE-60BE-457C-B15A-FC714EE0D740}" type="pres">
      <dgm:prSet presAssocID="{E4342B56-5075-4D36-9769-707BA9AEC7C4}" presName="sibTrans" presStyleCnt="0"/>
      <dgm:spPr/>
    </dgm:pt>
    <dgm:pt modelId="{0A164578-31D2-43FE-8C2C-1BEA5A6CA889}" type="pres">
      <dgm:prSet presAssocID="{E4342B56-5075-4D36-9769-707BA9AEC7C4}" presName="space" presStyleCnt="0"/>
      <dgm:spPr/>
    </dgm:pt>
    <dgm:pt modelId="{DFAA0517-EA2B-4F9B-B769-35A21BEEF5F9}" type="pres">
      <dgm:prSet presAssocID="{0BA232AD-CF1C-40E4-B607-47DB37F48B5E}" presName="composite" presStyleCnt="0"/>
      <dgm:spPr/>
    </dgm:pt>
    <dgm:pt modelId="{ABBEB741-7B34-4705-980E-1665C4708385}" type="pres">
      <dgm:prSet presAssocID="{0BA232AD-CF1C-40E4-B607-47DB37F48B5E}" presName="LShape" presStyleLbl="alignNode1" presStyleIdx="2" presStyleCnt="5"/>
      <dgm:spPr/>
    </dgm:pt>
    <dgm:pt modelId="{0E787FFC-5E82-464D-8483-D12A6ABBB39B}" type="pres">
      <dgm:prSet presAssocID="{0BA232AD-CF1C-40E4-B607-47DB37F48B5E}" presName="ParentText" presStyleLbl="revTx" presStyleIdx="1" presStyleCnt="3">
        <dgm:presLayoutVars>
          <dgm:chMax val="0"/>
          <dgm:chPref val="0"/>
          <dgm:bulletEnabled val="1"/>
        </dgm:presLayoutVars>
      </dgm:prSet>
      <dgm:spPr/>
    </dgm:pt>
    <dgm:pt modelId="{4BB0B55E-696A-4013-98E2-21117C6EB61D}" type="pres">
      <dgm:prSet presAssocID="{0BA232AD-CF1C-40E4-B607-47DB37F48B5E}" presName="Triangle" presStyleLbl="alignNode1" presStyleIdx="3" presStyleCnt="5"/>
      <dgm:spPr/>
    </dgm:pt>
    <dgm:pt modelId="{EC4CD3EF-3B96-4A54-AE96-10E3A6D81B17}" type="pres">
      <dgm:prSet presAssocID="{57047F2A-5638-411E-8464-AD7442B72FE9}" presName="sibTrans" presStyleCnt="0"/>
      <dgm:spPr/>
    </dgm:pt>
    <dgm:pt modelId="{3163AF76-A860-406A-A3BE-92EA73F0D2D3}" type="pres">
      <dgm:prSet presAssocID="{57047F2A-5638-411E-8464-AD7442B72FE9}" presName="space" presStyleCnt="0"/>
      <dgm:spPr/>
    </dgm:pt>
    <dgm:pt modelId="{68544FB1-9722-4D01-B9D8-B2D5D4BE8DD7}" type="pres">
      <dgm:prSet presAssocID="{E0949D04-ED25-4B40-920B-00A10ADD6606}" presName="composite" presStyleCnt="0"/>
      <dgm:spPr/>
    </dgm:pt>
    <dgm:pt modelId="{669A519B-69F2-4C2E-867D-DC4C62BE48A2}" type="pres">
      <dgm:prSet presAssocID="{E0949D04-ED25-4B40-920B-00A10ADD6606}" presName="LShape" presStyleLbl="alignNode1" presStyleIdx="4" presStyleCnt="5"/>
      <dgm:spPr/>
    </dgm:pt>
    <dgm:pt modelId="{1A5CF234-B60F-46B5-9C32-C1484FAE553C}" type="pres">
      <dgm:prSet presAssocID="{E0949D04-ED25-4B40-920B-00A10ADD6606}" presName="ParentText" presStyleLbl="revTx" presStyleIdx="2" presStyleCnt="3">
        <dgm:presLayoutVars>
          <dgm:chMax val="0"/>
          <dgm:chPref val="0"/>
          <dgm:bulletEnabled val="1"/>
        </dgm:presLayoutVars>
      </dgm:prSet>
      <dgm:spPr/>
    </dgm:pt>
  </dgm:ptLst>
  <dgm:cxnLst>
    <dgm:cxn modelId="{39DA481D-52CA-4225-BC5F-20A29DFE6220}" type="presOf" srcId="{C95D2FF5-FFF1-463C-9B2C-D1043EC1B16B}" destId="{10470716-74AA-48FD-B3F5-287E87F8586E}" srcOrd="0" destOrd="1" presId="urn:microsoft.com/office/officeart/2009/3/layout/StepUpProcess"/>
    <dgm:cxn modelId="{E113B326-2397-4C74-95D1-231F3F958F77}" type="presOf" srcId="{28FF94EF-3277-48E2-96C7-AB9881B39AA2}" destId="{0E787FFC-5E82-464D-8483-D12A6ABBB39B}" srcOrd="0" destOrd="1" presId="urn:microsoft.com/office/officeart/2009/3/layout/StepUpProcess"/>
    <dgm:cxn modelId="{58805627-5A2C-4CE5-B32F-3054CBED0EF5}" type="presOf" srcId="{C40F3C95-F881-456C-BB95-8AC1283251F8}" destId="{D655AF0A-C224-4816-8AA3-8C9EF0B13ADB}" srcOrd="0" destOrd="0" presId="urn:microsoft.com/office/officeart/2009/3/layout/StepUpProcess"/>
    <dgm:cxn modelId="{D4DEEF39-2A88-4FF9-9FF7-C55BAFC1F0D0}" type="presOf" srcId="{E0949D04-ED25-4B40-920B-00A10ADD6606}" destId="{1A5CF234-B60F-46B5-9C32-C1484FAE553C}" srcOrd="0" destOrd="0" presId="urn:microsoft.com/office/officeart/2009/3/layout/StepUpProcess"/>
    <dgm:cxn modelId="{55E7433C-4B89-442A-AF1F-3E12A53221CB}" srcId="{C40F3C95-F881-456C-BB95-8AC1283251F8}" destId="{0BA232AD-CF1C-40E4-B607-47DB37F48B5E}" srcOrd="1" destOrd="0" parTransId="{BA5ED608-2A15-4CB6-97BE-1BD6DEE90389}" sibTransId="{57047F2A-5638-411E-8464-AD7442B72FE9}"/>
    <dgm:cxn modelId="{297ED53D-8A03-4083-84B2-A6F7AB7AD4A2}" type="presOf" srcId="{B2FBFA4D-E40C-4180-8253-425367691D50}" destId="{1A5CF234-B60F-46B5-9C32-C1484FAE553C}" srcOrd="0" destOrd="2" presId="urn:microsoft.com/office/officeart/2009/3/layout/StepUpProcess"/>
    <dgm:cxn modelId="{9F169F41-5CD4-472E-8143-22A90000D847}" type="presOf" srcId="{0BA232AD-CF1C-40E4-B607-47DB37F48B5E}" destId="{0E787FFC-5E82-464D-8483-D12A6ABBB39B}" srcOrd="0" destOrd="0" presId="urn:microsoft.com/office/officeart/2009/3/layout/StepUpProcess"/>
    <dgm:cxn modelId="{DC2D4B67-E233-419F-81CC-CDD92423C7A7}" srcId="{E0949D04-ED25-4B40-920B-00A10ADD6606}" destId="{7C9F5363-80F8-4BAD-A40A-6118A4F00989}" srcOrd="0" destOrd="0" parTransId="{3FA6637C-1F89-4EB7-A035-F7E4D25B8AE5}" sibTransId="{2D5FB869-A7BD-483B-AF33-E692AA1A606F}"/>
    <dgm:cxn modelId="{549D294B-ACA0-4B0E-A08F-937187BE5D64}" srcId="{0BA232AD-CF1C-40E4-B607-47DB37F48B5E}" destId="{28FF94EF-3277-48E2-96C7-AB9881B39AA2}" srcOrd="0" destOrd="0" parTransId="{258FA581-2AA5-4794-88F3-18BACF4A93BB}" sibTransId="{8519C934-45AA-4B10-BEFC-933E53E97657}"/>
    <dgm:cxn modelId="{CEFEBD52-D86D-43A3-8E9E-4225BA85F101}" srcId="{C40F3C95-F881-456C-BB95-8AC1283251F8}" destId="{E0949D04-ED25-4B40-920B-00A10ADD6606}" srcOrd="2" destOrd="0" parTransId="{F3AC29C7-0DE0-4F3D-821B-C978855F0C4C}" sibTransId="{8838B133-DCC9-402E-8FD7-6B4CF61E3194}"/>
    <dgm:cxn modelId="{0B6FFA73-8F06-4F31-B3E2-6B9DF502FC88}" type="presOf" srcId="{B01D657E-ACA1-4582-B72D-AE16ADBDF1A8}" destId="{10470716-74AA-48FD-B3F5-287E87F8586E}" srcOrd="0" destOrd="0" presId="urn:microsoft.com/office/officeart/2009/3/layout/StepUpProcess"/>
    <dgm:cxn modelId="{4B2D8292-E8E6-4CBC-BE0A-AD370B06B3E4}" srcId="{C40F3C95-F881-456C-BB95-8AC1283251F8}" destId="{B01D657E-ACA1-4582-B72D-AE16ADBDF1A8}" srcOrd="0" destOrd="0" parTransId="{B915DF9E-EDFC-4C88-A6AA-0A7929C66BCC}" sibTransId="{E4342B56-5075-4D36-9769-707BA9AEC7C4}"/>
    <dgm:cxn modelId="{B8C936CF-E115-47EA-A393-6FF4E9ADCED9}" srcId="{E0949D04-ED25-4B40-920B-00A10ADD6606}" destId="{B2FBFA4D-E40C-4180-8253-425367691D50}" srcOrd="1" destOrd="0" parTransId="{E092C99B-773C-407D-BA87-066DC9C8359F}" sibTransId="{6C1B0182-8ACD-426E-AC3F-A765B1BF841C}"/>
    <dgm:cxn modelId="{A44E13DA-EADF-4FE9-8BE6-7A6579160E23}" srcId="{B01D657E-ACA1-4582-B72D-AE16ADBDF1A8}" destId="{C95D2FF5-FFF1-463C-9B2C-D1043EC1B16B}" srcOrd="0" destOrd="0" parTransId="{9207A759-7C1B-4CE8-8935-4F9C67F548A0}" sibTransId="{77DBBFF2-3DE9-4721-82BE-B4A923326D34}"/>
    <dgm:cxn modelId="{18D674DC-A86B-433C-9277-FA123E2AA2E4}" type="presOf" srcId="{7C9F5363-80F8-4BAD-A40A-6118A4F00989}" destId="{1A5CF234-B60F-46B5-9C32-C1484FAE553C}" srcOrd="0" destOrd="1" presId="urn:microsoft.com/office/officeart/2009/3/layout/StepUpProcess"/>
    <dgm:cxn modelId="{3DE33AF1-2FE4-427C-AACE-14F3AE4CA49A}" srcId="{0BA232AD-CF1C-40E4-B607-47DB37F48B5E}" destId="{CFEDA2EE-5BCD-4EC9-AF89-0BAFEE9B6476}" srcOrd="1" destOrd="0" parTransId="{4EE99DCB-ACDE-45CB-9AE6-282501CD308B}" sibTransId="{5F6E19D8-1C49-4831-846D-6494D4AB463F}"/>
    <dgm:cxn modelId="{A9DCB7F2-AF98-472F-9E34-316B8AF15CDB}" type="presOf" srcId="{CFEDA2EE-5BCD-4EC9-AF89-0BAFEE9B6476}" destId="{0E787FFC-5E82-464D-8483-D12A6ABBB39B}" srcOrd="0" destOrd="2" presId="urn:microsoft.com/office/officeart/2009/3/layout/StepUpProcess"/>
    <dgm:cxn modelId="{3010E31B-50AB-4365-91BF-0EA4A9547DDF}" type="presParOf" srcId="{D655AF0A-C224-4816-8AA3-8C9EF0B13ADB}" destId="{12C912DB-FBA6-4760-BA56-85E12A3B788D}" srcOrd="0" destOrd="0" presId="urn:microsoft.com/office/officeart/2009/3/layout/StepUpProcess"/>
    <dgm:cxn modelId="{81D69DBB-D922-4ECF-82C8-EDB19BCC3A61}" type="presParOf" srcId="{12C912DB-FBA6-4760-BA56-85E12A3B788D}" destId="{1F07A5FC-B50F-403F-BC12-C05FB52CEC24}" srcOrd="0" destOrd="0" presId="urn:microsoft.com/office/officeart/2009/3/layout/StepUpProcess"/>
    <dgm:cxn modelId="{4FD60B84-D697-44B7-8DDF-810A5F11CAC0}" type="presParOf" srcId="{12C912DB-FBA6-4760-BA56-85E12A3B788D}" destId="{10470716-74AA-48FD-B3F5-287E87F8586E}" srcOrd="1" destOrd="0" presId="urn:microsoft.com/office/officeart/2009/3/layout/StepUpProcess"/>
    <dgm:cxn modelId="{EDEB3BF6-F05A-4432-8F70-0003EE73C540}" type="presParOf" srcId="{12C912DB-FBA6-4760-BA56-85E12A3B788D}" destId="{11F68D51-8C86-49AC-9ABE-40E846C26493}" srcOrd="2" destOrd="0" presId="urn:microsoft.com/office/officeart/2009/3/layout/StepUpProcess"/>
    <dgm:cxn modelId="{F6D81E8F-B838-4290-8AE2-6CBFDD05C8FF}" type="presParOf" srcId="{D655AF0A-C224-4816-8AA3-8C9EF0B13ADB}" destId="{8A18C9FE-60BE-457C-B15A-FC714EE0D740}" srcOrd="1" destOrd="0" presId="urn:microsoft.com/office/officeart/2009/3/layout/StepUpProcess"/>
    <dgm:cxn modelId="{894FE3B8-A8A3-49C8-96C6-0156EAC64DF6}" type="presParOf" srcId="{8A18C9FE-60BE-457C-B15A-FC714EE0D740}" destId="{0A164578-31D2-43FE-8C2C-1BEA5A6CA889}" srcOrd="0" destOrd="0" presId="urn:microsoft.com/office/officeart/2009/3/layout/StepUpProcess"/>
    <dgm:cxn modelId="{32D42336-AA14-463A-AE5B-F44D676E4E1C}" type="presParOf" srcId="{D655AF0A-C224-4816-8AA3-8C9EF0B13ADB}" destId="{DFAA0517-EA2B-4F9B-B769-35A21BEEF5F9}" srcOrd="2" destOrd="0" presId="urn:microsoft.com/office/officeart/2009/3/layout/StepUpProcess"/>
    <dgm:cxn modelId="{795EB748-04FE-4E3E-AB49-B7AF011C4549}" type="presParOf" srcId="{DFAA0517-EA2B-4F9B-B769-35A21BEEF5F9}" destId="{ABBEB741-7B34-4705-980E-1665C4708385}" srcOrd="0" destOrd="0" presId="urn:microsoft.com/office/officeart/2009/3/layout/StepUpProcess"/>
    <dgm:cxn modelId="{9DF0876B-F950-4B59-AA97-BA8B95CB748B}" type="presParOf" srcId="{DFAA0517-EA2B-4F9B-B769-35A21BEEF5F9}" destId="{0E787FFC-5E82-464D-8483-D12A6ABBB39B}" srcOrd="1" destOrd="0" presId="urn:microsoft.com/office/officeart/2009/3/layout/StepUpProcess"/>
    <dgm:cxn modelId="{18BE3168-7656-4EA7-A352-3F64C538BF06}" type="presParOf" srcId="{DFAA0517-EA2B-4F9B-B769-35A21BEEF5F9}" destId="{4BB0B55E-696A-4013-98E2-21117C6EB61D}" srcOrd="2" destOrd="0" presId="urn:microsoft.com/office/officeart/2009/3/layout/StepUpProcess"/>
    <dgm:cxn modelId="{3140FF67-2ED8-43D9-975A-D76048E51888}" type="presParOf" srcId="{D655AF0A-C224-4816-8AA3-8C9EF0B13ADB}" destId="{EC4CD3EF-3B96-4A54-AE96-10E3A6D81B17}" srcOrd="3" destOrd="0" presId="urn:microsoft.com/office/officeart/2009/3/layout/StepUpProcess"/>
    <dgm:cxn modelId="{16F027AF-DBC8-4479-81E5-8C164C95C3E3}" type="presParOf" srcId="{EC4CD3EF-3B96-4A54-AE96-10E3A6D81B17}" destId="{3163AF76-A860-406A-A3BE-92EA73F0D2D3}" srcOrd="0" destOrd="0" presId="urn:microsoft.com/office/officeart/2009/3/layout/StepUpProcess"/>
    <dgm:cxn modelId="{917A51F4-72CE-474F-84C2-4B89D84171E5}" type="presParOf" srcId="{D655AF0A-C224-4816-8AA3-8C9EF0B13ADB}" destId="{68544FB1-9722-4D01-B9D8-B2D5D4BE8DD7}" srcOrd="4" destOrd="0" presId="urn:microsoft.com/office/officeart/2009/3/layout/StepUpProcess"/>
    <dgm:cxn modelId="{7E945F19-D040-4536-B7EB-CFAC2D387FDB}" type="presParOf" srcId="{68544FB1-9722-4D01-B9D8-B2D5D4BE8DD7}" destId="{669A519B-69F2-4C2E-867D-DC4C62BE48A2}" srcOrd="0" destOrd="0" presId="urn:microsoft.com/office/officeart/2009/3/layout/StepUpProcess"/>
    <dgm:cxn modelId="{DA5C3F6A-E724-4A2D-82E0-07C26CA3528B}" type="presParOf" srcId="{68544FB1-9722-4D01-B9D8-B2D5D4BE8DD7}" destId="{1A5CF234-B60F-46B5-9C32-C1484FAE553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6114FB-DD34-4B3F-8E1A-1BCF3EEAD5F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1DA65A50-E98F-41E5-AE81-C05D14B06242}">
      <dgm:prSet/>
      <dgm:spPr/>
      <dgm:t>
        <a:bodyPr/>
        <a:lstStyle/>
        <a:p>
          <a:pPr>
            <a:lnSpc>
              <a:spcPct val="100000"/>
            </a:lnSpc>
          </a:pPr>
          <a:r>
            <a:rPr lang="en-US" dirty="0"/>
            <a:t>Capstone Exercise</a:t>
          </a:r>
        </a:p>
      </dgm:t>
    </dgm:pt>
    <dgm:pt modelId="{B8A719FE-4B63-4854-A4D8-3056C3DFB956}" type="parTrans" cxnId="{7017AF57-12B4-4D79-A03B-F14F2F8F130C}">
      <dgm:prSet/>
      <dgm:spPr/>
      <dgm:t>
        <a:bodyPr/>
        <a:lstStyle/>
        <a:p>
          <a:endParaRPr lang="en-US"/>
        </a:p>
      </dgm:t>
    </dgm:pt>
    <dgm:pt modelId="{A692CD1A-1664-470D-B1BB-0FFE53BD101D}" type="sibTrans" cxnId="{7017AF57-12B4-4D79-A03B-F14F2F8F130C}">
      <dgm:prSet/>
      <dgm:spPr/>
      <dgm:t>
        <a:bodyPr/>
        <a:lstStyle/>
        <a:p>
          <a:endParaRPr lang="en-US"/>
        </a:p>
      </dgm:t>
    </dgm:pt>
    <dgm:pt modelId="{B9869075-5344-461C-9967-126D78FCB405}">
      <dgm:prSet/>
      <dgm:spPr/>
      <dgm:t>
        <a:bodyPr/>
        <a:lstStyle/>
        <a:p>
          <a:pPr>
            <a:lnSpc>
              <a:spcPct val="100000"/>
            </a:lnSpc>
          </a:pPr>
          <a:r>
            <a:rPr lang="en-US"/>
            <a:t>Reinforces behavior</a:t>
          </a:r>
        </a:p>
      </dgm:t>
    </dgm:pt>
    <dgm:pt modelId="{43F6917F-BD26-4F25-ACAE-271089F971E8}" type="parTrans" cxnId="{6FE9E3F6-3D9A-414D-815C-F2C598AAFEDF}">
      <dgm:prSet/>
      <dgm:spPr/>
      <dgm:t>
        <a:bodyPr/>
        <a:lstStyle/>
        <a:p>
          <a:endParaRPr lang="en-US"/>
        </a:p>
      </dgm:t>
    </dgm:pt>
    <dgm:pt modelId="{A494894A-FED9-4BCD-A93A-B891F4DB2AE1}" type="sibTrans" cxnId="{6FE9E3F6-3D9A-414D-815C-F2C598AAFEDF}">
      <dgm:prSet/>
      <dgm:spPr/>
      <dgm:t>
        <a:bodyPr/>
        <a:lstStyle/>
        <a:p>
          <a:endParaRPr lang="en-US"/>
        </a:p>
      </dgm:t>
    </dgm:pt>
    <dgm:pt modelId="{A99490A0-78B3-4A65-B195-E979D0AB3D2E}">
      <dgm:prSet/>
      <dgm:spPr/>
      <dgm:t>
        <a:bodyPr/>
        <a:lstStyle/>
        <a:p>
          <a:pPr>
            <a:lnSpc>
              <a:spcPct val="100000"/>
            </a:lnSpc>
          </a:pPr>
          <a:r>
            <a:rPr lang="en-US"/>
            <a:t>Improves performance</a:t>
          </a:r>
          <a:endParaRPr lang="en-US" dirty="0"/>
        </a:p>
      </dgm:t>
    </dgm:pt>
    <dgm:pt modelId="{471B678A-CC58-4AC5-833E-4712B8072B28}" type="parTrans" cxnId="{8D6FA074-90DA-46F1-89F4-524B17B5A710}">
      <dgm:prSet/>
      <dgm:spPr/>
      <dgm:t>
        <a:bodyPr/>
        <a:lstStyle/>
        <a:p>
          <a:endParaRPr lang="en-US"/>
        </a:p>
      </dgm:t>
    </dgm:pt>
    <dgm:pt modelId="{E1FDBAB5-B10B-4F25-B5EB-0A751E70B3CB}" type="sibTrans" cxnId="{8D6FA074-90DA-46F1-89F4-524B17B5A710}">
      <dgm:prSet/>
      <dgm:spPr/>
      <dgm:t>
        <a:bodyPr/>
        <a:lstStyle/>
        <a:p>
          <a:endParaRPr lang="en-US"/>
        </a:p>
      </dgm:t>
    </dgm:pt>
    <dgm:pt modelId="{6758E886-E3E2-4C8A-80AF-E68C78AF9325}" type="pres">
      <dgm:prSet presAssocID="{DF6114FB-DD34-4B3F-8E1A-1BCF3EEAD5FC}" presName="root" presStyleCnt="0">
        <dgm:presLayoutVars>
          <dgm:dir/>
          <dgm:resizeHandles val="exact"/>
        </dgm:presLayoutVars>
      </dgm:prSet>
      <dgm:spPr/>
    </dgm:pt>
    <dgm:pt modelId="{A421D74A-0F75-48A9-B069-7A83198E981D}" type="pres">
      <dgm:prSet presAssocID="{1DA65A50-E98F-41E5-AE81-C05D14B06242}" presName="compNode" presStyleCnt="0"/>
      <dgm:spPr/>
    </dgm:pt>
    <dgm:pt modelId="{BBC4685F-F60D-4DE4-BB57-FF4440F3A205}" type="pres">
      <dgm:prSet presAssocID="{1DA65A50-E98F-41E5-AE81-C05D14B0624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5E1CC51-A299-49AC-A4E9-B3F607D6E371}" type="pres">
      <dgm:prSet presAssocID="{1DA65A50-E98F-41E5-AE81-C05D14B06242}" presName="spaceRect" presStyleCnt="0"/>
      <dgm:spPr/>
    </dgm:pt>
    <dgm:pt modelId="{9C44888C-4553-4D54-87D8-BCA72164AFB6}" type="pres">
      <dgm:prSet presAssocID="{1DA65A50-E98F-41E5-AE81-C05D14B06242}" presName="textRect" presStyleLbl="revTx" presStyleIdx="0" presStyleCnt="3">
        <dgm:presLayoutVars>
          <dgm:chMax val="1"/>
          <dgm:chPref val="1"/>
        </dgm:presLayoutVars>
      </dgm:prSet>
      <dgm:spPr/>
    </dgm:pt>
    <dgm:pt modelId="{FD46C18F-9783-4D90-BD93-BC66C3A0D540}" type="pres">
      <dgm:prSet presAssocID="{A692CD1A-1664-470D-B1BB-0FFE53BD101D}" presName="sibTrans" presStyleCnt="0"/>
      <dgm:spPr/>
    </dgm:pt>
    <dgm:pt modelId="{47E34DE4-8371-45ED-A77A-07BAB8BF3AA1}" type="pres">
      <dgm:prSet presAssocID="{B9869075-5344-461C-9967-126D78FCB405}" presName="compNode" presStyleCnt="0"/>
      <dgm:spPr/>
    </dgm:pt>
    <dgm:pt modelId="{38D3EC3A-2D20-49F5-9DB0-C7C8C4C271A9}" type="pres">
      <dgm:prSet presAssocID="{B9869075-5344-461C-9967-126D78FCB40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7B65A3B-1475-4710-8768-FA2B0264C1E5}" type="pres">
      <dgm:prSet presAssocID="{B9869075-5344-461C-9967-126D78FCB405}" presName="spaceRect" presStyleCnt="0"/>
      <dgm:spPr/>
    </dgm:pt>
    <dgm:pt modelId="{CB42148F-0B2F-448A-92DE-47FCB7E5F906}" type="pres">
      <dgm:prSet presAssocID="{B9869075-5344-461C-9967-126D78FCB405}" presName="textRect" presStyleLbl="revTx" presStyleIdx="1" presStyleCnt="3">
        <dgm:presLayoutVars>
          <dgm:chMax val="1"/>
          <dgm:chPref val="1"/>
        </dgm:presLayoutVars>
      </dgm:prSet>
      <dgm:spPr/>
    </dgm:pt>
    <dgm:pt modelId="{C3B36C00-10E9-41D9-8E2B-269C38C36B65}" type="pres">
      <dgm:prSet presAssocID="{A494894A-FED9-4BCD-A93A-B891F4DB2AE1}" presName="sibTrans" presStyleCnt="0"/>
      <dgm:spPr/>
    </dgm:pt>
    <dgm:pt modelId="{91E950FB-97CF-4D4F-AEA4-6B51E4D90C37}" type="pres">
      <dgm:prSet presAssocID="{A99490A0-78B3-4A65-B195-E979D0AB3D2E}" presName="compNode" presStyleCnt="0"/>
      <dgm:spPr/>
    </dgm:pt>
    <dgm:pt modelId="{EEB7D4B0-A53C-4C74-930A-EB8128852251}" type="pres">
      <dgm:prSet presAssocID="{A99490A0-78B3-4A65-B195-E979D0AB3D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73CCC685-8255-4E21-865F-26B01A08FD2B}" type="pres">
      <dgm:prSet presAssocID="{A99490A0-78B3-4A65-B195-E979D0AB3D2E}" presName="spaceRect" presStyleCnt="0"/>
      <dgm:spPr/>
    </dgm:pt>
    <dgm:pt modelId="{54B27709-D2A3-447A-AD78-BA0093074C14}" type="pres">
      <dgm:prSet presAssocID="{A99490A0-78B3-4A65-B195-E979D0AB3D2E}" presName="textRect" presStyleLbl="revTx" presStyleIdx="2" presStyleCnt="3">
        <dgm:presLayoutVars>
          <dgm:chMax val="1"/>
          <dgm:chPref val="1"/>
        </dgm:presLayoutVars>
      </dgm:prSet>
      <dgm:spPr/>
    </dgm:pt>
  </dgm:ptLst>
  <dgm:cxnLst>
    <dgm:cxn modelId="{B069F81A-F4F8-4D77-9522-6D4715235F2E}" type="presOf" srcId="{DF6114FB-DD34-4B3F-8E1A-1BCF3EEAD5FC}" destId="{6758E886-E3E2-4C8A-80AF-E68C78AF9325}" srcOrd="0" destOrd="0" presId="urn:microsoft.com/office/officeart/2018/2/layout/IconLabelList"/>
    <dgm:cxn modelId="{21B52428-9569-4A4F-ADEA-B9334F12B368}" type="presOf" srcId="{A99490A0-78B3-4A65-B195-E979D0AB3D2E}" destId="{54B27709-D2A3-447A-AD78-BA0093074C14}" srcOrd="0" destOrd="0" presId="urn:microsoft.com/office/officeart/2018/2/layout/IconLabelList"/>
    <dgm:cxn modelId="{014A1F6B-A263-43AD-B742-6820D461421E}" type="presOf" srcId="{B9869075-5344-461C-9967-126D78FCB405}" destId="{CB42148F-0B2F-448A-92DE-47FCB7E5F906}" srcOrd="0" destOrd="0" presId="urn:microsoft.com/office/officeart/2018/2/layout/IconLabelList"/>
    <dgm:cxn modelId="{8D6FA074-90DA-46F1-89F4-524B17B5A710}" srcId="{DF6114FB-DD34-4B3F-8E1A-1BCF3EEAD5FC}" destId="{A99490A0-78B3-4A65-B195-E979D0AB3D2E}" srcOrd="2" destOrd="0" parTransId="{471B678A-CC58-4AC5-833E-4712B8072B28}" sibTransId="{E1FDBAB5-B10B-4F25-B5EB-0A751E70B3CB}"/>
    <dgm:cxn modelId="{7017AF57-12B4-4D79-A03B-F14F2F8F130C}" srcId="{DF6114FB-DD34-4B3F-8E1A-1BCF3EEAD5FC}" destId="{1DA65A50-E98F-41E5-AE81-C05D14B06242}" srcOrd="0" destOrd="0" parTransId="{B8A719FE-4B63-4854-A4D8-3056C3DFB956}" sibTransId="{A692CD1A-1664-470D-B1BB-0FFE53BD101D}"/>
    <dgm:cxn modelId="{4EE2C7AC-9CC5-4FF2-9D9A-789944EFF51B}" type="presOf" srcId="{1DA65A50-E98F-41E5-AE81-C05D14B06242}" destId="{9C44888C-4553-4D54-87D8-BCA72164AFB6}" srcOrd="0" destOrd="0" presId="urn:microsoft.com/office/officeart/2018/2/layout/IconLabelList"/>
    <dgm:cxn modelId="{6FE9E3F6-3D9A-414D-815C-F2C598AAFEDF}" srcId="{DF6114FB-DD34-4B3F-8E1A-1BCF3EEAD5FC}" destId="{B9869075-5344-461C-9967-126D78FCB405}" srcOrd="1" destOrd="0" parTransId="{43F6917F-BD26-4F25-ACAE-271089F971E8}" sibTransId="{A494894A-FED9-4BCD-A93A-B891F4DB2AE1}"/>
    <dgm:cxn modelId="{ADCA3258-E750-4885-B5C5-1004185ACB15}" type="presParOf" srcId="{6758E886-E3E2-4C8A-80AF-E68C78AF9325}" destId="{A421D74A-0F75-48A9-B069-7A83198E981D}" srcOrd="0" destOrd="0" presId="urn:microsoft.com/office/officeart/2018/2/layout/IconLabelList"/>
    <dgm:cxn modelId="{8E8AA07E-4E18-4E5F-9891-EBB03671E93D}" type="presParOf" srcId="{A421D74A-0F75-48A9-B069-7A83198E981D}" destId="{BBC4685F-F60D-4DE4-BB57-FF4440F3A205}" srcOrd="0" destOrd="0" presId="urn:microsoft.com/office/officeart/2018/2/layout/IconLabelList"/>
    <dgm:cxn modelId="{F60AE348-940F-4A5C-972C-2B75CAF07136}" type="presParOf" srcId="{A421D74A-0F75-48A9-B069-7A83198E981D}" destId="{D5E1CC51-A299-49AC-A4E9-B3F607D6E371}" srcOrd="1" destOrd="0" presId="urn:microsoft.com/office/officeart/2018/2/layout/IconLabelList"/>
    <dgm:cxn modelId="{464E6D54-C81D-4754-8505-81B98922BDD8}" type="presParOf" srcId="{A421D74A-0F75-48A9-B069-7A83198E981D}" destId="{9C44888C-4553-4D54-87D8-BCA72164AFB6}" srcOrd="2" destOrd="0" presId="urn:microsoft.com/office/officeart/2018/2/layout/IconLabelList"/>
    <dgm:cxn modelId="{A349AC16-F5BD-454E-9E92-47D409F822C9}" type="presParOf" srcId="{6758E886-E3E2-4C8A-80AF-E68C78AF9325}" destId="{FD46C18F-9783-4D90-BD93-BC66C3A0D540}" srcOrd="1" destOrd="0" presId="urn:microsoft.com/office/officeart/2018/2/layout/IconLabelList"/>
    <dgm:cxn modelId="{36A2FBB3-718E-4F3F-B16F-20F40B61CE80}" type="presParOf" srcId="{6758E886-E3E2-4C8A-80AF-E68C78AF9325}" destId="{47E34DE4-8371-45ED-A77A-07BAB8BF3AA1}" srcOrd="2" destOrd="0" presId="urn:microsoft.com/office/officeart/2018/2/layout/IconLabelList"/>
    <dgm:cxn modelId="{A02553C7-65A0-4354-AA8F-6C920763BC5A}" type="presParOf" srcId="{47E34DE4-8371-45ED-A77A-07BAB8BF3AA1}" destId="{38D3EC3A-2D20-49F5-9DB0-C7C8C4C271A9}" srcOrd="0" destOrd="0" presId="urn:microsoft.com/office/officeart/2018/2/layout/IconLabelList"/>
    <dgm:cxn modelId="{88EA2178-CC4B-4592-88D9-0DCE4DDD9577}" type="presParOf" srcId="{47E34DE4-8371-45ED-A77A-07BAB8BF3AA1}" destId="{F7B65A3B-1475-4710-8768-FA2B0264C1E5}" srcOrd="1" destOrd="0" presId="urn:microsoft.com/office/officeart/2018/2/layout/IconLabelList"/>
    <dgm:cxn modelId="{6F3D1E55-66DA-4CED-80A7-A6B784F3853D}" type="presParOf" srcId="{47E34DE4-8371-45ED-A77A-07BAB8BF3AA1}" destId="{CB42148F-0B2F-448A-92DE-47FCB7E5F906}" srcOrd="2" destOrd="0" presId="urn:microsoft.com/office/officeart/2018/2/layout/IconLabelList"/>
    <dgm:cxn modelId="{06EA5662-CFD1-45E5-A816-95E895CEBF15}" type="presParOf" srcId="{6758E886-E3E2-4C8A-80AF-E68C78AF9325}" destId="{C3B36C00-10E9-41D9-8E2B-269C38C36B65}" srcOrd="3" destOrd="0" presId="urn:microsoft.com/office/officeart/2018/2/layout/IconLabelList"/>
    <dgm:cxn modelId="{D3B0BF0C-DACA-4EA2-A25D-B83FD5E0ED03}" type="presParOf" srcId="{6758E886-E3E2-4C8A-80AF-E68C78AF9325}" destId="{91E950FB-97CF-4D4F-AEA4-6B51E4D90C37}" srcOrd="4" destOrd="0" presId="urn:microsoft.com/office/officeart/2018/2/layout/IconLabelList"/>
    <dgm:cxn modelId="{52D0C6DE-3699-4564-8081-40CEFEDA1644}" type="presParOf" srcId="{91E950FB-97CF-4D4F-AEA4-6B51E4D90C37}" destId="{EEB7D4B0-A53C-4C74-930A-EB8128852251}" srcOrd="0" destOrd="0" presId="urn:microsoft.com/office/officeart/2018/2/layout/IconLabelList"/>
    <dgm:cxn modelId="{E5DB9583-6F71-4A42-A42B-98D4EEB167DE}" type="presParOf" srcId="{91E950FB-97CF-4D4F-AEA4-6B51E4D90C37}" destId="{73CCC685-8255-4E21-865F-26B01A08FD2B}" srcOrd="1" destOrd="0" presId="urn:microsoft.com/office/officeart/2018/2/layout/IconLabelList"/>
    <dgm:cxn modelId="{B1BE3D3E-A310-4DFD-96D5-675BAAF4AC96}" type="presParOf" srcId="{91E950FB-97CF-4D4F-AEA4-6B51E4D90C37}" destId="{54B27709-D2A3-447A-AD78-BA0093074C1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D68F4D-5687-4BC6-9804-68CA58F524F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94D5B8A-02B7-4C8D-88BF-204AEFE1F9CB}">
      <dgm:prSet/>
      <dgm:spPr/>
      <dgm:t>
        <a:bodyPr/>
        <a:lstStyle/>
        <a:p>
          <a:r>
            <a:rPr lang="en-US"/>
            <a:t>What must my workshop cover?</a:t>
          </a:r>
        </a:p>
      </dgm:t>
    </dgm:pt>
    <dgm:pt modelId="{3F97BEDD-3F1A-47E5-8CBA-DB0BAAD816EA}" type="parTrans" cxnId="{46F309BE-89A6-4D0B-8F4F-BF47E59DF6D0}">
      <dgm:prSet/>
      <dgm:spPr/>
      <dgm:t>
        <a:bodyPr/>
        <a:lstStyle/>
        <a:p>
          <a:endParaRPr lang="en-US"/>
        </a:p>
      </dgm:t>
    </dgm:pt>
    <dgm:pt modelId="{FFC08170-1680-45BB-823C-402C4DBD7F72}" type="sibTrans" cxnId="{46F309BE-89A6-4D0B-8F4F-BF47E59DF6D0}">
      <dgm:prSet/>
      <dgm:spPr/>
      <dgm:t>
        <a:bodyPr/>
        <a:lstStyle/>
        <a:p>
          <a:endParaRPr lang="en-US"/>
        </a:p>
      </dgm:t>
    </dgm:pt>
    <dgm:pt modelId="{B73F11B6-B6C0-4473-B4A4-EFB1AB62F7E5}">
      <dgm:prSet/>
      <dgm:spPr/>
      <dgm:t>
        <a:bodyPr/>
        <a:lstStyle/>
        <a:p>
          <a:r>
            <a:rPr lang="en-US"/>
            <a:t>How long must my workshop be?</a:t>
          </a:r>
        </a:p>
      </dgm:t>
    </dgm:pt>
    <dgm:pt modelId="{B8D63123-E490-4A96-946F-D03F5D0FA596}" type="parTrans" cxnId="{96FCA896-FAE3-404B-8E81-0C5F2860A545}">
      <dgm:prSet/>
      <dgm:spPr/>
      <dgm:t>
        <a:bodyPr/>
        <a:lstStyle/>
        <a:p>
          <a:endParaRPr lang="en-US"/>
        </a:p>
      </dgm:t>
    </dgm:pt>
    <dgm:pt modelId="{248E2373-31A8-4B1F-8F83-98B1E0A7B0CF}" type="sibTrans" cxnId="{96FCA896-FAE3-404B-8E81-0C5F2860A545}">
      <dgm:prSet/>
      <dgm:spPr/>
      <dgm:t>
        <a:bodyPr/>
        <a:lstStyle/>
        <a:p>
          <a:endParaRPr lang="en-US"/>
        </a:p>
      </dgm:t>
    </dgm:pt>
    <dgm:pt modelId="{A102910D-C22E-4462-A36B-650CBD3EA12F}">
      <dgm:prSet/>
      <dgm:spPr/>
      <dgm:t>
        <a:bodyPr/>
        <a:lstStyle/>
        <a:p>
          <a:r>
            <a:rPr lang="en-US"/>
            <a:t>Who is my target audience?</a:t>
          </a:r>
        </a:p>
      </dgm:t>
    </dgm:pt>
    <dgm:pt modelId="{D41823B4-417C-429C-A4DE-B3F52C9BDBD0}" type="parTrans" cxnId="{435674D5-8CFA-4D7B-BF2E-57D6317EC50C}">
      <dgm:prSet/>
      <dgm:spPr/>
      <dgm:t>
        <a:bodyPr/>
        <a:lstStyle/>
        <a:p>
          <a:endParaRPr lang="en-US"/>
        </a:p>
      </dgm:t>
    </dgm:pt>
    <dgm:pt modelId="{478BE5B5-C16F-4208-9477-BD393F2E4BBD}" type="sibTrans" cxnId="{435674D5-8CFA-4D7B-BF2E-57D6317EC50C}">
      <dgm:prSet/>
      <dgm:spPr/>
      <dgm:t>
        <a:bodyPr/>
        <a:lstStyle/>
        <a:p>
          <a:endParaRPr lang="en-US"/>
        </a:p>
      </dgm:t>
    </dgm:pt>
    <dgm:pt modelId="{1F71D68D-CDAC-42A4-897E-26D967B9CCC0}">
      <dgm:prSet/>
      <dgm:spPr/>
      <dgm:t>
        <a:bodyPr/>
        <a:lstStyle/>
        <a:p>
          <a:r>
            <a:rPr lang="en-US"/>
            <a:t>Will my commander participate?</a:t>
          </a:r>
        </a:p>
      </dgm:t>
    </dgm:pt>
    <dgm:pt modelId="{159ED2F3-9B71-4ABC-A8AA-F060A86DB72C}" type="parTrans" cxnId="{FB9778A4-819B-483E-99B4-7B1AC322BA73}">
      <dgm:prSet/>
      <dgm:spPr/>
      <dgm:t>
        <a:bodyPr/>
        <a:lstStyle/>
        <a:p>
          <a:endParaRPr lang="en-US"/>
        </a:p>
      </dgm:t>
    </dgm:pt>
    <dgm:pt modelId="{7A2333F2-41AD-4453-B4F8-38D6882DEAA1}" type="sibTrans" cxnId="{FB9778A4-819B-483E-99B4-7B1AC322BA73}">
      <dgm:prSet/>
      <dgm:spPr/>
      <dgm:t>
        <a:bodyPr/>
        <a:lstStyle/>
        <a:p>
          <a:endParaRPr lang="en-US"/>
        </a:p>
      </dgm:t>
    </dgm:pt>
    <dgm:pt modelId="{1561CFC8-3763-4A78-BAE4-29122C7ABD10}">
      <dgm:prSet/>
      <dgm:spPr/>
      <dgm:t>
        <a:bodyPr/>
        <a:lstStyle/>
        <a:p>
          <a:r>
            <a:rPr lang="en-US"/>
            <a:t>What other key things must I DO or NOT do with this workshop?</a:t>
          </a:r>
        </a:p>
      </dgm:t>
    </dgm:pt>
    <dgm:pt modelId="{1795CAEC-F4B2-44D0-A3F9-EE90EA2F55C1}" type="parTrans" cxnId="{C5E97F14-E581-41B0-825C-3E4F53D9BEF6}">
      <dgm:prSet/>
      <dgm:spPr/>
      <dgm:t>
        <a:bodyPr/>
        <a:lstStyle/>
        <a:p>
          <a:endParaRPr lang="en-US"/>
        </a:p>
      </dgm:t>
    </dgm:pt>
    <dgm:pt modelId="{360B583C-EEA5-4A98-8E91-1F8ACA726251}" type="sibTrans" cxnId="{C5E97F14-E581-41B0-825C-3E4F53D9BEF6}">
      <dgm:prSet/>
      <dgm:spPr/>
      <dgm:t>
        <a:bodyPr/>
        <a:lstStyle/>
        <a:p>
          <a:endParaRPr lang="en-US"/>
        </a:p>
      </dgm:t>
    </dgm:pt>
    <dgm:pt modelId="{A1CFF86E-ADCD-4BBD-8A45-4A2A17AE3B42}" type="pres">
      <dgm:prSet presAssocID="{60D68F4D-5687-4BC6-9804-68CA58F524FA}" presName="root" presStyleCnt="0">
        <dgm:presLayoutVars>
          <dgm:dir/>
          <dgm:resizeHandles val="exact"/>
        </dgm:presLayoutVars>
      </dgm:prSet>
      <dgm:spPr/>
    </dgm:pt>
    <dgm:pt modelId="{07D9A6A9-4D8F-4A0A-86D5-3D41190161E3}" type="pres">
      <dgm:prSet presAssocID="{C94D5B8A-02B7-4C8D-88BF-204AEFE1F9CB}" presName="compNode" presStyleCnt="0"/>
      <dgm:spPr/>
    </dgm:pt>
    <dgm:pt modelId="{AD1C8C8E-426D-476D-823C-C941853ADE99}" type="pres">
      <dgm:prSet presAssocID="{C94D5B8A-02B7-4C8D-88BF-204AEFE1F9CB}" presName="bgRect" presStyleLbl="bgShp" presStyleIdx="0" presStyleCnt="5"/>
      <dgm:spPr/>
    </dgm:pt>
    <dgm:pt modelId="{0233EC02-8750-462B-9F9D-135DC49BC4E9}" type="pres">
      <dgm:prSet presAssocID="{C94D5B8A-02B7-4C8D-88BF-204AEFE1F9C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D9D935E5-C519-44C8-9F72-DCFAEE4747EB}" type="pres">
      <dgm:prSet presAssocID="{C94D5B8A-02B7-4C8D-88BF-204AEFE1F9CB}" presName="spaceRect" presStyleCnt="0"/>
      <dgm:spPr/>
    </dgm:pt>
    <dgm:pt modelId="{B42951EB-8BE4-43DF-905D-F1A7D1DA7283}" type="pres">
      <dgm:prSet presAssocID="{C94D5B8A-02B7-4C8D-88BF-204AEFE1F9CB}" presName="parTx" presStyleLbl="revTx" presStyleIdx="0" presStyleCnt="5">
        <dgm:presLayoutVars>
          <dgm:chMax val="0"/>
          <dgm:chPref val="0"/>
        </dgm:presLayoutVars>
      </dgm:prSet>
      <dgm:spPr/>
    </dgm:pt>
    <dgm:pt modelId="{C03570DC-39D2-4843-9766-50932E8991B5}" type="pres">
      <dgm:prSet presAssocID="{FFC08170-1680-45BB-823C-402C4DBD7F72}" presName="sibTrans" presStyleCnt="0"/>
      <dgm:spPr/>
    </dgm:pt>
    <dgm:pt modelId="{F125C1C0-E59D-44C3-8D2C-E25A4A1B9C28}" type="pres">
      <dgm:prSet presAssocID="{B73F11B6-B6C0-4473-B4A4-EFB1AB62F7E5}" presName="compNode" presStyleCnt="0"/>
      <dgm:spPr/>
    </dgm:pt>
    <dgm:pt modelId="{004F946B-EA71-47AE-A344-B3BA6B420532}" type="pres">
      <dgm:prSet presAssocID="{B73F11B6-B6C0-4473-B4A4-EFB1AB62F7E5}" presName="bgRect" presStyleLbl="bgShp" presStyleIdx="1" presStyleCnt="5"/>
      <dgm:spPr/>
    </dgm:pt>
    <dgm:pt modelId="{5A986E55-EE85-4263-8FC4-8E81DF598375}" type="pres">
      <dgm:prSet presAssocID="{B73F11B6-B6C0-4473-B4A4-EFB1AB62F7E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6EDA7002-45A0-4FD8-AD94-8CBFA483A1D7}" type="pres">
      <dgm:prSet presAssocID="{B73F11B6-B6C0-4473-B4A4-EFB1AB62F7E5}" presName="spaceRect" presStyleCnt="0"/>
      <dgm:spPr/>
    </dgm:pt>
    <dgm:pt modelId="{67008ECE-1CB1-4494-91C9-68B84A0EFCB7}" type="pres">
      <dgm:prSet presAssocID="{B73F11B6-B6C0-4473-B4A4-EFB1AB62F7E5}" presName="parTx" presStyleLbl="revTx" presStyleIdx="1" presStyleCnt="5">
        <dgm:presLayoutVars>
          <dgm:chMax val="0"/>
          <dgm:chPref val="0"/>
        </dgm:presLayoutVars>
      </dgm:prSet>
      <dgm:spPr/>
    </dgm:pt>
    <dgm:pt modelId="{1EACE6C0-1293-4068-8972-AC497AA9AC80}" type="pres">
      <dgm:prSet presAssocID="{248E2373-31A8-4B1F-8F83-98B1E0A7B0CF}" presName="sibTrans" presStyleCnt="0"/>
      <dgm:spPr/>
    </dgm:pt>
    <dgm:pt modelId="{64CFF0B1-3AC0-4AB4-B404-0CEE39B6C304}" type="pres">
      <dgm:prSet presAssocID="{A102910D-C22E-4462-A36B-650CBD3EA12F}" presName="compNode" presStyleCnt="0"/>
      <dgm:spPr/>
    </dgm:pt>
    <dgm:pt modelId="{4746DE1B-01C7-4B0C-8826-416600EFF5D4}" type="pres">
      <dgm:prSet presAssocID="{A102910D-C22E-4462-A36B-650CBD3EA12F}" presName="bgRect" presStyleLbl="bgShp" presStyleIdx="2" presStyleCnt="5"/>
      <dgm:spPr/>
    </dgm:pt>
    <dgm:pt modelId="{84663DB6-6BE0-4436-866C-E23B3D2B8C81}" type="pres">
      <dgm:prSet presAssocID="{A102910D-C22E-4462-A36B-650CBD3EA12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tical disc"/>
        </a:ext>
      </dgm:extLst>
    </dgm:pt>
    <dgm:pt modelId="{4A4E2C9C-C927-4448-872C-A6E5AE0C956D}" type="pres">
      <dgm:prSet presAssocID="{A102910D-C22E-4462-A36B-650CBD3EA12F}" presName="spaceRect" presStyleCnt="0"/>
      <dgm:spPr/>
    </dgm:pt>
    <dgm:pt modelId="{469767AF-69B3-4DDB-8F3F-96215C09CBEB}" type="pres">
      <dgm:prSet presAssocID="{A102910D-C22E-4462-A36B-650CBD3EA12F}" presName="parTx" presStyleLbl="revTx" presStyleIdx="2" presStyleCnt="5">
        <dgm:presLayoutVars>
          <dgm:chMax val="0"/>
          <dgm:chPref val="0"/>
        </dgm:presLayoutVars>
      </dgm:prSet>
      <dgm:spPr/>
    </dgm:pt>
    <dgm:pt modelId="{5985F039-A8A3-4F19-B62C-2158ADD725A2}" type="pres">
      <dgm:prSet presAssocID="{478BE5B5-C16F-4208-9477-BD393F2E4BBD}" presName="sibTrans" presStyleCnt="0"/>
      <dgm:spPr/>
    </dgm:pt>
    <dgm:pt modelId="{A46A01A3-E6A9-4A5F-95C2-4E96981A638D}" type="pres">
      <dgm:prSet presAssocID="{1F71D68D-CDAC-42A4-897E-26D967B9CCC0}" presName="compNode" presStyleCnt="0"/>
      <dgm:spPr/>
    </dgm:pt>
    <dgm:pt modelId="{AF2B925D-3CCF-4427-8FA2-14EF32BDE660}" type="pres">
      <dgm:prSet presAssocID="{1F71D68D-CDAC-42A4-897E-26D967B9CCC0}" presName="bgRect" presStyleLbl="bgShp" presStyleIdx="3" presStyleCnt="5"/>
      <dgm:spPr/>
    </dgm:pt>
    <dgm:pt modelId="{24C98D9A-4B81-4089-8F19-ED4855F7165F}" type="pres">
      <dgm:prSet presAssocID="{1F71D68D-CDAC-42A4-897E-26D967B9CCC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ptain"/>
        </a:ext>
      </dgm:extLst>
    </dgm:pt>
    <dgm:pt modelId="{2340FA47-88B8-4764-BBF8-77E2BED20770}" type="pres">
      <dgm:prSet presAssocID="{1F71D68D-CDAC-42A4-897E-26D967B9CCC0}" presName="spaceRect" presStyleCnt="0"/>
      <dgm:spPr/>
    </dgm:pt>
    <dgm:pt modelId="{2E14E0C4-9F04-4AAA-9671-13B6A043CC1E}" type="pres">
      <dgm:prSet presAssocID="{1F71D68D-CDAC-42A4-897E-26D967B9CCC0}" presName="parTx" presStyleLbl="revTx" presStyleIdx="3" presStyleCnt="5">
        <dgm:presLayoutVars>
          <dgm:chMax val="0"/>
          <dgm:chPref val="0"/>
        </dgm:presLayoutVars>
      </dgm:prSet>
      <dgm:spPr/>
    </dgm:pt>
    <dgm:pt modelId="{1399F5E9-5FE1-4AEC-BA0D-434283AD5493}" type="pres">
      <dgm:prSet presAssocID="{7A2333F2-41AD-4453-B4F8-38D6882DEAA1}" presName="sibTrans" presStyleCnt="0"/>
      <dgm:spPr/>
    </dgm:pt>
    <dgm:pt modelId="{5B7888FC-8D7D-4374-8066-C7010FA1DCE9}" type="pres">
      <dgm:prSet presAssocID="{1561CFC8-3763-4A78-BAE4-29122C7ABD10}" presName="compNode" presStyleCnt="0"/>
      <dgm:spPr/>
    </dgm:pt>
    <dgm:pt modelId="{69DD5C17-EA64-4831-BE1A-8965D859E906}" type="pres">
      <dgm:prSet presAssocID="{1561CFC8-3763-4A78-BAE4-29122C7ABD10}" presName="bgRect" presStyleLbl="bgShp" presStyleIdx="4" presStyleCnt="5"/>
      <dgm:spPr/>
    </dgm:pt>
    <dgm:pt modelId="{B9BD3E60-CBE9-43C0-B712-8061D8080554}" type="pres">
      <dgm:prSet presAssocID="{1561CFC8-3763-4A78-BAE4-29122C7ABD1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ey"/>
        </a:ext>
      </dgm:extLst>
    </dgm:pt>
    <dgm:pt modelId="{E1CACA9F-0975-41B5-AC3E-E2E1CE2CEE5B}" type="pres">
      <dgm:prSet presAssocID="{1561CFC8-3763-4A78-BAE4-29122C7ABD10}" presName="spaceRect" presStyleCnt="0"/>
      <dgm:spPr/>
    </dgm:pt>
    <dgm:pt modelId="{FB08E4D1-59E2-45AE-AFAA-5CD892D18A53}" type="pres">
      <dgm:prSet presAssocID="{1561CFC8-3763-4A78-BAE4-29122C7ABD10}" presName="parTx" presStyleLbl="revTx" presStyleIdx="4" presStyleCnt="5">
        <dgm:presLayoutVars>
          <dgm:chMax val="0"/>
          <dgm:chPref val="0"/>
        </dgm:presLayoutVars>
      </dgm:prSet>
      <dgm:spPr/>
    </dgm:pt>
  </dgm:ptLst>
  <dgm:cxnLst>
    <dgm:cxn modelId="{C5E97F14-E581-41B0-825C-3E4F53D9BEF6}" srcId="{60D68F4D-5687-4BC6-9804-68CA58F524FA}" destId="{1561CFC8-3763-4A78-BAE4-29122C7ABD10}" srcOrd="4" destOrd="0" parTransId="{1795CAEC-F4B2-44D0-A3F9-EE90EA2F55C1}" sibTransId="{360B583C-EEA5-4A98-8E91-1F8ACA726251}"/>
    <dgm:cxn modelId="{93A6A961-DF3C-49F6-AF86-A902DC0F2816}" type="presOf" srcId="{C94D5B8A-02B7-4C8D-88BF-204AEFE1F9CB}" destId="{B42951EB-8BE4-43DF-905D-F1A7D1DA7283}" srcOrd="0" destOrd="0" presId="urn:microsoft.com/office/officeart/2018/2/layout/IconVerticalSolidList"/>
    <dgm:cxn modelId="{47CCDF47-B796-4FA3-83B6-A41E24F90AFF}" type="presOf" srcId="{1F71D68D-CDAC-42A4-897E-26D967B9CCC0}" destId="{2E14E0C4-9F04-4AAA-9671-13B6A043CC1E}" srcOrd="0" destOrd="0" presId="urn:microsoft.com/office/officeart/2018/2/layout/IconVerticalSolidList"/>
    <dgm:cxn modelId="{74832E50-8B06-4C40-B9A4-0221F250FE8B}" type="presOf" srcId="{60D68F4D-5687-4BC6-9804-68CA58F524FA}" destId="{A1CFF86E-ADCD-4BBD-8A45-4A2A17AE3B42}" srcOrd="0" destOrd="0" presId="urn:microsoft.com/office/officeart/2018/2/layout/IconVerticalSolidList"/>
    <dgm:cxn modelId="{96FCA896-FAE3-404B-8E81-0C5F2860A545}" srcId="{60D68F4D-5687-4BC6-9804-68CA58F524FA}" destId="{B73F11B6-B6C0-4473-B4A4-EFB1AB62F7E5}" srcOrd="1" destOrd="0" parTransId="{B8D63123-E490-4A96-946F-D03F5D0FA596}" sibTransId="{248E2373-31A8-4B1F-8F83-98B1E0A7B0CF}"/>
    <dgm:cxn modelId="{823B95A3-886B-4AE0-99B9-45198C42D0E7}" type="presOf" srcId="{B73F11B6-B6C0-4473-B4A4-EFB1AB62F7E5}" destId="{67008ECE-1CB1-4494-91C9-68B84A0EFCB7}" srcOrd="0" destOrd="0" presId="urn:microsoft.com/office/officeart/2018/2/layout/IconVerticalSolidList"/>
    <dgm:cxn modelId="{FB9778A4-819B-483E-99B4-7B1AC322BA73}" srcId="{60D68F4D-5687-4BC6-9804-68CA58F524FA}" destId="{1F71D68D-CDAC-42A4-897E-26D967B9CCC0}" srcOrd="3" destOrd="0" parTransId="{159ED2F3-9B71-4ABC-A8AA-F060A86DB72C}" sibTransId="{7A2333F2-41AD-4453-B4F8-38D6882DEAA1}"/>
    <dgm:cxn modelId="{46F309BE-89A6-4D0B-8F4F-BF47E59DF6D0}" srcId="{60D68F4D-5687-4BC6-9804-68CA58F524FA}" destId="{C94D5B8A-02B7-4C8D-88BF-204AEFE1F9CB}" srcOrd="0" destOrd="0" parTransId="{3F97BEDD-3F1A-47E5-8CBA-DB0BAAD816EA}" sibTransId="{FFC08170-1680-45BB-823C-402C4DBD7F72}"/>
    <dgm:cxn modelId="{C42C42D4-18CF-4A94-95C9-19EB397DA991}" type="presOf" srcId="{1561CFC8-3763-4A78-BAE4-29122C7ABD10}" destId="{FB08E4D1-59E2-45AE-AFAA-5CD892D18A53}" srcOrd="0" destOrd="0" presId="urn:microsoft.com/office/officeart/2018/2/layout/IconVerticalSolidList"/>
    <dgm:cxn modelId="{435674D5-8CFA-4D7B-BF2E-57D6317EC50C}" srcId="{60D68F4D-5687-4BC6-9804-68CA58F524FA}" destId="{A102910D-C22E-4462-A36B-650CBD3EA12F}" srcOrd="2" destOrd="0" parTransId="{D41823B4-417C-429C-A4DE-B3F52C9BDBD0}" sibTransId="{478BE5B5-C16F-4208-9477-BD393F2E4BBD}"/>
    <dgm:cxn modelId="{A04EC8E0-3609-4BBD-9F03-563A598BDA79}" type="presOf" srcId="{A102910D-C22E-4462-A36B-650CBD3EA12F}" destId="{469767AF-69B3-4DDB-8F3F-96215C09CBEB}" srcOrd="0" destOrd="0" presId="urn:microsoft.com/office/officeart/2018/2/layout/IconVerticalSolidList"/>
    <dgm:cxn modelId="{4A800C0F-2FA5-4B6B-9B09-7887FED4C7AA}" type="presParOf" srcId="{A1CFF86E-ADCD-4BBD-8A45-4A2A17AE3B42}" destId="{07D9A6A9-4D8F-4A0A-86D5-3D41190161E3}" srcOrd="0" destOrd="0" presId="urn:microsoft.com/office/officeart/2018/2/layout/IconVerticalSolidList"/>
    <dgm:cxn modelId="{C5C17592-6DC0-4F30-82E3-75E58E6F71CF}" type="presParOf" srcId="{07D9A6A9-4D8F-4A0A-86D5-3D41190161E3}" destId="{AD1C8C8E-426D-476D-823C-C941853ADE99}" srcOrd="0" destOrd="0" presId="urn:microsoft.com/office/officeart/2018/2/layout/IconVerticalSolidList"/>
    <dgm:cxn modelId="{60AD5699-B572-4276-98AC-A1A257C00C57}" type="presParOf" srcId="{07D9A6A9-4D8F-4A0A-86D5-3D41190161E3}" destId="{0233EC02-8750-462B-9F9D-135DC49BC4E9}" srcOrd="1" destOrd="0" presId="urn:microsoft.com/office/officeart/2018/2/layout/IconVerticalSolidList"/>
    <dgm:cxn modelId="{E4C236CE-C14C-407C-9E65-6AD021E56AA2}" type="presParOf" srcId="{07D9A6A9-4D8F-4A0A-86D5-3D41190161E3}" destId="{D9D935E5-C519-44C8-9F72-DCFAEE4747EB}" srcOrd="2" destOrd="0" presId="urn:microsoft.com/office/officeart/2018/2/layout/IconVerticalSolidList"/>
    <dgm:cxn modelId="{54656F14-4465-40D2-AA39-084C568380DD}" type="presParOf" srcId="{07D9A6A9-4D8F-4A0A-86D5-3D41190161E3}" destId="{B42951EB-8BE4-43DF-905D-F1A7D1DA7283}" srcOrd="3" destOrd="0" presId="urn:microsoft.com/office/officeart/2018/2/layout/IconVerticalSolidList"/>
    <dgm:cxn modelId="{11903B39-2D92-46A5-AA04-4A0C652E9FBB}" type="presParOf" srcId="{A1CFF86E-ADCD-4BBD-8A45-4A2A17AE3B42}" destId="{C03570DC-39D2-4843-9766-50932E8991B5}" srcOrd="1" destOrd="0" presId="urn:microsoft.com/office/officeart/2018/2/layout/IconVerticalSolidList"/>
    <dgm:cxn modelId="{89B416C6-856C-4FAA-8FC5-A325E09F5704}" type="presParOf" srcId="{A1CFF86E-ADCD-4BBD-8A45-4A2A17AE3B42}" destId="{F125C1C0-E59D-44C3-8D2C-E25A4A1B9C28}" srcOrd="2" destOrd="0" presId="urn:microsoft.com/office/officeart/2018/2/layout/IconVerticalSolidList"/>
    <dgm:cxn modelId="{119AD883-AC6B-40D5-B7A1-57C691925260}" type="presParOf" srcId="{F125C1C0-E59D-44C3-8D2C-E25A4A1B9C28}" destId="{004F946B-EA71-47AE-A344-B3BA6B420532}" srcOrd="0" destOrd="0" presId="urn:microsoft.com/office/officeart/2018/2/layout/IconVerticalSolidList"/>
    <dgm:cxn modelId="{860522A0-9A9A-40B6-807B-82D58F84636B}" type="presParOf" srcId="{F125C1C0-E59D-44C3-8D2C-E25A4A1B9C28}" destId="{5A986E55-EE85-4263-8FC4-8E81DF598375}" srcOrd="1" destOrd="0" presId="urn:microsoft.com/office/officeart/2018/2/layout/IconVerticalSolidList"/>
    <dgm:cxn modelId="{3EC8109B-BADC-4FA9-AE76-06E593BF2A6A}" type="presParOf" srcId="{F125C1C0-E59D-44C3-8D2C-E25A4A1B9C28}" destId="{6EDA7002-45A0-4FD8-AD94-8CBFA483A1D7}" srcOrd="2" destOrd="0" presId="urn:microsoft.com/office/officeart/2018/2/layout/IconVerticalSolidList"/>
    <dgm:cxn modelId="{97D6991A-D3D1-463E-8F66-08D893224371}" type="presParOf" srcId="{F125C1C0-E59D-44C3-8D2C-E25A4A1B9C28}" destId="{67008ECE-1CB1-4494-91C9-68B84A0EFCB7}" srcOrd="3" destOrd="0" presId="urn:microsoft.com/office/officeart/2018/2/layout/IconVerticalSolidList"/>
    <dgm:cxn modelId="{717C5D54-E30B-4EA3-BF53-9B1E264CA810}" type="presParOf" srcId="{A1CFF86E-ADCD-4BBD-8A45-4A2A17AE3B42}" destId="{1EACE6C0-1293-4068-8972-AC497AA9AC80}" srcOrd="3" destOrd="0" presId="urn:microsoft.com/office/officeart/2018/2/layout/IconVerticalSolidList"/>
    <dgm:cxn modelId="{0EE025E3-70E5-4D06-B26D-0F62A0BB234E}" type="presParOf" srcId="{A1CFF86E-ADCD-4BBD-8A45-4A2A17AE3B42}" destId="{64CFF0B1-3AC0-4AB4-B404-0CEE39B6C304}" srcOrd="4" destOrd="0" presId="urn:microsoft.com/office/officeart/2018/2/layout/IconVerticalSolidList"/>
    <dgm:cxn modelId="{970B1C0B-133C-4EC9-971A-49EA4F8C1B08}" type="presParOf" srcId="{64CFF0B1-3AC0-4AB4-B404-0CEE39B6C304}" destId="{4746DE1B-01C7-4B0C-8826-416600EFF5D4}" srcOrd="0" destOrd="0" presId="urn:microsoft.com/office/officeart/2018/2/layout/IconVerticalSolidList"/>
    <dgm:cxn modelId="{6E794EF5-E2C0-4011-B6B5-72A15927C580}" type="presParOf" srcId="{64CFF0B1-3AC0-4AB4-B404-0CEE39B6C304}" destId="{84663DB6-6BE0-4436-866C-E23B3D2B8C81}" srcOrd="1" destOrd="0" presId="urn:microsoft.com/office/officeart/2018/2/layout/IconVerticalSolidList"/>
    <dgm:cxn modelId="{4893CFCF-F687-4695-B949-E232455F2DC5}" type="presParOf" srcId="{64CFF0B1-3AC0-4AB4-B404-0CEE39B6C304}" destId="{4A4E2C9C-C927-4448-872C-A6E5AE0C956D}" srcOrd="2" destOrd="0" presId="urn:microsoft.com/office/officeart/2018/2/layout/IconVerticalSolidList"/>
    <dgm:cxn modelId="{0D942EE5-5437-4972-9D6D-F2E7035B8984}" type="presParOf" srcId="{64CFF0B1-3AC0-4AB4-B404-0CEE39B6C304}" destId="{469767AF-69B3-4DDB-8F3F-96215C09CBEB}" srcOrd="3" destOrd="0" presId="urn:microsoft.com/office/officeart/2018/2/layout/IconVerticalSolidList"/>
    <dgm:cxn modelId="{20DF3823-8B58-4D3C-A523-949423CC5FBF}" type="presParOf" srcId="{A1CFF86E-ADCD-4BBD-8A45-4A2A17AE3B42}" destId="{5985F039-A8A3-4F19-B62C-2158ADD725A2}" srcOrd="5" destOrd="0" presId="urn:microsoft.com/office/officeart/2018/2/layout/IconVerticalSolidList"/>
    <dgm:cxn modelId="{8FFFC52C-AD3D-4CBE-A3E6-03B392E20C8D}" type="presParOf" srcId="{A1CFF86E-ADCD-4BBD-8A45-4A2A17AE3B42}" destId="{A46A01A3-E6A9-4A5F-95C2-4E96981A638D}" srcOrd="6" destOrd="0" presId="urn:microsoft.com/office/officeart/2018/2/layout/IconVerticalSolidList"/>
    <dgm:cxn modelId="{C2EDDCEF-DBCD-4AA2-905E-E3FF1917178A}" type="presParOf" srcId="{A46A01A3-E6A9-4A5F-95C2-4E96981A638D}" destId="{AF2B925D-3CCF-4427-8FA2-14EF32BDE660}" srcOrd="0" destOrd="0" presId="urn:microsoft.com/office/officeart/2018/2/layout/IconVerticalSolidList"/>
    <dgm:cxn modelId="{7AA5ACD1-6F16-4A01-8A56-D3EC02255ABE}" type="presParOf" srcId="{A46A01A3-E6A9-4A5F-95C2-4E96981A638D}" destId="{24C98D9A-4B81-4089-8F19-ED4855F7165F}" srcOrd="1" destOrd="0" presId="urn:microsoft.com/office/officeart/2018/2/layout/IconVerticalSolidList"/>
    <dgm:cxn modelId="{AC407CB6-2549-47B3-96C4-93579682608C}" type="presParOf" srcId="{A46A01A3-E6A9-4A5F-95C2-4E96981A638D}" destId="{2340FA47-88B8-4764-BBF8-77E2BED20770}" srcOrd="2" destOrd="0" presId="urn:microsoft.com/office/officeart/2018/2/layout/IconVerticalSolidList"/>
    <dgm:cxn modelId="{81F7A768-A4D9-49A9-816E-73181587770D}" type="presParOf" srcId="{A46A01A3-E6A9-4A5F-95C2-4E96981A638D}" destId="{2E14E0C4-9F04-4AAA-9671-13B6A043CC1E}" srcOrd="3" destOrd="0" presId="urn:microsoft.com/office/officeart/2018/2/layout/IconVerticalSolidList"/>
    <dgm:cxn modelId="{97CC8DBB-D3CA-4F41-B648-FDA9F03E7EF8}" type="presParOf" srcId="{A1CFF86E-ADCD-4BBD-8A45-4A2A17AE3B42}" destId="{1399F5E9-5FE1-4AEC-BA0D-434283AD5493}" srcOrd="7" destOrd="0" presId="urn:microsoft.com/office/officeart/2018/2/layout/IconVerticalSolidList"/>
    <dgm:cxn modelId="{37AF8202-74B0-46CF-A8D8-F7528964146F}" type="presParOf" srcId="{A1CFF86E-ADCD-4BBD-8A45-4A2A17AE3B42}" destId="{5B7888FC-8D7D-4374-8066-C7010FA1DCE9}" srcOrd="8" destOrd="0" presId="urn:microsoft.com/office/officeart/2018/2/layout/IconVerticalSolidList"/>
    <dgm:cxn modelId="{8693C789-1DD9-4E10-A4F6-34B98371DC14}" type="presParOf" srcId="{5B7888FC-8D7D-4374-8066-C7010FA1DCE9}" destId="{69DD5C17-EA64-4831-BE1A-8965D859E906}" srcOrd="0" destOrd="0" presId="urn:microsoft.com/office/officeart/2018/2/layout/IconVerticalSolidList"/>
    <dgm:cxn modelId="{AED7D69B-453A-4FF0-B8E1-68E89C812DD9}" type="presParOf" srcId="{5B7888FC-8D7D-4374-8066-C7010FA1DCE9}" destId="{B9BD3E60-CBE9-43C0-B712-8061D8080554}" srcOrd="1" destOrd="0" presId="urn:microsoft.com/office/officeart/2018/2/layout/IconVerticalSolidList"/>
    <dgm:cxn modelId="{FEC5F487-695D-4DD8-A54A-5944D46ABEE6}" type="presParOf" srcId="{5B7888FC-8D7D-4374-8066-C7010FA1DCE9}" destId="{E1CACA9F-0975-41B5-AC3E-E2E1CE2CEE5B}" srcOrd="2" destOrd="0" presId="urn:microsoft.com/office/officeart/2018/2/layout/IconVerticalSolidList"/>
    <dgm:cxn modelId="{033EE0AA-00A6-4AD9-9A8B-5BC9609D6DB0}" type="presParOf" srcId="{5B7888FC-8D7D-4374-8066-C7010FA1DCE9}" destId="{FB08E4D1-59E2-45AE-AFAA-5CD892D18A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9A6EF-4D1E-49DF-BDE8-37A086609D7C}">
      <dsp:nvSpPr>
        <dsp:cNvPr id="0" name=""/>
        <dsp:cNvSpPr/>
      </dsp:nvSpPr>
      <dsp:spPr>
        <a:xfrm>
          <a:off x="264570" y="129906"/>
          <a:ext cx="824572" cy="82457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A7192-3DFE-47BC-BCCE-868BB7A174B4}">
      <dsp:nvSpPr>
        <dsp:cNvPr id="0" name=""/>
        <dsp:cNvSpPr/>
      </dsp:nvSpPr>
      <dsp:spPr>
        <a:xfrm>
          <a:off x="440298" y="305635"/>
          <a:ext cx="473115" cy="473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C3FAE1-823C-4C89-A076-2AE62ADB4360}">
      <dsp:nvSpPr>
        <dsp:cNvPr id="0" name=""/>
        <dsp:cNvSpPr/>
      </dsp:nvSpPr>
      <dsp:spPr>
        <a:xfrm>
          <a:off x="977" y="1211313"/>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Watch video</a:t>
          </a:r>
        </a:p>
      </dsp:txBody>
      <dsp:txXfrm>
        <a:off x="977" y="1211313"/>
        <a:ext cx="1351757" cy="540703"/>
      </dsp:txXfrm>
    </dsp:sp>
    <dsp:sp modelId="{FC3B4EB7-3048-46C7-B3B9-F5FB1E9FDC38}">
      <dsp:nvSpPr>
        <dsp:cNvPr id="0" name=""/>
        <dsp:cNvSpPr/>
      </dsp:nvSpPr>
      <dsp:spPr>
        <a:xfrm>
          <a:off x="1852885" y="129906"/>
          <a:ext cx="824572" cy="82457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39E1E-5A2C-46DB-973A-6432FDDB30B5}">
      <dsp:nvSpPr>
        <dsp:cNvPr id="0" name=""/>
        <dsp:cNvSpPr/>
      </dsp:nvSpPr>
      <dsp:spPr>
        <a:xfrm>
          <a:off x="2028614" y="305635"/>
          <a:ext cx="473115" cy="4731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610E9E-6853-4D49-80E3-2EBCC4D42FA1}">
      <dsp:nvSpPr>
        <dsp:cNvPr id="0" name=""/>
        <dsp:cNvSpPr/>
      </dsp:nvSpPr>
      <dsp:spPr>
        <a:xfrm>
          <a:off x="1589293" y="1211313"/>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Review FAQ</a:t>
          </a:r>
        </a:p>
      </dsp:txBody>
      <dsp:txXfrm>
        <a:off x="1589293" y="1211313"/>
        <a:ext cx="1351757" cy="540703"/>
      </dsp:txXfrm>
    </dsp:sp>
    <dsp:sp modelId="{24E69618-952C-487D-BFCC-26D00A782EE5}">
      <dsp:nvSpPr>
        <dsp:cNvPr id="0" name=""/>
        <dsp:cNvSpPr/>
      </dsp:nvSpPr>
      <dsp:spPr>
        <a:xfrm>
          <a:off x="3441201" y="129906"/>
          <a:ext cx="824572" cy="82457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AAF89-E0BB-452F-A380-35DBD51836FB}">
      <dsp:nvSpPr>
        <dsp:cNvPr id="0" name=""/>
        <dsp:cNvSpPr/>
      </dsp:nvSpPr>
      <dsp:spPr>
        <a:xfrm>
          <a:off x="3616929" y="305635"/>
          <a:ext cx="473115" cy="4731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14BF01-E80B-4B0E-8198-18D0189803C5}">
      <dsp:nvSpPr>
        <dsp:cNvPr id="0" name=""/>
        <dsp:cNvSpPr/>
      </dsp:nvSpPr>
      <dsp:spPr>
        <a:xfrm>
          <a:off x="3177608" y="1211313"/>
          <a:ext cx="1351757"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Conduct an interview</a:t>
          </a:r>
        </a:p>
      </dsp:txBody>
      <dsp:txXfrm>
        <a:off x="3177608" y="1211313"/>
        <a:ext cx="1351757" cy="540703"/>
      </dsp:txXfrm>
    </dsp:sp>
    <dsp:sp modelId="{7F29B52D-4811-4A3F-B781-9D350D710172}">
      <dsp:nvSpPr>
        <dsp:cNvPr id="0" name=""/>
        <dsp:cNvSpPr/>
      </dsp:nvSpPr>
      <dsp:spPr>
        <a:xfrm>
          <a:off x="880755" y="2089955"/>
          <a:ext cx="824572" cy="82457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B05A7-3364-4994-AA12-2EE51EF036F5}">
      <dsp:nvSpPr>
        <dsp:cNvPr id="0" name=""/>
        <dsp:cNvSpPr/>
      </dsp:nvSpPr>
      <dsp:spPr>
        <a:xfrm>
          <a:off x="1056484" y="2265684"/>
          <a:ext cx="473115" cy="4731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A95AC9-7B05-4867-9748-9EA858220490}">
      <dsp:nvSpPr>
        <dsp:cNvPr id="0" name=""/>
        <dsp:cNvSpPr/>
      </dsp:nvSpPr>
      <dsp:spPr>
        <a:xfrm>
          <a:off x="336166" y="3171361"/>
          <a:ext cx="1913751"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Submit results via poll</a:t>
          </a:r>
        </a:p>
      </dsp:txBody>
      <dsp:txXfrm>
        <a:off x="336166" y="3171361"/>
        <a:ext cx="1913751" cy="540703"/>
      </dsp:txXfrm>
    </dsp:sp>
    <dsp:sp modelId="{5582E9F4-5E8F-490B-961B-9D237BAC8951}">
      <dsp:nvSpPr>
        <dsp:cNvPr id="0" name=""/>
        <dsp:cNvSpPr/>
      </dsp:nvSpPr>
      <dsp:spPr>
        <a:xfrm>
          <a:off x="2928040" y="2089955"/>
          <a:ext cx="824572" cy="824572"/>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BC942-B391-420E-92D6-2020D96AD09F}">
      <dsp:nvSpPr>
        <dsp:cNvPr id="0" name=""/>
        <dsp:cNvSpPr/>
      </dsp:nvSpPr>
      <dsp:spPr>
        <a:xfrm>
          <a:off x="3103768" y="2265684"/>
          <a:ext cx="473115" cy="4731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617FF5-356F-424E-940D-5B5D4D9362BF}">
      <dsp:nvSpPr>
        <dsp:cNvPr id="0" name=""/>
        <dsp:cNvSpPr/>
      </dsp:nvSpPr>
      <dsp:spPr>
        <a:xfrm>
          <a:off x="2486475" y="3171361"/>
          <a:ext cx="1707702" cy="54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Sign up for the FCE Community</a:t>
          </a:r>
        </a:p>
      </dsp:txBody>
      <dsp:txXfrm>
        <a:off x="2486475" y="3171361"/>
        <a:ext cx="1707702" cy="540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DCE8D-4A16-4502-BA44-7761014E3FFA}">
      <dsp:nvSpPr>
        <dsp:cNvPr id="0" name=""/>
        <dsp:cNvSpPr/>
      </dsp:nvSpPr>
      <dsp:spPr>
        <a:xfrm rot="5400000">
          <a:off x="4797571" y="-1932147"/>
          <a:ext cx="831290" cy="490655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effectLst/>
              <a:latin typeface="Arial" panose="020B0604020202020204" pitchFamily="34" charset="0"/>
              <a:ea typeface="Calibri" panose="020F0502020204030204" pitchFamily="34" charset="0"/>
              <a:cs typeface="Times New Roman" panose="02020603050405020304" pitchFamily="18" charset="0"/>
            </a:rPr>
            <a:t>Improve understanding of flight commander roles, duties, and responsibilities</a:t>
          </a:r>
          <a:endParaRPr lang="en-US" sz="1800" kern="1200" dirty="0"/>
        </a:p>
      </dsp:txBody>
      <dsp:txXfrm rot="-5400000">
        <a:off x="2759938" y="146066"/>
        <a:ext cx="4865976" cy="750130"/>
      </dsp:txXfrm>
    </dsp:sp>
    <dsp:sp modelId="{2C3EC905-CCE1-4E17-9810-119F5BB26E41}">
      <dsp:nvSpPr>
        <dsp:cNvPr id="0" name=""/>
        <dsp:cNvSpPr/>
      </dsp:nvSpPr>
      <dsp:spPr>
        <a:xfrm>
          <a:off x="0" y="1574"/>
          <a:ext cx="2759938" cy="103911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Goal 1</a:t>
          </a:r>
        </a:p>
      </dsp:txBody>
      <dsp:txXfrm>
        <a:off x="50725" y="52299"/>
        <a:ext cx="2658488" cy="937663"/>
      </dsp:txXfrm>
    </dsp:sp>
    <dsp:sp modelId="{ADE5BAAA-2F89-4A86-A5BC-3DAEDED54DEA}">
      <dsp:nvSpPr>
        <dsp:cNvPr id="0" name=""/>
        <dsp:cNvSpPr/>
      </dsp:nvSpPr>
      <dsp:spPr>
        <a:xfrm rot="5400000">
          <a:off x="4797571" y="-841077"/>
          <a:ext cx="831290" cy="4906556"/>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effectLst/>
              <a:latin typeface="Arial" panose="020B0604020202020204" pitchFamily="34" charset="0"/>
              <a:ea typeface="Calibri" panose="020F0502020204030204" pitchFamily="34" charset="0"/>
              <a:cs typeface="Times New Roman" panose="02020603050405020304" pitchFamily="18" charset="0"/>
            </a:rPr>
            <a:t>Increase proficiency in key flight-level leadership skills and behaviors</a:t>
          </a:r>
          <a:endParaRPr lang="en-US" sz="1800" kern="1200" dirty="0"/>
        </a:p>
      </dsp:txBody>
      <dsp:txXfrm rot="-5400000">
        <a:off x="2759938" y="1237136"/>
        <a:ext cx="4865976" cy="750130"/>
      </dsp:txXfrm>
    </dsp:sp>
    <dsp:sp modelId="{55CF50A6-F626-4BAA-8FC2-00DF3B57E1C0}">
      <dsp:nvSpPr>
        <dsp:cNvPr id="0" name=""/>
        <dsp:cNvSpPr/>
      </dsp:nvSpPr>
      <dsp:spPr>
        <a:xfrm>
          <a:off x="0" y="1092643"/>
          <a:ext cx="2759938" cy="1039113"/>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Goal 2</a:t>
          </a:r>
        </a:p>
      </dsp:txBody>
      <dsp:txXfrm>
        <a:off x="50725" y="1143368"/>
        <a:ext cx="2658488" cy="937663"/>
      </dsp:txXfrm>
    </dsp:sp>
    <dsp:sp modelId="{FBA247A8-ED6E-49C9-AEA5-16D9ADB1DCA7}">
      <dsp:nvSpPr>
        <dsp:cNvPr id="0" name=""/>
        <dsp:cNvSpPr/>
      </dsp:nvSpPr>
      <dsp:spPr>
        <a:xfrm rot="5400000">
          <a:off x="4797571" y="249991"/>
          <a:ext cx="831290" cy="4906556"/>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effectLst/>
              <a:latin typeface="Arial"/>
              <a:ea typeface="Calibri" panose="020F0502020204030204" pitchFamily="34" charset="0"/>
              <a:cs typeface="Arial"/>
            </a:rPr>
            <a:t>Orient flight commanders on unit policies, programs, plans, and procedures</a:t>
          </a:r>
          <a:endParaRPr lang="en-US" sz="1800" kern="1200" dirty="0"/>
        </a:p>
      </dsp:txBody>
      <dsp:txXfrm rot="-5400000">
        <a:off x="2759938" y="2328204"/>
        <a:ext cx="4865976" cy="750130"/>
      </dsp:txXfrm>
    </dsp:sp>
    <dsp:sp modelId="{BCF2A025-D7EE-4607-85F5-9F1947BD9133}">
      <dsp:nvSpPr>
        <dsp:cNvPr id="0" name=""/>
        <dsp:cNvSpPr/>
      </dsp:nvSpPr>
      <dsp:spPr>
        <a:xfrm>
          <a:off x="0" y="2183712"/>
          <a:ext cx="2759938" cy="103911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Goal 3</a:t>
          </a:r>
        </a:p>
      </dsp:txBody>
      <dsp:txXfrm>
        <a:off x="50725" y="2234437"/>
        <a:ext cx="2658488" cy="937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4895B-2164-4F82-BBEA-7360F1783815}">
      <dsp:nvSpPr>
        <dsp:cNvPr id="0" name=""/>
        <dsp:cNvSpPr/>
      </dsp:nvSpPr>
      <dsp:spPr>
        <a:xfrm>
          <a:off x="0" y="446046"/>
          <a:ext cx="8832277" cy="82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F5349-EE38-4EA8-9A48-DB3CC2093C54}">
      <dsp:nvSpPr>
        <dsp:cNvPr id="0" name=""/>
        <dsp:cNvSpPr/>
      </dsp:nvSpPr>
      <dsp:spPr>
        <a:xfrm>
          <a:off x="249100" y="631327"/>
          <a:ext cx="452909" cy="4529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0C1EDD-0F26-48D4-9A5F-173ECF8CEC05}">
      <dsp:nvSpPr>
        <dsp:cNvPr id="0" name=""/>
        <dsp:cNvSpPr/>
      </dsp:nvSpPr>
      <dsp:spPr>
        <a:xfrm>
          <a:off x="951109" y="446046"/>
          <a:ext cx="7881167" cy="82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151" tIns="87151" rIns="87151" bIns="87151" numCol="1" spcCol="1270" anchor="ctr" anchorCtr="0">
          <a:noAutofit/>
        </a:bodyPr>
        <a:lstStyle/>
        <a:p>
          <a:pPr marL="0" lvl="0" indent="0" algn="ctr" defTabSz="1022350">
            <a:lnSpc>
              <a:spcPct val="90000"/>
            </a:lnSpc>
            <a:spcBef>
              <a:spcPct val="0"/>
            </a:spcBef>
            <a:spcAft>
              <a:spcPct val="35000"/>
            </a:spcAft>
            <a:buNone/>
          </a:pPr>
          <a:r>
            <a:rPr lang="en-US" sz="2300" kern="1200" dirty="0"/>
            <a:t>Most in-the-field courses focus on policy and procedure orientation </a:t>
          </a:r>
        </a:p>
      </dsp:txBody>
      <dsp:txXfrm>
        <a:off x="951109" y="446046"/>
        <a:ext cx="7881167" cy="823471"/>
      </dsp:txXfrm>
    </dsp:sp>
    <dsp:sp modelId="{AA8A62DF-170B-48AF-95D1-51D7961ECAE2}">
      <dsp:nvSpPr>
        <dsp:cNvPr id="0" name=""/>
        <dsp:cNvSpPr/>
      </dsp:nvSpPr>
      <dsp:spPr>
        <a:xfrm>
          <a:off x="0" y="1475385"/>
          <a:ext cx="8832277" cy="8234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A53E4-A588-45B0-9391-CF613CE67278}">
      <dsp:nvSpPr>
        <dsp:cNvPr id="0" name=""/>
        <dsp:cNvSpPr/>
      </dsp:nvSpPr>
      <dsp:spPr>
        <a:xfrm>
          <a:off x="249100" y="1660666"/>
          <a:ext cx="452909" cy="4529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A73D22-E199-4956-9504-ADED6F59B719}">
      <dsp:nvSpPr>
        <dsp:cNvPr id="0" name=""/>
        <dsp:cNvSpPr/>
      </dsp:nvSpPr>
      <dsp:spPr>
        <a:xfrm>
          <a:off x="951109" y="1475385"/>
          <a:ext cx="7881167" cy="823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151" tIns="87151" rIns="87151" bIns="87151" numCol="1" spcCol="1270" anchor="ctr" anchorCtr="0">
          <a:noAutofit/>
        </a:bodyPr>
        <a:lstStyle/>
        <a:p>
          <a:pPr marL="0" lvl="0" indent="0" algn="ctr" defTabSz="1022350">
            <a:lnSpc>
              <a:spcPct val="90000"/>
            </a:lnSpc>
            <a:spcBef>
              <a:spcPct val="0"/>
            </a:spcBef>
            <a:spcAft>
              <a:spcPct val="35000"/>
            </a:spcAft>
            <a:buNone/>
          </a:pPr>
          <a:r>
            <a:rPr lang="en-US" sz="2300" kern="1200" dirty="0"/>
            <a:t>Leadership instruction = missing</a:t>
          </a:r>
        </a:p>
      </dsp:txBody>
      <dsp:txXfrm>
        <a:off x="951109" y="1475385"/>
        <a:ext cx="7881167" cy="8234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45B0A-164F-4C8D-88C4-E679E2ECEFDD}">
      <dsp:nvSpPr>
        <dsp:cNvPr id="0" name=""/>
        <dsp:cNvSpPr/>
      </dsp:nvSpPr>
      <dsp:spPr>
        <a:xfrm>
          <a:off x="0" y="1594"/>
          <a:ext cx="4362553" cy="8081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3ED19-F912-4184-BCE8-CB2081D5CB7C}">
      <dsp:nvSpPr>
        <dsp:cNvPr id="0" name=""/>
        <dsp:cNvSpPr/>
      </dsp:nvSpPr>
      <dsp:spPr>
        <a:xfrm>
          <a:off x="244469" y="183431"/>
          <a:ext cx="444490" cy="4444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CD3918-9762-471E-BCB4-A8FC7E5094A5}">
      <dsp:nvSpPr>
        <dsp:cNvPr id="0" name=""/>
        <dsp:cNvSpPr/>
      </dsp:nvSpPr>
      <dsp:spPr>
        <a:xfrm>
          <a:off x="933430" y="1594"/>
          <a:ext cx="3429122" cy="80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31" tIns="85531" rIns="85531" bIns="85531" numCol="1" spcCol="1270" anchor="ctr" anchorCtr="0">
          <a:noAutofit/>
        </a:bodyPr>
        <a:lstStyle/>
        <a:p>
          <a:pPr marL="0" lvl="0" indent="0" algn="l" defTabSz="977900">
            <a:lnSpc>
              <a:spcPct val="100000"/>
            </a:lnSpc>
            <a:spcBef>
              <a:spcPct val="0"/>
            </a:spcBef>
            <a:spcAft>
              <a:spcPct val="35000"/>
            </a:spcAft>
            <a:buNone/>
          </a:pPr>
          <a:r>
            <a:rPr lang="en-US" sz="2200" kern="1200" dirty="0"/>
            <a:t>Leadership-based</a:t>
          </a:r>
        </a:p>
      </dsp:txBody>
      <dsp:txXfrm>
        <a:off x="933430" y="1594"/>
        <a:ext cx="3429122" cy="808164"/>
      </dsp:txXfrm>
    </dsp:sp>
    <dsp:sp modelId="{7F90C2A7-5B6B-4D6A-A477-5829DF3EB466}">
      <dsp:nvSpPr>
        <dsp:cNvPr id="0" name=""/>
        <dsp:cNvSpPr/>
      </dsp:nvSpPr>
      <dsp:spPr>
        <a:xfrm>
          <a:off x="0" y="1011800"/>
          <a:ext cx="4362553" cy="8081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1A6AE-F647-4664-AABB-A3BECA066E61}">
      <dsp:nvSpPr>
        <dsp:cNvPr id="0" name=""/>
        <dsp:cNvSpPr/>
      </dsp:nvSpPr>
      <dsp:spPr>
        <a:xfrm>
          <a:off x="244469" y="1193637"/>
          <a:ext cx="444490" cy="4444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5B14CC-3027-4242-9CD9-B797FA8720AC}">
      <dsp:nvSpPr>
        <dsp:cNvPr id="0" name=""/>
        <dsp:cNvSpPr/>
      </dsp:nvSpPr>
      <dsp:spPr>
        <a:xfrm>
          <a:off x="933430" y="1011800"/>
          <a:ext cx="3429122" cy="80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31" tIns="85531" rIns="85531" bIns="85531" numCol="1" spcCol="1270" anchor="ctr" anchorCtr="0">
          <a:noAutofit/>
        </a:bodyPr>
        <a:lstStyle/>
        <a:p>
          <a:pPr marL="0" lvl="0" indent="0" algn="l" defTabSz="977900">
            <a:lnSpc>
              <a:spcPct val="100000"/>
            </a:lnSpc>
            <a:spcBef>
              <a:spcPct val="0"/>
            </a:spcBef>
            <a:spcAft>
              <a:spcPct val="35000"/>
            </a:spcAft>
            <a:buNone/>
          </a:pPr>
          <a:r>
            <a:rPr lang="en-US" sz="2200" kern="1200" dirty="0"/>
            <a:t>Application-focused</a:t>
          </a:r>
        </a:p>
      </dsp:txBody>
      <dsp:txXfrm>
        <a:off x="933430" y="1011800"/>
        <a:ext cx="3429122" cy="808164"/>
      </dsp:txXfrm>
    </dsp:sp>
    <dsp:sp modelId="{1117A3B5-056A-4845-A582-9DEC19A9F31D}">
      <dsp:nvSpPr>
        <dsp:cNvPr id="0" name=""/>
        <dsp:cNvSpPr/>
      </dsp:nvSpPr>
      <dsp:spPr>
        <a:xfrm>
          <a:off x="0" y="2022006"/>
          <a:ext cx="4362553" cy="8081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24E7B-88F1-450D-BB13-7BC3EF91227F}">
      <dsp:nvSpPr>
        <dsp:cNvPr id="0" name=""/>
        <dsp:cNvSpPr/>
      </dsp:nvSpPr>
      <dsp:spPr>
        <a:xfrm>
          <a:off x="244469" y="2203843"/>
          <a:ext cx="444490" cy="4444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F2A7D5-2E78-41E2-9B33-5EA12E686020}">
      <dsp:nvSpPr>
        <dsp:cNvPr id="0" name=""/>
        <dsp:cNvSpPr/>
      </dsp:nvSpPr>
      <dsp:spPr>
        <a:xfrm>
          <a:off x="933430" y="2022006"/>
          <a:ext cx="3429122" cy="80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31" tIns="85531" rIns="85531" bIns="85531" numCol="1" spcCol="1270" anchor="ctr" anchorCtr="0">
          <a:noAutofit/>
        </a:bodyPr>
        <a:lstStyle/>
        <a:p>
          <a:pPr marL="0" lvl="0" indent="0" algn="l" defTabSz="977900">
            <a:lnSpc>
              <a:spcPct val="100000"/>
            </a:lnSpc>
            <a:spcBef>
              <a:spcPct val="0"/>
            </a:spcBef>
            <a:spcAft>
              <a:spcPct val="35000"/>
            </a:spcAft>
            <a:buNone/>
          </a:pPr>
          <a:r>
            <a:rPr lang="en-US" sz="2200" kern="1200"/>
            <a:t>2- to 5-days</a:t>
          </a:r>
        </a:p>
      </dsp:txBody>
      <dsp:txXfrm>
        <a:off x="933430" y="2022006"/>
        <a:ext cx="3429122" cy="808164"/>
      </dsp:txXfrm>
    </dsp:sp>
    <dsp:sp modelId="{5C03B421-6BEE-4D83-A652-D8AFA75A2720}">
      <dsp:nvSpPr>
        <dsp:cNvPr id="0" name=""/>
        <dsp:cNvSpPr/>
      </dsp:nvSpPr>
      <dsp:spPr>
        <a:xfrm>
          <a:off x="0" y="3032212"/>
          <a:ext cx="4362553" cy="8081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77156-3F6D-41DC-9B05-01669BE3B29E}">
      <dsp:nvSpPr>
        <dsp:cNvPr id="0" name=""/>
        <dsp:cNvSpPr/>
      </dsp:nvSpPr>
      <dsp:spPr>
        <a:xfrm>
          <a:off x="244469" y="3214049"/>
          <a:ext cx="444490" cy="4444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A52A5E-3425-467F-A085-6F5C2B468F6D}">
      <dsp:nvSpPr>
        <dsp:cNvPr id="0" name=""/>
        <dsp:cNvSpPr/>
      </dsp:nvSpPr>
      <dsp:spPr>
        <a:xfrm>
          <a:off x="933430" y="3032212"/>
          <a:ext cx="3429122" cy="80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531" tIns="85531" rIns="85531" bIns="85531" numCol="1" spcCol="1270" anchor="ctr" anchorCtr="0">
          <a:noAutofit/>
        </a:bodyPr>
        <a:lstStyle/>
        <a:p>
          <a:pPr marL="0" lvl="0" indent="0" algn="l" defTabSz="977900">
            <a:lnSpc>
              <a:spcPct val="100000"/>
            </a:lnSpc>
            <a:spcBef>
              <a:spcPct val="0"/>
            </a:spcBef>
            <a:spcAft>
              <a:spcPct val="35000"/>
            </a:spcAft>
            <a:buNone/>
          </a:pPr>
          <a:r>
            <a:rPr lang="en-US" sz="2200" kern="1200"/>
            <a:t>In person or remote</a:t>
          </a:r>
        </a:p>
      </dsp:txBody>
      <dsp:txXfrm>
        <a:off x="933430" y="3032212"/>
        <a:ext cx="3429122" cy="808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7A5FC-B50F-403F-BC12-C05FB52CEC24}">
      <dsp:nvSpPr>
        <dsp:cNvPr id="0" name=""/>
        <dsp:cNvSpPr/>
      </dsp:nvSpPr>
      <dsp:spPr>
        <a:xfrm rot="5400000">
          <a:off x="1055585" y="831901"/>
          <a:ext cx="1435479" cy="2388606"/>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470716-74AA-48FD-B3F5-287E87F8586E}">
      <dsp:nvSpPr>
        <dsp:cNvPr id="0" name=""/>
        <dsp:cNvSpPr/>
      </dsp:nvSpPr>
      <dsp:spPr>
        <a:xfrm>
          <a:off x="815968" y="1545580"/>
          <a:ext cx="2156447" cy="189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dirty="0"/>
            <a:t>Phase 1</a:t>
          </a:r>
          <a:r>
            <a:rPr lang="en-US" sz="2200" kern="1200" dirty="0">
              <a:latin typeface="Calibri"/>
            </a:rPr>
            <a:t>:</a:t>
          </a:r>
          <a:br>
            <a:rPr lang="en-US" sz="2200" kern="1200" dirty="0">
              <a:latin typeface="Calibri"/>
            </a:rPr>
          </a:br>
          <a:r>
            <a:rPr lang="en-US" sz="2200" kern="1200" dirty="0">
              <a:latin typeface="Calibri"/>
            </a:rPr>
            <a:t>Pre-Course</a:t>
          </a:r>
          <a:endParaRPr lang="en-US" sz="2200" kern="1200" dirty="0"/>
        </a:p>
        <a:p>
          <a:pPr marL="171450" lvl="1" indent="-171450" algn="l" defTabSz="755650">
            <a:lnSpc>
              <a:spcPct val="90000"/>
            </a:lnSpc>
            <a:spcBef>
              <a:spcPct val="0"/>
            </a:spcBef>
            <a:spcAft>
              <a:spcPct val="15000"/>
            </a:spcAft>
            <a:buChar char="•"/>
          </a:pPr>
          <a:r>
            <a:rPr lang="en-US" sz="1700" kern="1200" dirty="0"/>
            <a:t>Commander Interview</a:t>
          </a:r>
        </a:p>
      </dsp:txBody>
      <dsp:txXfrm>
        <a:off x="815968" y="1545580"/>
        <a:ext cx="2156447" cy="1890252"/>
      </dsp:txXfrm>
    </dsp:sp>
    <dsp:sp modelId="{11F68D51-8C86-49AC-9ABE-40E846C26493}">
      <dsp:nvSpPr>
        <dsp:cNvPr id="0" name=""/>
        <dsp:cNvSpPr/>
      </dsp:nvSpPr>
      <dsp:spPr>
        <a:xfrm>
          <a:off x="2565538" y="656049"/>
          <a:ext cx="406876" cy="406876"/>
        </a:xfrm>
        <a:prstGeom prst="triangle">
          <a:avLst>
            <a:gd name="adj" fmla="val 100000"/>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BEB741-7B34-4705-980E-1665C4708385}">
      <dsp:nvSpPr>
        <dsp:cNvPr id="0" name=""/>
        <dsp:cNvSpPr/>
      </dsp:nvSpPr>
      <dsp:spPr>
        <a:xfrm rot="5400000">
          <a:off x="3695498" y="178652"/>
          <a:ext cx="1435479" cy="2388606"/>
        </a:xfrm>
        <a:prstGeom prst="corner">
          <a:avLst>
            <a:gd name="adj1" fmla="val 16120"/>
            <a:gd name="adj2" fmla="val 1611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87FFC-5E82-464D-8483-D12A6ABBB39B}">
      <dsp:nvSpPr>
        <dsp:cNvPr id="0" name=""/>
        <dsp:cNvSpPr/>
      </dsp:nvSpPr>
      <dsp:spPr>
        <a:xfrm>
          <a:off x="3455880" y="892331"/>
          <a:ext cx="2156447" cy="189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dirty="0"/>
            <a:t>Phase 2</a:t>
          </a:r>
          <a:r>
            <a:rPr lang="en-US" sz="2200" kern="1200" dirty="0">
              <a:latin typeface="Calibri"/>
            </a:rPr>
            <a:t>:</a:t>
          </a:r>
          <a:br>
            <a:rPr lang="en-US" sz="2200" kern="1200" dirty="0">
              <a:solidFill>
                <a:srgbClr val="010000"/>
              </a:solidFill>
              <a:latin typeface="Calibri"/>
            </a:rPr>
          </a:br>
          <a:r>
            <a:rPr lang="en-US" sz="2200" kern="1200" dirty="0">
              <a:solidFill>
                <a:srgbClr val="010000"/>
              </a:solidFill>
              <a:latin typeface="Calibri"/>
            </a:rPr>
            <a:t>In-Course</a:t>
          </a:r>
          <a:endParaRPr lang="en-US" sz="2200" kern="1200" dirty="0">
            <a:solidFill>
              <a:srgbClr val="010000"/>
            </a:solidFill>
          </a:endParaRPr>
        </a:p>
        <a:p>
          <a:pPr marL="171450" lvl="1" indent="-171450" algn="l" defTabSz="755650" rtl="0">
            <a:lnSpc>
              <a:spcPct val="90000"/>
            </a:lnSpc>
            <a:spcBef>
              <a:spcPct val="0"/>
            </a:spcBef>
            <a:spcAft>
              <a:spcPct val="15000"/>
            </a:spcAft>
            <a:buChar char="•"/>
          </a:pPr>
          <a:r>
            <a:rPr lang="en-US" sz="1700" kern="1200" dirty="0"/>
            <a:t>Role of the Flight Commander</a:t>
          </a:r>
          <a:r>
            <a:rPr lang="en-US" sz="1700" kern="1200" dirty="0">
              <a:latin typeface="Calibri"/>
            </a:rPr>
            <a:t> Lesson</a:t>
          </a:r>
          <a:endParaRPr lang="en-US" sz="1700" kern="1200" dirty="0"/>
        </a:p>
        <a:p>
          <a:pPr marL="171450" lvl="1" indent="-171450" algn="l" defTabSz="755650" rtl="0">
            <a:lnSpc>
              <a:spcPct val="90000"/>
            </a:lnSpc>
            <a:spcBef>
              <a:spcPct val="0"/>
            </a:spcBef>
            <a:spcAft>
              <a:spcPct val="15000"/>
            </a:spcAft>
            <a:buChar char="•"/>
          </a:pPr>
          <a:r>
            <a:rPr lang="en-US" sz="1700" kern="1200" dirty="0"/>
            <a:t>The Road Ahead</a:t>
          </a:r>
          <a:r>
            <a:rPr lang="en-US" sz="1700" kern="1200" dirty="0">
              <a:latin typeface="Calibri"/>
            </a:rPr>
            <a:t> Lesson</a:t>
          </a:r>
          <a:endParaRPr lang="en-US" sz="1700" kern="1200" dirty="0"/>
        </a:p>
      </dsp:txBody>
      <dsp:txXfrm>
        <a:off x="3455880" y="892331"/>
        <a:ext cx="2156447" cy="1890252"/>
      </dsp:txXfrm>
    </dsp:sp>
    <dsp:sp modelId="{4BB0B55E-696A-4013-98E2-21117C6EB61D}">
      <dsp:nvSpPr>
        <dsp:cNvPr id="0" name=""/>
        <dsp:cNvSpPr/>
      </dsp:nvSpPr>
      <dsp:spPr>
        <a:xfrm>
          <a:off x="5205451" y="2800"/>
          <a:ext cx="406876" cy="406876"/>
        </a:xfrm>
        <a:prstGeom prst="triangle">
          <a:avLst>
            <a:gd name="adj" fmla="val 100000"/>
          </a:avLst>
        </a:prstGeom>
        <a:solidFill>
          <a:schemeClr val="accent2">
            <a:hueOff val="3511139"/>
            <a:satOff val="-4379"/>
            <a:lumOff val="103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A519B-69F2-4C2E-867D-DC4C62BE48A2}">
      <dsp:nvSpPr>
        <dsp:cNvPr id="0" name=""/>
        <dsp:cNvSpPr/>
      </dsp:nvSpPr>
      <dsp:spPr>
        <a:xfrm rot="5400000">
          <a:off x="6335410" y="-474596"/>
          <a:ext cx="1435479" cy="2388606"/>
        </a:xfrm>
        <a:prstGeom prst="corner">
          <a:avLst>
            <a:gd name="adj1" fmla="val 16120"/>
            <a:gd name="adj2" fmla="val 1611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CF234-B60F-46B5-9C32-C1484FAE553C}">
      <dsp:nvSpPr>
        <dsp:cNvPr id="0" name=""/>
        <dsp:cNvSpPr/>
      </dsp:nvSpPr>
      <dsp:spPr>
        <a:xfrm>
          <a:off x="6095793" y="239082"/>
          <a:ext cx="2156447" cy="189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dirty="0"/>
            <a:t>Phase 3</a:t>
          </a:r>
          <a:r>
            <a:rPr lang="en-US" sz="2200" kern="1200" dirty="0">
              <a:latin typeface="Calibri"/>
            </a:rPr>
            <a:t>:</a:t>
          </a:r>
          <a:br>
            <a:rPr lang="en-US" sz="2200" kern="1200" dirty="0">
              <a:solidFill>
                <a:srgbClr val="010000"/>
              </a:solidFill>
              <a:latin typeface="Calibri"/>
            </a:rPr>
          </a:br>
          <a:r>
            <a:rPr lang="en-US" sz="2200" kern="1200" dirty="0">
              <a:latin typeface="Calibri"/>
            </a:rPr>
            <a:t>Post-Course</a:t>
          </a:r>
          <a:endParaRPr lang="en-US" sz="2200" kern="1200" dirty="0"/>
        </a:p>
        <a:p>
          <a:pPr marL="171450" lvl="1" indent="-171450" algn="l" defTabSz="755650">
            <a:lnSpc>
              <a:spcPct val="90000"/>
            </a:lnSpc>
            <a:spcBef>
              <a:spcPct val="0"/>
            </a:spcBef>
            <a:spcAft>
              <a:spcPct val="15000"/>
            </a:spcAft>
            <a:buChar char="•"/>
          </a:pPr>
          <a:r>
            <a:rPr lang="en-US" sz="1700" kern="1200" dirty="0"/>
            <a:t>Professional Development Plan</a:t>
          </a:r>
        </a:p>
        <a:p>
          <a:pPr marL="171450" lvl="1" indent="-171450" algn="l" defTabSz="755650" rtl="0">
            <a:lnSpc>
              <a:spcPct val="90000"/>
            </a:lnSpc>
            <a:spcBef>
              <a:spcPct val="0"/>
            </a:spcBef>
            <a:spcAft>
              <a:spcPct val="15000"/>
            </a:spcAft>
            <a:buChar char="•"/>
          </a:pPr>
          <a:r>
            <a:rPr lang="en-US" sz="1700" kern="1200" dirty="0">
              <a:latin typeface="Calibri"/>
            </a:rPr>
            <a:t>Commander Outbrief</a:t>
          </a:r>
        </a:p>
      </dsp:txBody>
      <dsp:txXfrm>
        <a:off x="6095793" y="239082"/>
        <a:ext cx="2156447" cy="1890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4685F-F60D-4DE4-BB57-FF4440F3A205}">
      <dsp:nvSpPr>
        <dsp:cNvPr id="0" name=""/>
        <dsp:cNvSpPr/>
      </dsp:nvSpPr>
      <dsp:spPr>
        <a:xfrm>
          <a:off x="921584" y="176585"/>
          <a:ext cx="697675" cy="697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44888C-4553-4D54-87D8-BCA72164AFB6}">
      <dsp:nvSpPr>
        <dsp:cNvPr id="0" name=""/>
        <dsp:cNvSpPr/>
      </dsp:nvSpPr>
      <dsp:spPr>
        <a:xfrm>
          <a:off x="495226" y="1107030"/>
          <a:ext cx="1550390" cy="62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Capstone Exercise</a:t>
          </a:r>
        </a:p>
      </dsp:txBody>
      <dsp:txXfrm>
        <a:off x="495226" y="1107030"/>
        <a:ext cx="1550390" cy="620156"/>
      </dsp:txXfrm>
    </dsp:sp>
    <dsp:sp modelId="{38D3EC3A-2D20-49F5-9DB0-C7C8C4C271A9}">
      <dsp:nvSpPr>
        <dsp:cNvPr id="0" name=""/>
        <dsp:cNvSpPr/>
      </dsp:nvSpPr>
      <dsp:spPr>
        <a:xfrm>
          <a:off x="2743293" y="176585"/>
          <a:ext cx="697675" cy="697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42148F-0B2F-448A-92DE-47FCB7E5F906}">
      <dsp:nvSpPr>
        <dsp:cNvPr id="0" name=""/>
        <dsp:cNvSpPr/>
      </dsp:nvSpPr>
      <dsp:spPr>
        <a:xfrm>
          <a:off x="2316935" y="1107030"/>
          <a:ext cx="1550390" cy="62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Reinforces behavior</a:t>
          </a:r>
        </a:p>
      </dsp:txBody>
      <dsp:txXfrm>
        <a:off x="2316935" y="1107030"/>
        <a:ext cx="1550390" cy="620156"/>
      </dsp:txXfrm>
    </dsp:sp>
    <dsp:sp modelId="{EEB7D4B0-A53C-4C74-930A-EB8128852251}">
      <dsp:nvSpPr>
        <dsp:cNvPr id="0" name=""/>
        <dsp:cNvSpPr/>
      </dsp:nvSpPr>
      <dsp:spPr>
        <a:xfrm>
          <a:off x="1832438" y="2114784"/>
          <a:ext cx="697675" cy="697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B27709-D2A3-447A-AD78-BA0093074C14}">
      <dsp:nvSpPr>
        <dsp:cNvPr id="0" name=""/>
        <dsp:cNvSpPr/>
      </dsp:nvSpPr>
      <dsp:spPr>
        <a:xfrm>
          <a:off x="1406081" y="3045230"/>
          <a:ext cx="1550390" cy="62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Improves performance</a:t>
          </a:r>
          <a:endParaRPr lang="en-US" sz="2000" kern="1200" dirty="0"/>
        </a:p>
      </dsp:txBody>
      <dsp:txXfrm>
        <a:off x="1406081" y="3045230"/>
        <a:ext cx="1550390" cy="620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C8C8E-426D-476D-823C-C941853ADE99}">
      <dsp:nvSpPr>
        <dsp:cNvPr id="0" name=""/>
        <dsp:cNvSpPr/>
      </dsp:nvSpPr>
      <dsp:spPr>
        <a:xfrm>
          <a:off x="0" y="3001"/>
          <a:ext cx="5788772" cy="6393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3EC02-8750-462B-9F9D-135DC49BC4E9}">
      <dsp:nvSpPr>
        <dsp:cNvPr id="0" name=""/>
        <dsp:cNvSpPr/>
      </dsp:nvSpPr>
      <dsp:spPr>
        <a:xfrm>
          <a:off x="193396" y="146850"/>
          <a:ext cx="351630" cy="35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2951EB-8BE4-43DF-905D-F1A7D1DA7283}">
      <dsp:nvSpPr>
        <dsp:cNvPr id="0" name=""/>
        <dsp:cNvSpPr/>
      </dsp:nvSpPr>
      <dsp:spPr>
        <a:xfrm>
          <a:off x="738424" y="3001"/>
          <a:ext cx="5050347" cy="63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2" tIns="67662" rIns="67662" bIns="67662" numCol="1" spcCol="1270" anchor="ctr" anchorCtr="0">
          <a:noAutofit/>
        </a:bodyPr>
        <a:lstStyle/>
        <a:p>
          <a:pPr marL="0" lvl="0" indent="0" algn="l" defTabSz="800100">
            <a:lnSpc>
              <a:spcPct val="90000"/>
            </a:lnSpc>
            <a:spcBef>
              <a:spcPct val="0"/>
            </a:spcBef>
            <a:spcAft>
              <a:spcPct val="35000"/>
            </a:spcAft>
            <a:buNone/>
          </a:pPr>
          <a:r>
            <a:rPr lang="en-US" sz="1800" kern="1200"/>
            <a:t>What must my workshop cover?</a:t>
          </a:r>
        </a:p>
      </dsp:txBody>
      <dsp:txXfrm>
        <a:off x="738424" y="3001"/>
        <a:ext cx="5050347" cy="639328"/>
      </dsp:txXfrm>
    </dsp:sp>
    <dsp:sp modelId="{004F946B-EA71-47AE-A344-B3BA6B420532}">
      <dsp:nvSpPr>
        <dsp:cNvPr id="0" name=""/>
        <dsp:cNvSpPr/>
      </dsp:nvSpPr>
      <dsp:spPr>
        <a:xfrm>
          <a:off x="0" y="802161"/>
          <a:ext cx="5788772" cy="6393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86E55-EE85-4263-8FC4-8E81DF598375}">
      <dsp:nvSpPr>
        <dsp:cNvPr id="0" name=""/>
        <dsp:cNvSpPr/>
      </dsp:nvSpPr>
      <dsp:spPr>
        <a:xfrm>
          <a:off x="193396" y="946010"/>
          <a:ext cx="351630" cy="35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008ECE-1CB1-4494-91C9-68B84A0EFCB7}">
      <dsp:nvSpPr>
        <dsp:cNvPr id="0" name=""/>
        <dsp:cNvSpPr/>
      </dsp:nvSpPr>
      <dsp:spPr>
        <a:xfrm>
          <a:off x="738424" y="802161"/>
          <a:ext cx="5050347" cy="63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2" tIns="67662" rIns="67662" bIns="67662" numCol="1" spcCol="1270" anchor="ctr" anchorCtr="0">
          <a:noAutofit/>
        </a:bodyPr>
        <a:lstStyle/>
        <a:p>
          <a:pPr marL="0" lvl="0" indent="0" algn="l" defTabSz="800100">
            <a:lnSpc>
              <a:spcPct val="90000"/>
            </a:lnSpc>
            <a:spcBef>
              <a:spcPct val="0"/>
            </a:spcBef>
            <a:spcAft>
              <a:spcPct val="35000"/>
            </a:spcAft>
            <a:buNone/>
          </a:pPr>
          <a:r>
            <a:rPr lang="en-US" sz="1800" kern="1200"/>
            <a:t>How long must my workshop be?</a:t>
          </a:r>
        </a:p>
      </dsp:txBody>
      <dsp:txXfrm>
        <a:off x="738424" y="802161"/>
        <a:ext cx="5050347" cy="639328"/>
      </dsp:txXfrm>
    </dsp:sp>
    <dsp:sp modelId="{4746DE1B-01C7-4B0C-8826-416600EFF5D4}">
      <dsp:nvSpPr>
        <dsp:cNvPr id="0" name=""/>
        <dsp:cNvSpPr/>
      </dsp:nvSpPr>
      <dsp:spPr>
        <a:xfrm>
          <a:off x="0" y="1601321"/>
          <a:ext cx="5788772" cy="6393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63DB6-6BE0-4436-866C-E23B3D2B8C81}">
      <dsp:nvSpPr>
        <dsp:cNvPr id="0" name=""/>
        <dsp:cNvSpPr/>
      </dsp:nvSpPr>
      <dsp:spPr>
        <a:xfrm>
          <a:off x="193396" y="1745170"/>
          <a:ext cx="351630" cy="3516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9767AF-69B3-4DDB-8F3F-96215C09CBEB}">
      <dsp:nvSpPr>
        <dsp:cNvPr id="0" name=""/>
        <dsp:cNvSpPr/>
      </dsp:nvSpPr>
      <dsp:spPr>
        <a:xfrm>
          <a:off x="738424" y="1601321"/>
          <a:ext cx="5050347" cy="63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2" tIns="67662" rIns="67662" bIns="67662" numCol="1" spcCol="1270" anchor="ctr" anchorCtr="0">
          <a:noAutofit/>
        </a:bodyPr>
        <a:lstStyle/>
        <a:p>
          <a:pPr marL="0" lvl="0" indent="0" algn="l" defTabSz="800100">
            <a:lnSpc>
              <a:spcPct val="90000"/>
            </a:lnSpc>
            <a:spcBef>
              <a:spcPct val="0"/>
            </a:spcBef>
            <a:spcAft>
              <a:spcPct val="35000"/>
            </a:spcAft>
            <a:buNone/>
          </a:pPr>
          <a:r>
            <a:rPr lang="en-US" sz="1800" kern="1200"/>
            <a:t>Who is my target audience?</a:t>
          </a:r>
        </a:p>
      </dsp:txBody>
      <dsp:txXfrm>
        <a:off x="738424" y="1601321"/>
        <a:ext cx="5050347" cy="639328"/>
      </dsp:txXfrm>
    </dsp:sp>
    <dsp:sp modelId="{AF2B925D-3CCF-4427-8FA2-14EF32BDE660}">
      <dsp:nvSpPr>
        <dsp:cNvPr id="0" name=""/>
        <dsp:cNvSpPr/>
      </dsp:nvSpPr>
      <dsp:spPr>
        <a:xfrm>
          <a:off x="0" y="2400482"/>
          <a:ext cx="5788772" cy="6393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98D9A-4B81-4089-8F19-ED4855F7165F}">
      <dsp:nvSpPr>
        <dsp:cNvPr id="0" name=""/>
        <dsp:cNvSpPr/>
      </dsp:nvSpPr>
      <dsp:spPr>
        <a:xfrm>
          <a:off x="193396" y="2544330"/>
          <a:ext cx="351630" cy="3516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14E0C4-9F04-4AAA-9671-13B6A043CC1E}">
      <dsp:nvSpPr>
        <dsp:cNvPr id="0" name=""/>
        <dsp:cNvSpPr/>
      </dsp:nvSpPr>
      <dsp:spPr>
        <a:xfrm>
          <a:off x="738424" y="2400482"/>
          <a:ext cx="5050347" cy="63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2" tIns="67662" rIns="67662" bIns="67662" numCol="1" spcCol="1270" anchor="ctr" anchorCtr="0">
          <a:noAutofit/>
        </a:bodyPr>
        <a:lstStyle/>
        <a:p>
          <a:pPr marL="0" lvl="0" indent="0" algn="l" defTabSz="800100">
            <a:lnSpc>
              <a:spcPct val="90000"/>
            </a:lnSpc>
            <a:spcBef>
              <a:spcPct val="0"/>
            </a:spcBef>
            <a:spcAft>
              <a:spcPct val="35000"/>
            </a:spcAft>
            <a:buNone/>
          </a:pPr>
          <a:r>
            <a:rPr lang="en-US" sz="1800" kern="1200"/>
            <a:t>Will my commander participate?</a:t>
          </a:r>
        </a:p>
      </dsp:txBody>
      <dsp:txXfrm>
        <a:off x="738424" y="2400482"/>
        <a:ext cx="5050347" cy="639328"/>
      </dsp:txXfrm>
    </dsp:sp>
    <dsp:sp modelId="{69DD5C17-EA64-4831-BE1A-8965D859E906}">
      <dsp:nvSpPr>
        <dsp:cNvPr id="0" name=""/>
        <dsp:cNvSpPr/>
      </dsp:nvSpPr>
      <dsp:spPr>
        <a:xfrm>
          <a:off x="0" y="3199642"/>
          <a:ext cx="5788772" cy="6393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BD3E60-CBE9-43C0-B712-8061D8080554}">
      <dsp:nvSpPr>
        <dsp:cNvPr id="0" name=""/>
        <dsp:cNvSpPr/>
      </dsp:nvSpPr>
      <dsp:spPr>
        <a:xfrm>
          <a:off x="193396" y="3343491"/>
          <a:ext cx="351630" cy="3516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08E4D1-59E2-45AE-AFAA-5CD892D18A53}">
      <dsp:nvSpPr>
        <dsp:cNvPr id="0" name=""/>
        <dsp:cNvSpPr/>
      </dsp:nvSpPr>
      <dsp:spPr>
        <a:xfrm>
          <a:off x="738424" y="3199642"/>
          <a:ext cx="5050347" cy="639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62" tIns="67662" rIns="67662" bIns="67662" numCol="1" spcCol="1270" anchor="ctr" anchorCtr="0">
          <a:noAutofit/>
        </a:bodyPr>
        <a:lstStyle/>
        <a:p>
          <a:pPr marL="0" lvl="0" indent="0" algn="l" defTabSz="800100">
            <a:lnSpc>
              <a:spcPct val="90000"/>
            </a:lnSpc>
            <a:spcBef>
              <a:spcPct val="0"/>
            </a:spcBef>
            <a:spcAft>
              <a:spcPct val="35000"/>
            </a:spcAft>
            <a:buNone/>
          </a:pPr>
          <a:r>
            <a:rPr lang="en-US" sz="1800" kern="1200"/>
            <a:t>What other key things must I DO or NOT do with this workshop?</a:t>
          </a:r>
        </a:p>
      </dsp:txBody>
      <dsp:txXfrm>
        <a:off x="738424" y="3199642"/>
        <a:ext cx="5050347" cy="639328"/>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4820"/>
          </a:xfrm>
          <a:prstGeom prst="rect">
            <a:avLst/>
          </a:prstGeom>
        </p:spPr>
        <p:txBody>
          <a:bodyPr vert="horz" lIns="92757" tIns="46378" rIns="92757" bIns="46378" rtlCol="0"/>
          <a:lstStyle>
            <a:lvl1pPr algn="r">
              <a:defRPr sz="1200"/>
            </a:lvl1pPr>
          </a:lstStyle>
          <a:p>
            <a:fld id="{62AAECFB-A838-1545-A75D-70854B7EFE5E}" type="datetimeFigureOut">
              <a:rPr lang="en-US" smtClean="0"/>
              <a:pPr/>
              <a:t>3/22/2021</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2757" tIns="46378" rIns="92757" bIns="46378" rtlCol="0" anchor="b"/>
          <a:lstStyle>
            <a:lvl1pPr algn="r">
              <a:defRPr sz="1200"/>
            </a:lvl1pPr>
          </a:lstStyle>
          <a:p>
            <a:fld id="{AD96B740-7877-BC45-93CA-EFA3F7356AF7}" type="slidenum">
              <a:rPr lang="en-US" smtClean="0"/>
              <a:pPr/>
              <a:t>‹#›</a:t>
            </a:fld>
            <a:endParaRPr lang="en-US"/>
          </a:p>
        </p:txBody>
      </p:sp>
    </p:spTree>
    <p:extLst>
      <p:ext uri="{BB962C8B-B14F-4D97-AF65-F5344CB8AC3E}">
        <p14:creationId xmlns:p14="http://schemas.microsoft.com/office/powerpoint/2010/main" val="130893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0FD40B87-A1E8-444D-844C-072D06309A10}" type="datetimeFigureOut">
              <a:rPr lang="en-US" smtClean="0"/>
              <a:pPr/>
              <a:t>3/22/2021</a:t>
            </a:fld>
            <a:endParaRPr lang="en-US"/>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406400" y="4415792"/>
            <a:ext cx="6197600" cy="4183380"/>
          </a:xfrm>
          <a:prstGeom prst="rect">
            <a:avLst/>
          </a:prstGeom>
        </p:spPr>
        <p:txBody>
          <a:bodyPr vert="horz" lIns="92757" tIns="46378" rIns="92757" bIns="463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B2407526-57F8-9D47-AEB7-CBCC2417DF80}" type="slidenum">
              <a:rPr lang="en-US" smtClean="0"/>
              <a:pPr/>
              <a:t>‹#›</a:t>
            </a:fld>
            <a:endParaRPr lang="en-US"/>
          </a:p>
        </p:txBody>
      </p:sp>
    </p:spTree>
    <p:extLst>
      <p:ext uri="{BB962C8B-B14F-4D97-AF65-F5344CB8AC3E}">
        <p14:creationId xmlns:p14="http://schemas.microsoft.com/office/powerpoint/2010/main" val="3931285044"/>
      </p:ext>
    </p:extLst>
  </p:cSld>
  <p:clrMap bg1="lt1" tx1="dk1" bg2="lt2" tx2="dk2" accent1="accent1" accent2="accent2" accent3="accent3" accent4="accent4" accent5="accent5" accent6="accent6" hlink="hlink" folHlink="folHlink"/>
  <p:hf hdr="0" ftr="0" dt="0"/>
  <p:notesStyle>
    <a:lvl1pPr marL="0" algn="l" defTabSz="457085" rtl="0" eaLnBrk="1" latinLnBrk="0" hangingPunct="1">
      <a:defRPr sz="1200" kern="1200">
        <a:solidFill>
          <a:schemeClr val="tx1"/>
        </a:solidFill>
        <a:latin typeface="+mn-lt"/>
        <a:ea typeface="+mn-ea"/>
        <a:cs typeface="+mn-cs"/>
      </a:defRPr>
    </a:lvl1pPr>
    <a:lvl2pPr marL="457085" algn="l" defTabSz="457085" rtl="0" eaLnBrk="1" latinLnBrk="0" hangingPunct="1">
      <a:defRPr sz="1200" kern="1200">
        <a:solidFill>
          <a:schemeClr val="tx1"/>
        </a:solidFill>
        <a:latin typeface="+mn-lt"/>
        <a:ea typeface="+mn-ea"/>
        <a:cs typeface="+mn-cs"/>
      </a:defRPr>
    </a:lvl2pPr>
    <a:lvl3pPr marL="914170" algn="l" defTabSz="457085" rtl="0" eaLnBrk="1" latinLnBrk="0" hangingPunct="1">
      <a:defRPr sz="1200" kern="1200">
        <a:solidFill>
          <a:schemeClr val="tx1"/>
        </a:solidFill>
        <a:latin typeface="+mn-lt"/>
        <a:ea typeface="+mn-ea"/>
        <a:cs typeface="+mn-cs"/>
      </a:defRPr>
    </a:lvl3pPr>
    <a:lvl4pPr marL="1371255" algn="l" defTabSz="457085" rtl="0" eaLnBrk="1" latinLnBrk="0" hangingPunct="1">
      <a:defRPr sz="1200" kern="1200">
        <a:solidFill>
          <a:schemeClr val="tx1"/>
        </a:solidFill>
        <a:latin typeface="+mn-lt"/>
        <a:ea typeface="+mn-ea"/>
        <a:cs typeface="+mn-cs"/>
      </a:defRPr>
    </a:lvl4pPr>
    <a:lvl5pPr marL="1828341" algn="l" defTabSz="457085" rtl="0" eaLnBrk="1" latinLnBrk="0" hangingPunct="1">
      <a:defRPr sz="1200" kern="1200">
        <a:solidFill>
          <a:schemeClr val="tx1"/>
        </a:solidFill>
        <a:latin typeface="+mn-lt"/>
        <a:ea typeface="+mn-ea"/>
        <a:cs typeface="+mn-cs"/>
      </a:defRPr>
    </a:lvl5pPr>
    <a:lvl6pPr marL="2285424" algn="l" defTabSz="457085" rtl="0" eaLnBrk="1" latinLnBrk="0" hangingPunct="1">
      <a:defRPr sz="1200" kern="1200">
        <a:solidFill>
          <a:schemeClr val="tx1"/>
        </a:solidFill>
        <a:latin typeface="+mn-lt"/>
        <a:ea typeface="+mn-ea"/>
        <a:cs typeface="+mn-cs"/>
      </a:defRPr>
    </a:lvl6pPr>
    <a:lvl7pPr marL="2742510" algn="l" defTabSz="457085" rtl="0" eaLnBrk="1" latinLnBrk="0" hangingPunct="1">
      <a:defRPr sz="1200" kern="1200">
        <a:solidFill>
          <a:schemeClr val="tx1"/>
        </a:solidFill>
        <a:latin typeface="+mn-lt"/>
        <a:ea typeface="+mn-ea"/>
        <a:cs typeface="+mn-cs"/>
      </a:defRPr>
    </a:lvl7pPr>
    <a:lvl8pPr marL="3199593" algn="l" defTabSz="457085" rtl="0" eaLnBrk="1" latinLnBrk="0" hangingPunct="1">
      <a:defRPr sz="1200" kern="1200">
        <a:solidFill>
          <a:schemeClr val="tx1"/>
        </a:solidFill>
        <a:latin typeface="+mn-lt"/>
        <a:ea typeface="+mn-ea"/>
        <a:cs typeface="+mn-cs"/>
      </a:defRPr>
    </a:lvl8pPr>
    <a:lvl9pPr marL="3656679" algn="l" defTabSz="4570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iO4QwsjIw0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(00:00 – 03:36) </a:t>
            </a:r>
            <a:endParaRPr lang="en-US" dirty="0">
              <a:cs typeface="Calibri"/>
            </a:endParaRPr>
          </a:p>
          <a:p>
            <a:endParaRPr lang="en-US" dirty="0"/>
          </a:p>
          <a:p>
            <a:r>
              <a:rPr lang="en-US" dirty="0"/>
              <a:t>Danielle -- Play this video at 09:56am</a:t>
            </a:r>
            <a:endParaRPr lang="en-US" dirty="0">
              <a:cs typeface="Calibri"/>
            </a:endParaRPr>
          </a:p>
          <a:p>
            <a:endParaRPr lang="en-US" dirty="0">
              <a:cs typeface="Calibri"/>
            </a:endParaRPr>
          </a:p>
          <a:p>
            <a:r>
              <a:rPr lang="en-US" dirty="0">
                <a:hlinkClick r:id="rId3"/>
              </a:rPr>
              <a:t>https://youtu.be/iO4QwsjIw0I</a:t>
            </a:r>
            <a:endParaRPr lang="en-US" dirty="0">
              <a:cs typeface="Calibri"/>
              <a:hlinkClick r:id="rId3"/>
            </a:endParaRPr>
          </a:p>
          <a:p>
            <a:endParaRPr lang="en-US" dirty="0">
              <a:cs typeface="Calibri"/>
            </a:endParaRPr>
          </a:p>
          <a:p>
            <a:endParaRPr lang="en-US" dirty="0"/>
          </a:p>
          <a:p>
            <a:r>
              <a:rPr lang="en-US" dirty="0"/>
              <a:t>When it is over, we will launch into the presentation.</a:t>
            </a:r>
          </a:p>
          <a:p>
            <a:endParaRPr lang="en-US" dirty="0"/>
          </a:p>
          <a:p>
            <a:r>
              <a:rPr lang="en-US" dirty="0"/>
              <a:t>*We will also save/play again at the end</a:t>
            </a:r>
          </a:p>
        </p:txBody>
      </p:sp>
      <p:sp>
        <p:nvSpPr>
          <p:cNvPr id="4" name="Slide Number Placeholder 3"/>
          <p:cNvSpPr>
            <a:spLocks noGrp="1"/>
          </p:cNvSpPr>
          <p:nvPr>
            <p:ph type="sldNum" sz="quarter" idx="5"/>
          </p:nvPr>
        </p:nvSpPr>
        <p:spPr/>
        <p:txBody>
          <a:bodyPr/>
          <a:lstStyle/>
          <a:p>
            <a:fld id="{B2407526-57F8-9D47-AEB7-CBCC2417DF80}" type="slidenum">
              <a:rPr lang="en-US" smtClean="0"/>
              <a:pPr/>
              <a:t>1</a:t>
            </a:fld>
            <a:endParaRPr lang="en-US"/>
          </a:p>
        </p:txBody>
      </p:sp>
    </p:spTree>
    <p:extLst>
      <p:ext uri="{BB962C8B-B14F-4D97-AF65-F5344CB8AC3E}">
        <p14:creationId xmlns:p14="http://schemas.microsoft.com/office/powerpoint/2010/main" val="426269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(03:00-04:30)</a:t>
            </a:r>
          </a:p>
          <a:p>
            <a:endParaRPr lang="en-US" dirty="0"/>
          </a:p>
          <a:p>
            <a:r>
              <a:rPr lang="en-US" dirty="0"/>
              <a:t>So, why did we do this interview and survey? There are two main reasons:</a:t>
            </a:r>
            <a:endParaRPr lang="en-US" dirty="0">
              <a:cs typeface="Calibri"/>
            </a:endParaRPr>
          </a:p>
          <a:p>
            <a:endParaRPr lang="en-US" dirty="0"/>
          </a:p>
          <a:p>
            <a:r>
              <a:rPr lang="en-US" dirty="0"/>
              <a:t>The first and most important (and most often overlooked) thing in creating any kind of leadership development program is "the need."  </a:t>
            </a:r>
          </a:p>
          <a:p>
            <a:r>
              <a:rPr lang="en-US" dirty="0"/>
              <a:t>Does leadership perceive a need for such a program?  From your interview results, the answer is clearly "yes."</a:t>
            </a:r>
            <a:endParaRPr lang="en-US" dirty="0">
              <a:cs typeface="Calibri"/>
            </a:endParaRPr>
          </a:p>
          <a:p>
            <a:endParaRPr lang="en-US" dirty="0">
              <a:cs typeface="Calibri"/>
            </a:endParaRPr>
          </a:p>
          <a:p>
            <a:r>
              <a:rPr lang="en-US" dirty="0">
                <a:cs typeface="Calibri"/>
              </a:rPr>
              <a:t>The second most important thing closely follows the need – and that is </a:t>
            </a:r>
            <a:r>
              <a:rPr lang="en-US" dirty="0"/>
              <a:t>"the requirement."  </a:t>
            </a:r>
          </a:p>
          <a:p>
            <a:r>
              <a:rPr lang="en-US" dirty="0"/>
              <a:t>Through your interviews, you received your commander's guidance on what a program should be in terms of length and what it should cover.  </a:t>
            </a:r>
          </a:p>
          <a:p>
            <a:r>
              <a:rPr lang="en-US" dirty="0"/>
              <a:t>Together, these things are essentially your "Commander's Intent" for leader development at the flight level.</a:t>
            </a:r>
            <a:endParaRPr lang="en-US" dirty="0">
              <a:cs typeface="Calibri"/>
            </a:endParaRPr>
          </a:p>
          <a:p>
            <a:endParaRPr lang="en-US" dirty="0"/>
          </a:p>
          <a:p>
            <a:r>
              <a:rPr lang="en-US" dirty="0">
                <a:cs typeface="Calibri"/>
              </a:rPr>
              <a:t>The next step is to make sure that you understand this intent, and that is the purpose of our first breakout session.</a:t>
            </a:r>
          </a:p>
          <a:p>
            <a:endParaRPr lang="en-US" dirty="0">
              <a:cs typeface="Calibri"/>
            </a:endParaRPr>
          </a:p>
          <a:p>
            <a:r>
              <a:rPr lang="en-US" dirty="0">
                <a:cs typeface="Calibri"/>
              </a:rPr>
              <a:t>In this 15-minute exercise, you will go into your small groups, briefly get to know each other, and come up with an answer to this key question:  </a:t>
            </a:r>
            <a:r>
              <a:rPr lang="en-US" b="1" dirty="0">
                <a:cs typeface="Calibri"/>
              </a:rPr>
              <a:t>WHAT ARE THE MOST IMPORTANT TOPICS FOR FLIGHT-LEVEL LEADERSHIP DEVELOPMENT?</a:t>
            </a:r>
          </a:p>
          <a:p>
            <a:endParaRPr lang="en-US" dirty="0"/>
          </a:p>
          <a:p>
            <a:r>
              <a:rPr lang="en-US" dirty="0"/>
              <a:t>You will need to be able to answer this question to continue with the workshop.  However, as we mentioned earlier, if you didn't get an opportunity to conduct an interview, this is your opportunity to pull together the guidance you will need – based on the perspectives of other people in your group – to complete the workshop. </a:t>
            </a:r>
            <a:endParaRPr lang="en-US" dirty="0">
              <a:cs typeface="Calibri"/>
            </a:endParaRPr>
          </a:p>
          <a:p>
            <a:endParaRPr lang="en-US" dirty="0"/>
          </a:p>
          <a:p>
            <a:r>
              <a:rPr lang="en-US" dirty="0"/>
              <a:t>Then we can start building.</a:t>
            </a:r>
            <a:endParaRPr lang="en-US" dirty="0">
              <a:cs typeface="Calibri"/>
            </a:endParaRPr>
          </a:p>
          <a:p>
            <a:endParaRPr lang="en-US" dirty="0"/>
          </a:p>
          <a:p>
            <a:r>
              <a:rPr lang="en-US" dirty="0">
                <a:cs typeface="Calibri"/>
              </a:rPr>
              <a:t>Ok, let's split off to our groups.  The first time we do this, it will take a little longer to get you all situated...and then we will bring you back at the 15 minute point.</a:t>
            </a: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11</a:t>
            </a:fld>
            <a:endParaRPr lang="en-US"/>
          </a:p>
        </p:txBody>
      </p:sp>
    </p:spTree>
    <p:extLst>
      <p:ext uri="{BB962C8B-B14F-4D97-AF65-F5344CB8AC3E}">
        <p14:creationId xmlns:p14="http://schemas.microsoft.com/office/powerpoint/2010/main" val="49174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dirty="0">
                <a:cs typeface="Calibri"/>
              </a:rPr>
              <a:t>(NOTE: Tell Danielle to begin the move process.)</a:t>
            </a:r>
          </a:p>
          <a:p>
            <a:endParaRPr lang="en-US" dirty="0"/>
          </a:p>
          <a:p>
            <a:r>
              <a:rPr lang="en-US" dirty="0"/>
              <a:t>Alright Danielle, please go ahead and start the “move” process.</a:t>
            </a:r>
          </a:p>
        </p:txBody>
      </p:sp>
      <p:sp>
        <p:nvSpPr>
          <p:cNvPr id="4" name="Slide Number Placeholder 3"/>
          <p:cNvSpPr>
            <a:spLocks noGrp="1"/>
          </p:cNvSpPr>
          <p:nvPr>
            <p:ph type="sldNum" sz="quarter" idx="5"/>
          </p:nvPr>
        </p:nvSpPr>
        <p:spPr/>
        <p:txBody>
          <a:bodyPr/>
          <a:lstStyle/>
          <a:p>
            <a:fld id="{B2407526-57F8-9D47-AEB7-CBCC2417DF80}" type="slidenum">
              <a:rPr lang="en-US" smtClean="0"/>
              <a:pPr/>
              <a:t>12</a:t>
            </a:fld>
            <a:endParaRPr lang="en-US"/>
          </a:p>
        </p:txBody>
      </p:sp>
    </p:spTree>
    <p:extLst>
      <p:ext uri="{BB962C8B-B14F-4D97-AF65-F5344CB8AC3E}">
        <p14:creationId xmlns:p14="http://schemas.microsoft.com/office/powerpoint/2010/main" val="795289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to Facilitators:</a:t>
            </a:r>
          </a:p>
          <a:p>
            <a:endParaRPr lang="en-US" dirty="0">
              <a:cs typeface="Calibri"/>
            </a:endParaRPr>
          </a:p>
          <a:p>
            <a:r>
              <a:rPr lang="en-US" dirty="0">
                <a:cs typeface="Calibri"/>
              </a:rPr>
              <a:t>Introduce yourself to your group</a:t>
            </a:r>
          </a:p>
          <a:p>
            <a:endParaRPr lang="en-US" dirty="0">
              <a:cs typeface="Calibri"/>
            </a:endParaRPr>
          </a:p>
          <a:p>
            <a:r>
              <a:rPr lang="en-US" dirty="0">
                <a:cs typeface="Calibri"/>
              </a:rPr>
              <a:t>Do a brief round-the-group exercise; perhaps asking for name, unit, and whether they have a flight-level leadership development program already in place.</a:t>
            </a:r>
          </a:p>
          <a:p>
            <a:endParaRPr lang="en-US" dirty="0">
              <a:cs typeface="Calibri"/>
            </a:endParaRPr>
          </a:p>
          <a:p>
            <a:r>
              <a:rPr lang="en-US" dirty="0">
                <a:cs typeface="Calibri"/>
              </a:rPr>
              <a:t>Get quickly to the main question.</a:t>
            </a:r>
          </a:p>
          <a:p>
            <a:endParaRPr lang="en-US" dirty="0">
              <a:cs typeface="Calibri"/>
            </a:endParaRPr>
          </a:p>
          <a:p>
            <a:r>
              <a:rPr lang="en-US" dirty="0">
                <a:cs typeface="Calibri"/>
              </a:rPr>
              <a:t>If desired, use the next slide to keep the group on track.  </a:t>
            </a:r>
          </a:p>
          <a:p>
            <a:endParaRPr lang="en-US" dirty="0">
              <a:cs typeface="Calibri"/>
            </a:endParaRPr>
          </a:p>
          <a:p>
            <a:r>
              <a:rPr lang="en-US" dirty="0">
                <a:cs typeface="Calibri"/>
              </a:rPr>
              <a:t>Also, if you have a student who does not have polling results, you may want to share the info on slide 16 as the results of a sample interview with a Wing/CC (Laughlin AFB).</a:t>
            </a:r>
          </a:p>
        </p:txBody>
      </p:sp>
      <p:sp>
        <p:nvSpPr>
          <p:cNvPr id="4" name="Slide Number Placeholder 3"/>
          <p:cNvSpPr>
            <a:spLocks noGrp="1"/>
          </p:cNvSpPr>
          <p:nvPr>
            <p:ph type="sldNum" sz="quarter" idx="5"/>
          </p:nvPr>
        </p:nvSpPr>
        <p:spPr/>
        <p:txBody>
          <a:bodyPr/>
          <a:lstStyle/>
          <a:p>
            <a:fld id="{B2407526-57F8-9D47-AEB7-CBCC2417DF80}" type="slidenum">
              <a:rPr lang="en-US" smtClean="0"/>
              <a:pPr/>
              <a:t>13</a:t>
            </a:fld>
            <a:endParaRPr lang="en-US"/>
          </a:p>
        </p:txBody>
      </p:sp>
    </p:spTree>
    <p:extLst>
      <p:ext uri="{BB962C8B-B14F-4D97-AF65-F5344CB8AC3E}">
        <p14:creationId xmlns:p14="http://schemas.microsoft.com/office/powerpoint/2010/main" val="192135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Page 29 for quick reference list of lessons in workbook</a:t>
            </a:r>
          </a:p>
          <a:p>
            <a:endParaRPr lang="en-US" dirty="0"/>
          </a:p>
          <a:p>
            <a:r>
              <a:rPr lang="en-US" dirty="0"/>
              <a:t>Pgs. 30-31 in workbook short summary of lessons and what they entail.</a:t>
            </a:r>
          </a:p>
        </p:txBody>
      </p:sp>
      <p:sp>
        <p:nvSpPr>
          <p:cNvPr id="4" name="Slide Number Placeholder 3"/>
          <p:cNvSpPr>
            <a:spLocks noGrp="1"/>
          </p:cNvSpPr>
          <p:nvPr>
            <p:ph type="sldNum" sz="quarter" idx="5"/>
          </p:nvPr>
        </p:nvSpPr>
        <p:spPr/>
        <p:txBody>
          <a:bodyPr/>
          <a:lstStyle/>
          <a:p>
            <a:fld id="{B2407526-57F8-9D47-AEB7-CBCC2417DF80}" type="slidenum">
              <a:rPr lang="en-US" smtClean="0"/>
              <a:pPr/>
              <a:t>14</a:t>
            </a:fld>
            <a:endParaRPr lang="en-US"/>
          </a:p>
        </p:txBody>
      </p:sp>
    </p:spTree>
    <p:extLst>
      <p:ext uri="{BB962C8B-B14F-4D97-AF65-F5344CB8AC3E}">
        <p14:creationId xmlns:p14="http://schemas.microsoft.com/office/powerpoint/2010/main" val="371149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to Facilitator:</a:t>
            </a:r>
          </a:p>
          <a:p>
            <a:endParaRPr lang="en-US" dirty="0">
              <a:cs typeface="Calibri"/>
            </a:endParaRPr>
          </a:p>
          <a:p>
            <a:r>
              <a:rPr lang="en-US" dirty="0">
                <a:cs typeface="Calibri"/>
              </a:rPr>
              <a:t>This chart is available as a PDF download at the following link:   (Mike will insert once charts are finalized)</a:t>
            </a:r>
          </a:p>
          <a:p>
            <a:endParaRPr lang="en-US" dirty="0">
              <a:cs typeface="Calibri"/>
            </a:endParaRPr>
          </a:p>
          <a:p>
            <a:r>
              <a:rPr lang="en-US" dirty="0">
                <a:cs typeface="Calibri"/>
              </a:rPr>
              <a:t>If needed, share this link with your group in the breakout group chat.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15</a:t>
            </a:fld>
            <a:endParaRPr lang="en-US"/>
          </a:p>
        </p:txBody>
      </p:sp>
    </p:spTree>
    <p:extLst>
      <p:ext uri="{BB962C8B-B14F-4D97-AF65-F5344CB8AC3E}">
        <p14:creationId xmlns:p14="http://schemas.microsoft.com/office/powerpoint/2010/main" val="118379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Danielle will add a two-minute warning into each group, then bring the groups right back to Part II.)</a:t>
            </a:r>
          </a:p>
        </p:txBody>
      </p:sp>
      <p:sp>
        <p:nvSpPr>
          <p:cNvPr id="4" name="Slide Number Placeholder 3"/>
          <p:cNvSpPr>
            <a:spLocks noGrp="1"/>
          </p:cNvSpPr>
          <p:nvPr>
            <p:ph type="sldNum" sz="quarter" idx="5"/>
          </p:nvPr>
        </p:nvSpPr>
        <p:spPr/>
        <p:txBody>
          <a:bodyPr/>
          <a:lstStyle/>
          <a:p>
            <a:fld id="{B2407526-57F8-9D47-AEB7-CBCC2417DF80}" type="slidenum">
              <a:rPr lang="en-US" smtClean="0"/>
              <a:pPr/>
              <a:t>16</a:t>
            </a:fld>
            <a:endParaRPr lang="en-US"/>
          </a:p>
        </p:txBody>
      </p:sp>
    </p:spTree>
    <p:extLst>
      <p:ext uri="{BB962C8B-B14F-4D97-AF65-F5344CB8AC3E}">
        <p14:creationId xmlns:p14="http://schemas.microsoft.com/office/powerpoint/2010/main" val="238144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(00:00-00:20)</a:t>
            </a:r>
          </a:p>
          <a:p>
            <a:endParaRPr lang="en-US" dirty="0">
              <a:cs typeface="Calibri"/>
            </a:endParaRPr>
          </a:p>
          <a:p>
            <a:r>
              <a:rPr lang="en-US" dirty="0">
                <a:cs typeface="Calibri"/>
              </a:rPr>
              <a:t>Welcome back!</a:t>
            </a:r>
          </a:p>
          <a:p>
            <a:endParaRPr lang="en-US" dirty="0">
              <a:cs typeface="Calibri"/>
            </a:endParaRPr>
          </a:p>
          <a:p>
            <a:r>
              <a:rPr lang="en-US" dirty="0">
                <a:cs typeface="Calibri"/>
              </a:rPr>
              <a:t>I hope you found the breakout sessions useful to you.  </a:t>
            </a:r>
          </a:p>
          <a:p>
            <a:r>
              <a:rPr lang="en-US" dirty="0">
                <a:cs typeface="Calibri"/>
              </a:rPr>
              <a:t>You will get a chance to apply that information later in the course as you start building your own course outline.</a:t>
            </a:r>
          </a:p>
          <a:p>
            <a:endParaRPr lang="en-US" dirty="0">
              <a:cs typeface="Calibri"/>
            </a:endParaRPr>
          </a:p>
          <a:p>
            <a:r>
              <a:rPr lang="en-US" dirty="0">
                <a:cs typeface="Calibri"/>
              </a:rPr>
              <a:t>For the next 20 to 30 minutes, we will look at the FCE program.  What it is?  How it works? and Why it works?</a:t>
            </a:r>
          </a:p>
          <a:p>
            <a:endParaRPr lang="en-US" dirty="0">
              <a:cs typeface="Calibri"/>
            </a:endParaRPr>
          </a:p>
          <a:p>
            <a:r>
              <a:rPr lang="en-US" dirty="0">
                <a:cs typeface="Calibri"/>
              </a:rPr>
              <a:t>Let’s start with a brief intro as to how we got to where we are today....</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17</a:t>
            </a:fld>
            <a:endParaRPr lang="en-US"/>
          </a:p>
        </p:txBody>
      </p:sp>
    </p:spTree>
    <p:extLst>
      <p:ext uri="{BB962C8B-B14F-4D97-AF65-F5344CB8AC3E}">
        <p14:creationId xmlns:p14="http://schemas.microsoft.com/office/powerpoint/2010/main" val="361288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00"/>
              </a:spcAft>
            </a:pPr>
            <a:r>
              <a:rPr lang="en-US" sz="1800" dirty="0">
                <a:latin typeface="Arial"/>
                <a:ea typeface="Calibri" panose="020F0502020204030204" pitchFamily="34" charset="0"/>
                <a:cs typeface="Arial"/>
              </a:rPr>
              <a:t>(00:20-00:55)</a:t>
            </a:r>
          </a:p>
          <a:p>
            <a:pPr>
              <a:lnSpc>
                <a:spcPct val="114999"/>
              </a:lnSpc>
              <a:spcAft>
                <a:spcPts val="1000"/>
              </a:spcAft>
            </a:pPr>
            <a:endParaRPr lang="en-US" sz="1800" dirty="0">
              <a:latin typeface="Arial"/>
              <a:ea typeface="Calibri" panose="020F0502020204030204" pitchFamily="34" charset="0"/>
              <a:cs typeface="Arial"/>
            </a:endParaRPr>
          </a:p>
          <a:p>
            <a:pPr>
              <a:lnSpc>
                <a:spcPct val="114999"/>
              </a:lnSpc>
              <a:spcAft>
                <a:spcPts val="1000"/>
              </a:spcAft>
            </a:pPr>
            <a:r>
              <a:rPr lang="en-US" sz="1800" i="1" dirty="0">
                <a:effectLst/>
                <a:latin typeface="Arial"/>
                <a:ea typeface="Calibri" panose="020F0502020204030204" pitchFamily="34" charset="0"/>
                <a:cs typeface="Arial"/>
              </a:rPr>
              <a:t>The Flight Commander’s Edge</a:t>
            </a:r>
            <a:r>
              <a:rPr lang="en-US" sz="1800" dirty="0">
                <a:effectLst/>
                <a:latin typeface="Arial"/>
                <a:ea typeface="Calibri" panose="020F0502020204030204" pitchFamily="34" charset="0"/>
                <a:cs typeface="Arial"/>
              </a:rPr>
              <a:t> is a program established by The Air University and managed by the eSchool of Graduate PME to support the development of flight commander courses across the Air Force and Space Forces.</a:t>
            </a:r>
            <a:endParaRPr lang="en-US" dirty="0"/>
          </a:p>
          <a:p>
            <a:pPr marL="0" marR="0">
              <a:lnSpc>
                <a:spcPct val="115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FCE is also an online community of practice where flight commander course directors can come to connect with peers, share ideas, and ask questions. Staffed with professional flight-level leadership experts, the community is the place to ask questions about flight commander-level topics.</a:t>
            </a: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18</a:t>
            </a:fld>
            <a:endParaRPr lang="en-US"/>
          </a:p>
        </p:txBody>
      </p:sp>
    </p:spTree>
    <p:extLst>
      <p:ext uri="{BB962C8B-B14F-4D97-AF65-F5344CB8AC3E}">
        <p14:creationId xmlns:p14="http://schemas.microsoft.com/office/powerpoint/2010/main" val="31155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(00:55-01:55)</a:t>
            </a:r>
          </a:p>
          <a:p>
            <a:endParaRPr lang="en-US" dirty="0"/>
          </a:p>
          <a:p>
            <a:r>
              <a:rPr lang="en-US" dirty="0"/>
              <a:t>The program was the idea of then Chief of Staff General Goldfein in 2018.  </a:t>
            </a:r>
          </a:p>
          <a:p>
            <a:r>
              <a:rPr lang="en-US" dirty="0"/>
              <a:t>His "Squadron Revitalization Implementation Plan" directed all wing commanders to establish flight commander/leader courses needed to succeed in "the first essential level of leadership."</a:t>
            </a:r>
          </a:p>
          <a:p>
            <a:endParaRPr lang="en-US" dirty="0"/>
          </a:p>
          <a:p>
            <a:r>
              <a:rPr lang="en-US" dirty="0"/>
              <a:t>AETC was tasked to provide course content, but the wing commanders – as the ones ultimately responsible for development of personnel at the local level – would retain control of the curriculum.</a:t>
            </a:r>
          </a:p>
          <a:p>
            <a:endParaRPr lang="en-US" dirty="0"/>
          </a:p>
          <a:p>
            <a:r>
              <a:rPr lang="en-US" dirty="0">
                <a:cs typeface="Calibri"/>
              </a:rPr>
              <a:t>AETC turned to Air University...specifically the eSchool of Graduate PME as the Air Force's leading experts in presenting education at a distance...</a:t>
            </a:r>
          </a:p>
          <a:p>
            <a:r>
              <a:rPr lang="en-US" dirty="0">
                <a:cs typeface="Calibri"/>
              </a:rPr>
              <a:t>to develop the methodology and the core curriculum.  </a:t>
            </a:r>
          </a:p>
          <a:p>
            <a:r>
              <a:rPr lang="en-US" dirty="0">
                <a:cs typeface="Calibri"/>
              </a:rPr>
              <a:t>The result was The Flight Commander's Edge program we have today...implemented in November 2018.  </a:t>
            </a:r>
          </a:p>
          <a:p>
            <a:r>
              <a:rPr lang="en-US" dirty="0">
                <a:cs typeface="Calibri"/>
              </a:rPr>
              <a:t>We are now on our third year, and rolling out even more "leadership goodness" across the Force.</a:t>
            </a:r>
            <a:endParaRPr lang="en-US" dirty="0"/>
          </a:p>
          <a:p>
            <a:endParaRPr lang="en-US" dirty="0">
              <a:cs typeface="Calibri"/>
            </a:endParaRPr>
          </a:p>
          <a:p>
            <a:r>
              <a:rPr lang="en-US" dirty="0">
                <a:cs typeface="Calibri"/>
              </a:rPr>
              <a:t>And that's where you...and this workshop come in.</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19</a:t>
            </a:fld>
            <a:endParaRPr lang="en-US"/>
          </a:p>
        </p:txBody>
      </p:sp>
    </p:spTree>
    <p:extLst>
      <p:ext uri="{BB962C8B-B14F-4D97-AF65-F5344CB8AC3E}">
        <p14:creationId xmlns:p14="http://schemas.microsoft.com/office/powerpoint/2010/main" val="61939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(01:55-02:45)</a:t>
            </a:r>
          </a:p>
          <a:p>
            <a:endParaRPr lang="en-US" dirty="0">
              <a:cs typeface="Calibri"/>
            </a:endParaRPr>
          </a:p>
          <a:p>
            <a:r>
              <a:rPr lang="en-US" dirty="0">
                <a:cs typeface="Calibri"/>
              </a:rPr>
              <a:t>While FCE was designed for Wing Commanders to host their own flight-level leadership programs, </a:t>
            </a:r>
          </a:p>
          <a:p>
            <a:r>
              <a:rPr lang="en-US" dirty="0">
                <a:cs typeface="Calibri"/>
              </a:rPr>
              <a:t>it turns out there are a lot of folks out in the Air Force and Space Forces who don't necessarily have ready access to a Wing-sponsored course.  </a:t>
            </a:r>
            <a:endParaRPr lang="en-US" dirty="0"/>
          </a:p>
          <a:p>
            <a:endParaRPr lang="en-US" dirty="0">
              <a:cs typeface="Calibri"/>
            </a:endParaRPr>
          </a:p>
          <a:p>
            <a:r>
              <a:rPr lang="en-US" dirty="0">
                <a:cs typeface="Calibri"/>
              </a:rPr>
              <a:t>We discovered this when individuals and units not-at-the-wing-level would contact us asking if they could run their own FCE programs.</a:t>
            </a:r>
          </a:p>
          <a:p>
            <a:r>
              <a:rPr lang="en-US" dirty="0">
                <a:cs typeface="Calibri"/>
              </a:rPr>
              <a:t> </a:t>
            </a:r>
          </a:p>
          <a:p>
            <a:r>
              <a:rPr lang="en-US" dirty="0">
                <a:cs typeface="Calibri"/>
              </a:rPr>
              <a:t>We said "Why not?" and the idea for this workshop was born.  </a:t>
            </a:r>
          </a:p>
          <a:p>
            <a:r>
              <a:rPr lang="en-US" dirty="0">
                <a:cs typeface="Calibri"/>
              </a:rPr>
              <a:t>Through the workshop, anyone at any level can – with leadership support, of course – </a:t>
            </a:r>
          </a:p>
          <a:p>
            <a:r>
              <a:rPr lang="en-US" dirty="0">
                <a:cs typeface="Calibri"/>
              </a:rPr>
              <a:t>host their own flight level leadership program using the same model and resources provided by Air University to wing commanders.  </a:t>
            </a:r>
          </a:p>
          <a:p>
            <a:r>
              <a:rPr lang="en-US" dirty="0">
                <a:cs typeface="Calibri"/>
              </a:rPr>
              <a:t>And, it will also allow us to cast a wider net – through the FCE community – to gather and share resources across the force.</a:t>
            </a:r>
          </a:p>
          <a:p>
            <a:endParaRPr lang="en-US" dirty="0">
              <a:cs typeface="Calibri"/>
            </a:endParaRPr>
          </a:p>
          <a:p>
            <a:r>
              <a:rPr lang="en-US" dirty="0">
                <a:cs typeface="Calibri"/>
              </a:rPr>
              <a:t>And we think that is a good thing.</a:t>
            </a:r>
          </a:p>
        </p:txBody>
      </p:sp>
      <p:sp>
        <p:nvSpPr>
          <p:cNvPr id="4" name="Slide Number Placeholder 3"/>
          <p:cNvSpPr>
            <a:spLocks noGrp="1"/>
          </p:cNvSpPr>
          <p:nvPr>
            <p:ph type="sldNum" sz="quarter" idx="5"/>
          </p:nvPr>
        </p:nvSpPr>
        <p:spPr/>
        <p:txBody>
          <a:bodyPr/>
          <a:lstStyle/>
          <a:p>
            <a:fld id="{B2407526-57F8-9D47-AEB7-CBCC2417DF80}" type="slidenum">
              <a:rPr lang="en-US" smtClean="0"/>
              <a:pPr/>
              <a:t>20</a:t>
            </a:fld>
            <a:endParaRPr lang="en-US"/>
          </a:p>
        </p:txBody>
      </p:sp>
    </p:spTree>
    <p:extLst>
      <p:ext uri="{BB962C8B-B14F-4D97-AF65-F5344CB8AC3E}">
        <p14:creationId xmlns:p14="http://schemas.microsoft.com/office/powerpoint/2010/main" val="67738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(00:00 – 00:43) </a:t>
            </a:r>
          </a:p>
          <a:p>
            <a:r>
              <a:rPr lang="en-US" dirty="0">
                <a:cs typeface="Calibri"/>
              </a:rPr>
              <a:t>Good morning everyone!</a:t>
            </a:r>
          </a:p>
          <a:p>
            <a:endParaRPr lang="en-US" dirty="0">
              <a:cs typeface="Calibri"/>
            </a:endParaRPr>
          </a:p>
          <a:p>
            <a:r>
              <a:rPr lang="en-US" dirty="0">
                <a:cs typeface="Calibri"/>
              </a:rPr>
              <a:t>I'd like to welcome you to today's workshop – </a:t>
            </a:r>
            <a:r>
              <a:rPr lang="en-US" i="1" dirty="0">
                <a:cs typeface="Calibri"/>
              </a:rPr>
              <a:t>Just Add Leaders: Building a Flight Commander Course</a:t>
            </a:r>
            <a:r>
              <a:rPr lang="en-US" dirty="0">
                <a:cs typeface="Calibri"/>
              </a:rPr>
              <a:t>.</a:t>
            </a:r>
          </a:p>
          <a:p>
            <a:endParaRPr lang="en-US" dirty="0">
              <a:cs typeface="Calibri"/>
            </a:endParaRPr>
          </a:p>
          <a:p>
            <a:r>
              <a:rPr lang="en-US" dirty="0">
                <a:cs typeface="Calibri"/>
              </a:rPr>
              <a:t>My name is Maj Courtney Scott, and over the next two hours – my team and I are going to share with you a simple, step-by-step method for you to build a highly-effective, in-house flight commander course for your unit.</a:t>
            </a:r>
          </a:p>
          <a:p>
            <a:endParaRPr lang="en-US" dirty="0">
              <a:cs typeface="Calibri"/>
            </a:endParaRPr>
          </a:p>
          <a:p>
            <a:r>
              <a:rPr lang="en-US" dirty="0">
                <a:cs typeface="Calibri"/>
              </a:rPr>
              <a:t>And the key thing – you don't need to be an educator or an expert instructor to do it.  Our approach is designed for you to "Just Add Leaders" -- and perhaps a bit of elbow grease – and you will have a highly-effective flight-level leadership program custom tailored to your organization, in a fraction of the time building or coordinating a normal course would take.</a:t>
            </a:r>
            <a:endParaRPr lang="en-US" dirty="0"/>
          </a:p>
          <a:p>
            <a:endParaRPr lang="en-US" dirty="0">
              <a:cs typeface="Calibri"/>
            </a:endParaRPr>
          </a:p>
          <a:p>
            <a:r>
              <a:rPr lang="en-US" dirty="0">
                <a:cs typeface="Calibri"/>
              </a:rPr>
              <a:t>------------ (next slide)</a:t>
            </a:r>
            <a:endParaRPr lang="en-US" dirty="0"/>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3</a:t>
            </a:fld>
            <a:endParaRPr lang="en-US"/>
          </a:p>
        </p:txBody>
      </p:sp>
    </p:spTree>
    <p:extLst>
      <p:ext uri="{BB962C8B-B14F-4D97-AF65-F5344CB8AC3E}">
        <p14:creationId xmlns:p14="http://schemas.microsoft.com/office/powerpoint/2010/main" val="60680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defRPr/>
            </a:pPr>
            <a:r>
              <a:rPr lang="en-US" sz="1800" dirty="0">
                <a:latin typeface="Arial"/>
                <a:ea typeface="Calibri" panose="020F0502020204030204" pitchFamily="34" charset="0"/>
                <a:cs typeface="Arial"/>
              </a:rPr>
              <a:t>(02:45-03:50)</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So, what exactly is a Flight Commander Leadership Course, or FCLC?</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(PAUSE)</a:t>
            </a: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An FCLC</a:t>
            </a:r>
            <a:r>
              <a:rPr lang="en-US" sz="1800" dirty="0">
                <a:effectLst/>
                <a:latin typeface="Arial"/>
                <a:ea typeface="Calibri" panose="020F0502020204030204" pitchFamily="34" charset="0"/>
                <a:cs typeface="Arial"/>
              </a:rPr>
              <a:t> is designed to be a 2- to 5-day </a:t>
            </a:r>
            <a:r>
              <a:rPr lang="en-US" sz="1800" dirty="0">
                <a:latin typeface="Arial"/>
                <a:ea typeface="Calibri" panose="020F0502020204030204" pitchFamily="34" charset="0"/>
                <a:cs typeface="Arial"/>
              </a:rPr>
              <a:t>experiential opportunity </a:t>
            </a:r>
            <a:r>
              <a:rPr lang="en-US" sz="1800" dirty="0">
                <a:effectLst/>
                <a:latin typeface="Arial"/>
                <a:ea typeface="Calibri" panose="020F0502020204030204" pitchFamily="34" charset="0"/>
                <a:cs typeface="Arial"/>
              </a:rPr>
              <a:t>for new flight commanders</a:t>
            </a:r>
            <a:r>
              <a:rPr lang="en-US" sz="1800" dirty="0">
                <a:latin typeface="Arial"/>
                <a:ea typeface="Calibri" panose="020F0502020204030204" pitchFamily="34" charset="0"/>
                <a:cs typeface="Arial"/>
              </a:rPr>
              <a:t>,</a:t>
            </a:r>
            <a:r>
              <a:rPr lang="en-US" sz="1800" dirty="0">
                <a:effectLst/>
                <a:latin typeface="Arial"/>
                <a:ea typeface="Calibri" panose="020F0502020204030204" pitchFamily="34" charset="0"/>
                <a:cs typeface="Arial"/>
              </a:rPr>
              <a:t> or similar level </a:t>
            </a:r>
            <a:r>
              <a:rPr lang="en-US" sz="1800" dirty="0">
                <a:latin typeface="Arial"/>
                <a:ea typeface="Calibri" panose="020F0502020204030204" pitchFamily="34" charset="0"/>
                <a:cs typeface="Arial"/>
              </a:rPr>
              <a:t>leaders, which provides an opportunity to focus on practical leadership development at the unit or team level.</a:t>
            </a:r>
            <a:endParaRPr lang="en-US" dirty="0">
              <a:effectLst/>
              <a:latin typeface="Calibri"/>
              <a:ea typeface="Calibri" panose="020F0502020204030204" pitchFamily="34" charset="0"/>
              <a:cs typeface="Calibri"/>
            </a:endParaRPr>
          </a:p>
          <a:p>
            <a:endParaRPr lang="en-US" sz="1800" dirty="0">
              <a:latin typeface="Arial"/>
              <a:ea typeface="Calibri" panose="020F0502020204030204" pitchFamily="34" charset="0"/>
              <a:cs typeface="Arial"/>
            </a:endParaRPr>
          </a:p>
          <a:p>
            <a:pPr>
              <a:lnSpc>
                <a:spcPct val="110000"/>
              </a:lnSpc>
              <a:spcAft>
                <a:spcPts val="1000"/>
              </a:spcAft>
            </a:pPr>
            <a:r>
              <a:rPr lang="en-US" sz="1800" dirty="0">
                <a:effectLst/>
                <a:latin typeface="Arial"/>
                <a:ea typeface="Calibri" panose="020F0502020204030204" pitchFamily="34" charset="0"/>
                <a:cs typeface="Arial"/>
              </a:rPr>
              <a:t>A FCLC is designed to</a:t>
            </a:r>
            <a:r>
              <a:rPr lang="en-US" sz="1800" dirty="0">
                <a:latin typeface="Arial"/>
                <a:ea typeface="Calibri" panose="020F0502020204030204" pitchFamily="34" charset="0"/>
                <a:cs typeface="Arial"/>
              </a:rPr>
              <a:t> do three key things</a:t>
            </a:r>
            <a:r>
              <a:rPr lang="en-US" sz="1800" dirty="0">
                <a:effectLst/>
                <a:latin typeface="Arial"/>
                <a:ea typeface="Calibri" panose="020F0502020204030204" pitchFamily="34" charset="0"/>
                <a:cs typeface="Arial"/>
              </a:rPr>
              <a:t>:</a:t>
            </a:r>
          </a:p>
          <a:p>
            <a:pPr>
              <a:lnSpc>
                <a:spcPct val="110000"/>
              </a:lnSpc>
              <a:spcAft>
                <a:spcPts val="1000"/>
              </a:spcAft>
            </a:pPr>
            <a:endParaRPr lang="en-US" sz="1800" dirty="0">
              <a:latin typeface="Arial"/>
              <a:ea typeface="Calibri" panose="020F0502020204030204" pitchFamily="34" charset="0"/>
              <a:cs typeface="Arial"/>
            </a:endParaRPr>
          </a:p>
          <a:p>
            <a:pPr marL="342900" marR="0" lvl="0" indent="-342900">
              <a:lnSpc>
                <a:spcPct val="110000"/>
              </a:lnSpc>
              <a:spcBef>
                <a:spcPts val="0"/>
              </a:spcBef>
              <a:spcAft>
                <a:spcPts val="0"/>
              </a:spcAft>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Improve understanding of flight commander roles, duties, and responsibilities.</a:t>
            </a:r>
          </a:p>
          <a:p>
            <a:pPr marL="342900" marR="0" lvl="0" indent="-342900">
              <a:lnSpc>
                <a:spcPct val="110000"/>
              </a:lnSpc>
              <a:spcBef>
                <a:spcPts val="0"/>
              </a:spcBef>
              <a:spcAft>
                <a:spcPts val="0"/>
              </a:spcAft>
              <a:buFont typeface="+mj-lt"/>
              <a:buAutoNum type="arabi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Increase proficiency in key flight-level leadership skills and behaviors, AND</a:t>
            </a:r>
          </a:p>
          <a:p>
            <a:pPr marL="342900" indent="-342900">
              <a:lnSpc>
                <a:spcPct val="110000"/>
              </a:lnSpc>
              <a:spcAft>
                <a:spcPts val="1000"/>
              </a:spcAft>
              <a:buFont typeface="+mj-lt"/>
              <a:buAutoNum type="arabicPeriod"/>
            </a:pPr>
            <a:r>
              <a:rPr lang="en-US" sz="1800" dirty="0">
                <a:effectLst/>
                <a:latin typeface="Arial"/>
                <a:ea typeface="Calibri" panose="020F0502020204030204" pitchFamily="34" charset="0"/>
                <a:cs typeface="Arial"/>
              </a:rPr>
              <a:t>Orient flight commanders on unit policies, programs, plans, and procedures.</a:t>
            </a:r>
            <a:endParaRPr lang="en-US" sz="1800" dirty="0">
              <a:latin typeface="Arial"/>
              <a:ea typeface="Calibri" panose="020F0502020204030204" pitchFamily="34" charset="0"/>
              <a:cs typeface="Arial"/>
            </a:endParaRPr>
          </a:p>
          <a:p>
            <a:endParaRPr lang="en-US" sz="1800" dirty="0">
              <a:latin typeface="Arial" panose="020B0604020202020204" pitchFamily="34" charset="0"/>
              <a:ea typeface="Calibri" panose="020F0502020204030204" pitchFamily="34" charset="0"/>
              <a:cs typeface="Times New Roman" panose="02020603050405020304" pitchFamily="18" charset="0"/>
            </a:endParaRPr>
          </a:p>
          <a:p>
            <a:r>
              <a:rPr lang="en-US" dirty="0">
                <a:latin typeface="Calibri"/>
                <a:ea typeface="Calibri" panose="020F0502020204030204" pitchFamily="34" charset="0"/>
                <a:cs typeface="Calibri"/>
              </a:rPr>
              <a:t>That's it.  It's pretty straightforward, but it fills an important need. </a:t>
            </a:r>
          </a:p>
          <a:p>
            <a:r>
              <a:rPr lang="en-US" dirty="0">
                <a:latin typeface="Calibri"/>
                <a:ea typeface="Calibri" panose="020F0502020204030204" pitchFamily="34" charset="0"/>
                <a:cs typeface="Calibri"/>
              </a:rPr>
              <a:t>Most flight-level courses today primarily focus on policies and procedures, not necessarily leadership.  </a:t>
            </a:r>
          </a:p>
          <a:p>
            <a:r>
              <a:rPr lang="en-US" dirty="0">
                <a:latin typeface="Calibri"/>
                <a:ea typeface="Calibri" panose="020F0502020204030204" pitchFamily="34" charset="0"/>
                <a:cs typeface="Calibri"/>
              </a:rPr>
              <a:t>And leadership is what we need to be successful in today's complex world – that's why it is at the heart of The Flight Commander's Edge.</a:t>
            </a: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21</a:t>
            </a:fld>
            <a:endParaRPr lang="en-US"/>
          </a:p>
        </p:txBody>
      </p:sp>
    </p:spTree>
    <p:extLst>
      <p:ext uri="{BB962C8B-B14F-4D97-AF65-F5344CB8AC3E}">
        <p14:creationId xmlns:p14="http://schemas.microsoft.com/office/powerpoint/2010/main" val="221393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defRPr/>
            </a:pPr>
            <a:r>
              <a:rPr lang="en-US" sz="1800" dirty="0">
                <a:latin typeface="Arial"/>
                <a:ea typeface="Calibri" panose="020F0502020204030204" pitchFamily="34" charset="0"/>
                <a:cs typeface="Arial"/>
              </a:rPr>
              <a:t>(03:50-05:00) </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Why do FCLCs focus on leadership?</a:t>
            </a:r>
            <a:endParaRPr lang="en-US" dirty="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Well, first...because we were told to by the CSAF.</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But more importantly, our own research </a:t>
            </a:r>
            <a:r>
              <a:rPr lang="en-US" sz="1800" dirty="0">
                <a:effectLst/>
                <a:latin typeface="Arial"/>
                <a:ea typeface="Calibri" panose="020F0502020204030204" pitchFamily="34" charset="0"/>
                <a:cs typeface="Arial"/>
              </a:rPr>
              <a:t>found that many existing flight commander courses </a:t>
            </a:r>
            <a:r>
              <a:rPr lang="en-US" sz="1800" dirty="0">
                <a:latin typeface="Arial"/>
                <a:ea typeface="Calibri" panose="020F0502020204030204" pitchFamily="34" charset="0"/>
                <a:cs typeface="Arial"/>
              </a:rPr>
              <a:t>served </a:t>
            </a:r>
            <a:r>
              <a:rPr lang="en-US" sz="1800" dirty="0">
                <a:effectLst/>
                <a:latin typeface="Arial"/>
                <a:ea typeface="Calibri" panose="020F0502020204030204" pitchFamily="34" charset="0"/>
                <a:cs typeface="Arial"/>
              </a:rPr>
              <a:t>primarily as an orientation course. </a:t>
            </a:r>
          </a:p>
          <a:p>
            <a:pPr>
              <a:defRPr/>
            </a:pPr>
            <a:r>
              <a:rPr lang="en-US" sz="1800" dirty="0">
                <a:effectLst/>
                <a:latin typeface="Arial"/>
                <a:ea typeface="Calibri" panose="020F0502020204030204" pitchFamily="34" charset="0"/>
                <a:cs typeface="Arial"/>
              </a:rPr>
              <a:t>These courses do a good job at orienting a new flight commander to MAJCOM/NAF/Wing/unit policies and available base resources, but they lack structured leadership instruction and application practice.</a:t>
            </a:r>
            <a:r>
              <a:rPr lang="en-US" sz="1800" dirty="0">
                <a:latin typeface="Arial"/>
                <a:ea typeface="Calibri" panose="020F0502020204030204" pitchFamily="34" charset="0"/>
                <a:cs typeface="Arial"/>
              </a:rPr>
              <a:t> </a:t>
            </a:r>
            <a:r>
              <a:rPr lang="en-US" sz="1800" dirty="0">
                <a:effectLst/>
                <a:latin typeface="Arial"/>
                <a:ea typeface="Calibri" panose="020F0502020204030204" pitchFamily="34" charset="0"/>
                <a:cs typeface="Arial"/>
              </a:rPr>
              <a:t> </a:t>
            </a:r>
          </a:p>
          <a:p>
            <a:pPr>
              <a:defRPr/>
            </a:pPr>
            <a:endParaRPr lang="en-US" sz="1800" dirty="0">
              <a:effectLst/>
              <a:latin typeface="Arial"/>
              <a:ea typeface="Calibri" panose="020F0502020204030204" pitchFamily="34" charset="0"/>
              <a:cs typeface="Arial"/>
            </a:endParaRPr>
          </a:p>
          <a:p>
            <a:pPr>
              <a:defRPr/>
            </a:pPr>
            <a:r>
              <a:rPr lang="en-US" sz="1800" dirty="0">
                <a:effectLst/>
                <a:latin typeface="Arial"/>
                <a:ea typeface="Calibri" panose="020F0502020204030204" pitchFamily="34" charset="0"/>
                <a:cs typeface="Arial"/>
              </a:rPr>
              <a:t>A FCLC combines the best parts of existing wing-level flight commander courses with informal, easy-to-present leadership instruction designed by Air University.  Together, they provide a tailored, flight-level leadership development experience designed to improve overall performance.</a:t>
            </a:r>
          </a:p>
          <a:p>
            <a:pPr>
              <a:defRPr/>
            </a:pPr>
            <a:endParaRPr lang="en-US" sz="1800" dirty="0">
              <a:effectLst/>
              <a:latin typeface="Arial"/>
              <a:cs typeface="Arial"/>
            </a:endParaRPr>
          </a:p>
          <a:p>
            <a:pPr>
              <a:defRPr/>
            </a:pPr>
            <a:r>
              <a:rPr lang="en-US" sz="1800" dirty="0">
                <a:effectLst/>
                <a:latin typeface="Arial"/>
                <a:cs typeface="Arial"/>
              </a:rPr>
              <a:t>And it’s better than death by PowerPoint!</a:t>
            </a:r>
            <a:endParaRPr lang="en-US" dirty="0">
              <a:cs typeface="Calibri"/>
            </a:endParaRPr>
          </a:p>
          <a:p>
            <a:endParaRPr lang="en-US" dirty="0"/>
          </a:p>
          <a:p>
            <a:r>
              <a:rPr lang="en-US" dirty="0"/>
              <a:t>(PAUSE)</a:t>
            </a:r>
          </a:p>
          <a:p>
            <a:endParaRPr lang="en-US" dirty="0"/>
          </a:p>
          <a:p>
            <a:pPr marL="0" marR="0" lvl="0" indent="0" algn="l" defTabSz="457085" rtl="0" eaLnBrk="1" fontAlgn="auto" latinLnBrk="0" hangingPunct="1">
              <a:lnSpc>
                <a:spcPct val="100000"/>
              </a:lnSpc>
              <a:spcBef>
                <a:spcPts val="0"/>
              </a:spcBef>
              <a:spcAft>
                <a:spcPts val="0"/>
              </a:spcAft>
              <a:buClrTx/>
              <a:buSzTx/>
              <a:buFontTx/>
              <a:buNone/>
              <a:tabLst/>
              <a:defRPr/>
            </a:pPr>
            <a:r>
              <a:rPr lang="en-US" dirty="0">
                <a:cs typeface="Calibri"/>
              </a:rPr>
              <a:t>So now, let’s move into the second part of our mini-lecture.  Here, I’d like to turn it over to KV to discuss the concept behind the Flight Commander Leadership Course.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22</a:t>
            </a:fld>
            <a:endParaRPr lang="en-US"/>
          </a:p>
        </p:txBody>
      </p:sp>
    </p:spTree>
    <p:extLst>
      <p:ext uri="{BB962C8B-B14F-4D97-AF65-F5344CB8AC3E}">
        <p14:creationId xmlns:p14="http://schemas.microsoft.com/office/powerpoint/2010/main" val="4023250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(00:00 – 00:40)</a:t>
            </a:r>
            <a:endParaRPr lang="en-US" dirty="0"/>
          </a:p>
          <a:p>
            <a:endParaRPr lang="en-US" dirty="0">
              <a:cs typeface="Calibri"/>
            </a:endParaRPr>
          </a:p>
          <a:p>
            <a:r>
              <a:rPr lang="en-US" dirty="0">
                <a:cs typeface="Calibri"/>
              </a:rPr>
              <a:t>(KV says hello.)</a:t>
            </a:r>
          </a:p>
          <a:p>
            <a:endParaRPr lang="en-US" dirty="0">
              <a:cs typeface="Calibri"/>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 FCLC combines the best parts of existing flight-level orientation courses with informal, easy-to-present leadership instruction to provide a tailored, leadership development experience.  Each student brings some expertise to the table…and that expertise is shared with the other participants.  Mike will talk about how we do that in the next section, but right now, it is important for you to understand how the program is structured and the resources we have available to you for building and conducting your own courses.</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23</a:t>
            </a:fld>
            <a:endParaRPr lang="en-US"/>
          </a:p>
        </p:txBody>
      </p:sp>
    </p:spTree>
    <p:extLst>
      <p:ext uri="{BB962C8B-B14F-4D97-AF65-F5344CB8AC3E}">
        <p14:creationId xmlns:p14="http://schemas.microsoft.com/office/powerpoint/2010/main" val="361288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0000"/>
              </a:lnSpc>
              <a:spcAft>
                <a:spcPts val="1000"/>
              </a:spcAft>
            </a:pPr>
            <a:r>
              <a:rPr lang="en-US" sz="1800" dirty="0">
                <a:latin typeface="Arial"/>
                <a:ea typeface="Calibri" panose="020F0502020204030204" pitchFamily="34" charset="0"/>
                <a:cs typeface="Arial"/>
              </a:rPr>
              <a:t>(00:40-02:10)</a:t>
            </a:r>
            <a:endParaRPr lang="en-US" dirty="0"/>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A</a:t>
            </a:r>
            <a:r>
              <a:rPr lang="en-US" sz="1800" dirty="0">
                <a:effectLst/>
                <a:latin typeface="Arial"/>
                <a:ea typeface="Calibri" panose="020F0502020204030204" pitchFamily="34" charset="0"/>
                <a:cs typeface="Arial"/>
              </a:rPr>
              <a:t> FCLC is not a pre-packaged course from the </a:t>
            </a:r>
            <a:r>
              <a:rPr lang="en-US" sz="1800" dirty="0" err="1">
                <a:effectLst/>
                <a:latin typeface="Arial"/>
                <a:ea typeface="Calibri" panose="020F0502020204030204" pitchFamily="34" charset="0"/>
                <a:cs typeface="Arial"/>
              </a:rPr>
              <a:t>eSchool</a:t>
            </a:r>
            <a:r>
              <a:rPr lang="en-US" sz="1800" dirty="0">
                <a:effectLst/>
                <a:latin typeface="Arial"/>
                <a:ea typeface="Calibri" panose="020F0502020204030204" pitchFamily="34" charset="0"/>
                <a:cs typeface="Arial"/>
              </a:rPr>
              <a:t>.</a:t>
            </a:r>
            <a:r>
              <a:rPr lang="en-US" sz="1800" dirty="0">
                <a:latin typeface="Arial"/>
                <a:ea typeface="Calibri" panose="020F0502020204030204" pitchFamily="34" charset="0"/>
                <a:cs typeface="Arial"/>
              </a:rPr>
              <a:t> </a:t>
            </a:r>
            <a:r>
              <a:rPr lang="en-US" sz="1800" dirty="0">
                <a:effectLst/>
                <a:latin typeface="Arial"/>
                <a:ea typeface="Calibri" panose="020F0502020204030204" pitchFamily="34" charset="0"/>
                <a:cs typeface="Arial"/>
              </a:rPr>
              <a:t> Rather, it is an approach that can be used to build new or enhance existing flight commander courses at any organizational level.</a:t>
            </a:r>
            <a:endParaRPr lang="en-US" dirty="0"/>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course built (or rebuilt – if you have one already) using the FCLC methodology provides two important improvements over most unit-level flight commander courses.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First, an FCLC is leadership-based.  It provides an orientation to critical leadership skills and behaviors that every flight-level leader needs to succeed.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Second, it is application-focused.  FCLC leadership lessons use an experiential, or practical activity-based method for learning.  This method reinforces key flight-level leadership skills and behaviors through dialogue and action.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10000"/>
              </a:lnSpc>
              <a:spcBef>
                <a:spcPts val="0"/>
              </a:spcBef>
              <a:spcAft>
                <a:spcPts val="100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Courses can range from two (2) to five (5) days based on the needs of the local unit.  However, we’ve seen courses as short as one day…and courses conducted remotely via Zoom or Microsoft Teams stretched out over weeks.  The delivery format really isn’t important, it’s the multi-phase delivery method used that really helps people internalize the leadership lessons and prepare for the future.</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24</a:t>
            </a:fld>
            <a:endParaRPr lang="en-US"/>
          </a:p>
        </p:txBody>
      </p:sp>
    </p:spTree>
    <p:extLst>
      <p:ext uri="{BB962C8B-B14F-4D97-AF65-F5344CB8AC3E}">
        <p14:creationId xmlns:p14="http://schemas.microsoft.com/office/powerpoint/2010/main" val="2641557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lnSpc>
                <a:spcPct val="110000"/>
              </a:lnSpc>
              <a:spcAft>
                <a:spcPts val="1000"/>
              </a:spcAft>
            </a:pPr>
            <a:r>
              <a:rPr lang="en-US" sz="1800" dirty="0">
                <a:latin typeface="Arial"/>
                <a:ea typeface="Calibri" panose="020F0502020204030204" pitchFamily="34" charset="0"/>
                <a:cs typeface="Arial"/>
              </a:rPr>
              <a:t>(02:10-05:00)</a:t>
            </a:r>
          </a:p>
          <a:p>
            <a:pPr>
              <a:lnSpc>
                <a:spcPct val="110000"/>
              </a:lnSpc>
              <a:spcAft>
                <a:spcPts val="1000"/>
              </a:spcAft>
            </a:pPr>
            <a:endParaRPr lang="en-US" sz="1800" dirty="0">
              <a:latin typeface="Arial"/>
              <a:ea typeface="Calibri" panose="020F0502020204030204" pitchFamily="34" charset="0"/>
              <a:cs typeface="Arial"/>
            </a:endParaRPr>
          </a:p>
          <a:p>
            <a:pPr marL="0" marR="0">
              <a:lnSpc>
                <a:spcPct val="110000"/>
              </a:lnSpc>
              <a:spcBef>
                <a:spcPts val="0"/>
              </a:spcBef>
              <a:spcAft>
                <a:spcPts val="1000"/>
              </a:spcAft>
            </a:pPr>
            <a:r>
              <a:rPr lang="en-US" sz="1800" dirty="0">
                <a:effectLst/>
                <a:latin typeface="Arial"/>
                <a:ea typeface="Calibri" panose="020F0502020204030204" pitchFamily="34" charset="0"/>
                <a:cs typeface="Arial"/>
              </a:rPr>
              <a:t>The FCLC model breaks a course down into three phases: pre-course, in-course, and post-course.</a:t>
            </a:r>
            <a:endParaRPr lang="en-US" dirty="0">
              <a:latin typeface="Arial"/>
              <a:cs typeface="Arial"/>
            </a:endParaRP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spcBef>
                <a:spcPts val="0"/>
              </a:spcBef>
              <a:spcAft>
                <a:spcPts val="600"/>
              </a:spcAft>
            </a:pPr>
            <a:r>
              <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rPr>
              <a:t>Phase 1: Pre-Course </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(CLICK for ANIMATION) The pre-course phase happens 1-2 weeks before the course begins.  Pre-course activities prepare the participant for success in the classroom.  Activities include a discussion with the squadron commander (or equivalent) which is important for expectations and goal setting, and any pre-readings which the course director selects for awareness.</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spcBef>
                <a:spcPts val="0"/>
              </a:spcBef>
              <a:spcAft>
                <a:spcPts val="600"/>
              </a:spcAft>
            </a:pPr>
            <a:r>
              <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rPr>
              <a:t>Phase 2: In-Course</a:t>
            </a:r>
          </a:p>
          <a:p>
            <a:pPr marL="228600" marR="0">
              <a:spcBef>
                <a:spcPts val="0"/>
              </a:spcBef>
              <a:spcAft>
                <a:spcPts val="600"/>
              </a:spcAft>
            </a:pPr>
            <a:endPar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(CLICK for ANIMATION) Phase 2 is the actual course itself.  During the course, participants engage in selected leadership lessons (which are AU-provided) and local content lessons (provided by base experts or agencies) over the course of several days.  </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the AU-provided leadership lessons, participants review materials (like videos and handouts), engage in conversation, complete exercises, and assess themselves on flight-level leadership behaviors critical to success.</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locally-provided lessons, participants receive important information about base agencies and programs, and gain perspectives from local leadership.</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in-course lessons culminate in an end-of-course assignment: the creation of a </a:t>
            </a:r>
            <a:r>
              <a:rPr lang="en-US" sz="1800" i="1" dirty="0">
                <a:effectLst/>
                <a:latin typeface="Arial" panose="020B0604020202020204" pitchFamily="34" charset="0"/>
                <a:ea typeface="Calibri" panose="020F0502020204030204" pitchFamily="34" charset="0"/>
                <a:cs typeface="Times New Roman" panose="02020603050405020304" pitchFamily="18" charset="0"/>
              </a:rPr>
              <a:t>Professional Development Plan</a:t>
            </a:r>
            <a:r>
              <a:rPr lang="en-US" sz="1800" dirty="0">
                <a:effectLst/>
                <a:latin typeface="Arial" panose="020B0604020202020204" pitchFamily="34" charset="0"/>
                <a:ea typeface="Calibri" panose="020F0502020204030204" pitchFamily="34" charset="0"/>
                <a:cs typeface="Times New Roman" panose="02020603050405020304" pitchFamily="18" charset="0"/>
              </a:rPr>
              <a:t> (PDP) to guide future development.</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spcBef>
                <a:spcPts val="0"/>
              </a:spcBef>
              <a:spcAft>
                <a:spcPts val="600"/>
              </a:spcAft>
            </a:pPr>
            <a:r>
              <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rPr>
              <a:t>Phase 3: Post-Course</a:t>
            </a:r>
          </a:p>
          <a:p>
            <a:pPr marL="228600" marR="0">
              <a:spcBef>
                <a:spcPts val="0"/>
              </a:spcBef>
              <a:spcAft>
                <a:spcPts val="600"/>
              </a:spcAft>
            </a:pPr>
            <a:endPar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(CLICK for ANIMATION) Phase 3 is perhaps the most important – as the in-course lessons are, in themselves, only the beginning of learning.  </a:t>
            </a:r>
          </a:p>
          <a:p>
            <a:pPr marL="22860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2860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the course is complete, participants write a </a:t>
            </a:r>
            <a:r>
              <a:rPr lang="en-US" sz="1800" i="1" dirty="0">
                <a:effectLst/>
                <a:latin typeface="Arial" panose="020B0604020202020204" pitchFamily="34" charset="0"/>
                <a:ea typeface="Calibri" panose="020F0502020204030204" pitchFamily="34" charset="0"/>
                <a:cs typeface="Times New Roman" panose="02020603050405020304" pitchFamily="18" charset="0"/>
              </a:rPr>
              <a:t>Professional Development Plan</a:t>
            </a:r>
            <a:r>
              <a:rPr lang="en-US" sz="1800" dirty="0">
                <a:effectLst/>
                <a:latin typeface="Arial" panose="020B0604020202020204" pitchFamily="34" charset="0"/>
                <a:ea typeface="Calibri" panose="020F0502020204030204" pitchFamily="34" charset="0"/>
                <a:cs typeface="Times New Roman" panose="02020603050405020304" pitchFamily="18" charset="0"/>
              </a:rPr>
              <a:t> which provides a roadmap for their future development.  This plan is briefed to the participant’s squadron commander (or equivalent) to garner feedback and developmental support, </a:t>
            </a:r>
            <a:r>
              <a:rPr lang="en-US" sz="1800" i="1" dirty="0">
                <a:effectLst/>
                <a:latin typeface="Arial" panose="020B0604020202020204" pitchFamily="34" charset="0"/>
                <a:ea typeface="Calibri" panose="020F0502020204030204" pitchFamily="34" charset="0"/>
                <a:cs typeface="Times New Roman" panose="02020603050405020304" pitchFamily="18" charset="0"/>
              </a:rPr>
              <a:t>and to earn course credit</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a:p>
            <a:r>
              <a:rPr lang="en-US" dirty="0"/>
              <a:t>When you put all three of these phases together, you get not a course…but a </a:t>
            </a:r>
            <a:r>
              <a:rPr lang="en-US" i="1" dirty="0"/>
              <a:t>development experience </a:t>
            </a:r>
            <a:r>
              <a:rPr lang="en-US" dirty="0"/>
              <a:t>which </a:t>
            </a:r>
            <a:r>
              <a:rPr lang="en-US" i="1" dirty="0"/>
              <a:t>introduces</a:t>
            </a:r>
            <a:r>
              <a:rPr lang="en-US" dirty="0"/>
              <a:t>, </a:t>
            </a:r>
            <a:r>
              <a:rPr lang="en-US" i="1" dirty="0"/>
              <a:t>reinforces</a:t>
            </a:r>
            <a:r>
              <a:rPr lang="en-US" dirty="0"/>
              <a:t>, and sets the students up to </a:t>
            </a:r>
            <a:r>
              <a:rPr lang="en-US" i="1" dirty="0"/>
              <a:t>master</a:t>
            </a:r>
            <a:r>
              <a:rPr lang="en-US" dirty="0"/>
              <a:t> the leadership skills necessary for success in their job.</a:t>
            </a:r>
          </a:p>
        </p:txBody>
      </p:sp>
      <p:sp>
        <p:nvSpPr>
          <p:cNvPr id="4" name="Slide Number Placeholder 3"/>
          <p:cNvSpPr>
            <a:spLocks noGrp="1"/>
          </p:cNvSpPr>
          <p:nvPr>
            <p:ph type="sldNum" sz="quarter" idx="5"/>
          </p:nvPr>
        </p:nvSpPr>
        <p:spPr/>
        <p:txBody>
          <a:bodyPr/>
          <a:lstStyle/>
          <a:p>
            <a:fld id="{B2407526-57F8-9D47-AEB7-CBCC2417DF80}" type="slidenum">
              <a:rPr lang="en-US" smtClean="0"/>
              <a:pPr/>
              <a:t>25</a:t>
            </a:fld>
            <a:endParaRPr lang="en-US"/>
          </a:p>
        </p:txBody>
      </p:sp>
    </p:spTree>
    <p:extLst>
      <p:ext uri="{BB962C8B-B14F-4D97-AF65-F5344CB8AC3E}">
        <p14:creationId xmlns:p14="http://schemas.microsoft.com/office/powerpoint/2010/main" val="2811097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0000"/>
              </a:lnSpc>
              <a:spcAft>
                <a:spcPts val="1000"/>
              </a:spcAft>
            </a:pPr>
            <a:r>
              <a:rPr lang="en-US" dirty="0">
                <a:latin typeface="Arial"/>
                <a:ea typeface="Calibri" panose="020F0502020204030204" pitchFamily="34" charset="0"/>
                <a:cs typeface="Arial"/>
              </a:rPr>
              <a:t>(05:00-06:45)</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10000"/>
              </a:lnSpc>
              <a:spcAft>
                <a:spcPts val="1000"/>
              </a:spcAft>
            </a:pPr>
            <a:endParaRPr lang="en-US" dirty="0">
              <a:latin typeface="Arial"/>
              <a:ea typeface="Calibri" panose="020F0502020204030204" pitchFamily="34" charset="0"/>
              <a:cs typeface="Arial"/>
            </a:endParaRPr>
          </a:p>
          <a:p>
            <a:pPr>
              <a:lnSpc>
                <a:spcPct val="110000"/>
              </a:lnSpc>
              <a:spcAft>
                <a:spcPts val="1000"/>
              </a:spcAft>
            </a:pPr>
            <a:r>
              <a:rPr lang="en-US" dirty="0">
                <a:latin typeface="Arial"/>
                <a:ea typeface="Calibri" panose="020F0502020204030204" pitchFamily="34" charset="0"/>
                <a:cs typeface="Arial"/>
              </a:rPr>
              <a:t>Mastery </a:t>
            </a:r>
            <a:r>
              <a:rPr lang="en-US" sz="1200" dirty="0">
                <a:effectLst/>
                <a:latin typeface="Arial"/>
                <a:ea typeface="Calibri" panose="020F0502020204030204" pitchFamily="34" charset="0"/>
                <a:cs typeface="Arial"/>
              </a:rPr>
              <a:t>comes through the use of the </a:t>
            </a:r>
            <a:r>
              <a:rPr lang="en-US" sz="1200" i="1" dirty="0">
                <a:effectLst/>
                <a:latin typeface="Arial"/>
                <a:ea typeface="Calibri" panose="020F0502020204030204" pitchFamily="34" charset="0"/>
                <a:cs typeface="Arial"/>
              </a:rPr>
              <a:t>Professional Development Plan</a:t>
            </a:r>
            <a:r>
              <a:rPr lang="en-US" sz="1200" i="0" dirty="0">
                <a:effectLst/>
                <a:latin typeface="Arial"/>
                <a:ea typeface="Calibri" panose="020F0502020204030204" pitchFamily="34" charset="0"/>
                <a:cs typeface="Arial"/>
              </a:rPr>
              <a:t> in Phase 3.</a:t>
            </a:r>
            <a:r>
              <a:rPr lang="en-US" dirty="0">
                <a:latin typeface="Arial"/>
                <a:ea typeface="Calibri" panose="020F0502020204030204" pitchFamily="34" charset="0"/>
                <a:cs typeface="Arial"/>
              </a:rPr>
              <a:t> </a:t>
            </a:r>
            <a:r>
              <a:rPr lang="en-US" sz="1200" dirty="0">
                <a:effectLst/>
                <a:latin typeface="Arial"/>
                <a:ea typeface="Calibri" panose="020F0502020204030204" pitchFamily="34" charset="0"/>
                <a:cs typeface="Arial"/>
              </a:rPr>
              <a:t> Courses that choose not to include the PDP risk voiding the entire FCE approach to leadership development.</a:t>
            </a:r>
            <a:r>
              <a:rPr lang="en-US" dirty="0">
                <a:latin typeface="Arial"/>
                <a:ea typeface="Calibri" panose="020F0502020204030204" pitchFamily="34" charset="0"/>
                <a:cs typeface="Arial"/>
              </a:rPr>
              <a:t>  </a:t>
            </a:r>
            <a:endParaRPr lang="en-US" sz="1200" dirty="0">
              <a:effectLst/>
              <a:latin typeface="Arial" panose="020B0604020202020204" pitchFamily="34" charset="0"/>
              <a:ea typeface="Calibri" panose="020F0502020204030204" pitchFamily="34" charset="0"/>
              <a:cs typeface="Arial"/>
            </a:endParaRP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Why?  Because you can only learn so much in a classroom.  </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Our three-phase model drives individual leadership growth through self-reflection and assessment. This self-reflection and assessment starts before the course with the Commander Interview.  In this interview, participants (many for the first time) get to learn the commander’s perspective on leadership, discuss specific real-world goals for the participant’s flight, and establish desired outcomes – or things the student should learn from the course AND BE ABLE TO DO in the real world.</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 recommend that each FCE course start with a specific AU-provided lesson -- </a:t>
            </a:r>
            <a:r>
              <a:rPr lang="en-US" sz="1200" i="1" dirty="0">
                <a:effectLst/>
                <a:latin typeface="Arial" panose="020B0604020202020204" pitchFamily="34" charset="0"/>
                <a:ea typeface="Calibri" panose="020F0502020204030204" pitchFamily="34" charset="0"/>
                <a:cs typeface="Times New Roman" panose="02020603050405020304" pitchFamily="18" charset="0"/>
              </a:rPr>
              <a:t>The Role of the Flight Commander.</a:t>
            </a:r>
            <a:r>
              <a:rPr lang="en-US" sz="1200" dirty="0">
                <a:effectLst/>
                <a:latin typeface="Arial" panose="020B0604020202020204" pitchFamily="34" charset="0"/>
                <a:ea typeface="Calibri" panose="020F0502020204030204" pitchFamily="34" charset="0"/>
                <a:cs typeface="Times New Roman" panose="02020603050405020304" pitchFamily="18" charset="0"/>
              </a:rPr>
              <a:t>  This lesson leverages the pre-course commander discussion (from Phase 1) and sets the stage for self-assessment at the end of each leadership lesson in the classroom. </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 also recommend that the course close with another AU-provided lesson -- </a:t>
            </a:r>
            <a:r>
              <a:rPr lang="en-US" sz="1200" i="1" dirty="0">
                <a:effectLst/>
                <a:latin typeface="Arial" panose="020B0604020202020204" pitchFamily="34" charset="0"/>
                <a:ea typeface="Calibri" panose="020F0502020204030204" pitchFamily="34" charset="0"/>
                <a:cs typeface="Times New Roman" panose="02020603050405020304" pitchFamily="18" charset="0"/>
              </a:rPr>
              <a:t>The Road Ahead -- </a:t>
            </a:r>
            <a:r>
              <a:rPr lang="en-US" sz="1200" dirty="0">
                <a:effectLst/>
                <a:latin typeface="Arial" panose="020B0604020202020204" pitchFamily="34" charset="0"/>
                <a:ea typeface="Calibri" panose="020F0502020204030204" pitchFamily="34" charset="0"/>
                <a:cs typeface="Times New Roman" panose="02020603050405020304" pitchFamily="18" charset="0"/>
              </a:rPr>
              <a:t> where participants are given instructions to draft their own PDP and close the loop with their squadron commanders through a post-course discussion (in Phase 3). </a:t>
            </a:r>
          </a:p>
          <a:p>
            <a:endParaRPr lang="en-US" dirty="0"/>
          </a:p>
          <a:p>
            <a:r>
              <a:rPr lang="en-US" dirty="0"/>
              <a:t>This Professional Development Plan is critical to success.  (this is the bridge to the next slide)</a:t>
            </a:r>
          </a:p>
        </p:txBody>
      </p:sp>
      <p:sp>
        <p:nvSpPr>
          <p:cNvPr id="4" name="Slide Number Placeholder 3"/>
          <p:cNvSpPr>
            <a:spLocks noGrp="1"/>
          </p:cNvSpPr>
          <p:nvPr>
            <p:ph type="sldNum" sz="quarter" idx="5"/>
          </p:nvPr>
        </p:nvSpPr>
        <p:spPr/>
        <p:txBody>
          <a:bodyPr/>
          <a:lstStyle/>
          <a:p>
            <a:fld id="{B2407526-57F8-9D47-AEB7-CBCC2417DF80}" type="slidenum">
              <a:rPr lang="en-US" smtClean="0"/>
              <a:pPr/>
              <a:t>26</a:t>
            </a:fld>
            <a:endParaRPr lang="en-US"/>
          </a:p>
        </p:txBody>
      </p:sp>
    </p:spTree>
    <p:extLst>
      <p:ext uri="{BB962C8B-B14F-4D97-AF65-F5344CB8AC3E}">
        <p14:creationId xmlns:p14="http://schemas.microsoft.com/office/powerpoint/2010/main" val="42463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nSpc>
                <a:spcPct val="110000"/>
              </a:lnSpc>
              <a:spcAft>
                <a:spcPts val="1000"/>
              </a:spcAft>
            </a:pPr>
            <a:r>
              <a:rPr lang="en-US" sz="1800" dirty="0">
                <a:latin typeface="Arial"/>
                <a:ea typeface="Calibri" panose="020F0502020204030204" pitchFamily="34" charset="0"/>
                <a:cs typeface="Arial"/>
              </a:rPr>
              <a:t>(06:45-07:45)</a:t>
            </a: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The</a:t>
            </a:r>
            <a:r>
              <a:rPr lang="en-US" sz="1800" dirty="0">
                <a:effectLst/>
                <a:latin typeface="Arial"/>
                <a:ea typeface="Calibri" panose="020F0502020204030204" pitchFamily="34" charset="0"/>
                <a:cs typeface="Arial"/>
              </a:rPr>
              <a:t> PDP is a key component of the experiential learning approach used throughout the course.</a:t>
            </a:r>
            <a:r>
              <a:rPr lang="en-US" sz="1800" dirty="0">
                <a:latin typeface="Arial"/>
                <a:ea typeface="Calibri" panose="020F0502020204030204" pitchFamily="34" charset="0"/>
                <a:cs typeface="Arial"/>
              </a:rPr>
              <a:t> </a:t>
            </a:r>
            <a:r>
              <a:rPr lang="en-US" sz="1800" dirty="0">
                <a:effectLst/>
                <a:latin typeface="Arial"/>
                <a:ea typeface="Calibri" panose="020F0502020204030204" pitchFamily="34" charset="0"/>
                <a:cs typeface="Arial"/>
              </a:rPr>
              <a:t> Without this practical exercise as a capstone, behaviors may not be adequately reinforced and result in improved performance. </a:t>
            </a:r>
          </a:p>
          <a:p>
            <a:pPr>
              <a:lnSpc>
                <a:spcPct val="110000"/>
              </a:lnSpc>
              <a:spcAft>
                <a:spcPts val="1000"/>
              </a:spcAft>
            </a:pPr>
            <a:endParaRPr lang="en-US" sz="1800" dirty="0">
              <a:effectLst/>
              <a:latin typeface="Arial"/>
              <a:ea typeface="Calibri" panose="020F0502020204030204" pitchFamily="34" charset="0"/>
              <a:cs typeface="Arial"/>
            </a:endParaRPr>
          </a:p>
          <a:p>
            <a:pPr>
              <a:lnSpc>
                <a:spcPct val="110000"/>
              </a:lnSpc>
              <a:spcAft>
                <a:spcPts val="1000"/>
              </a:spcAft>
            </a:pPr>
            <a:r>
              <a:rPr lang="en-US" sz="1800" dirty="0">
                <a:effectLst/>
                <a:latin typeface="Arial"/>
                <a:ea typeface="Calibri" panose="020F0502020204030204" pitchFamily="34" charset="0"/>
                <a:cs typeface="Arial"/>
              </a:rPr>
              <a:t>The pre- and post-engagement with the squadron commander:</a:t>
            </a:r>
          </a:p>
          <a:p>
            <a:pPr marL="285750" indent="-285750">
              <a:lnSpc>
                <a:spcPct val="110000"/>
              </a:lnSpc>
              <a:spcAft>
                <a:spcPts val="1000"/>
              </a:spcAft>
              <a:buFont typeface="Arial" panose="020B0604020202020204" pitchFamily="34" charset="0"/>
              <a:buChar char="•"/>
            </a:pPr>
            <a:r>
              <a:rPr lang="en-US" sz="1800" dirty="0">
                <a:effectLst/>
                <a:latin typeface="Arial"/>
                <a:ea typeface="Calibri" panose="020F0502020204030204" pitchFamily="34" charset="0"/>
                <a:cs typeface="Arial"/>
              </a:rPr>
              <a:t>is critical for preparing the participant for the course; </a:t>
            </a:r>
          </a:p>
          <a:p>
            <a:pPr marL="285750" indent="-285750">
              <a:lnSpc>
                <a:spcPct val="110000"/>
              </a:lnSpc>
              <a:spcAft>
                <a:spcPts val="1000"/>
              </a:spcAft>
              <a:buFont typeface="Arial" panose="020B0604020202020204" pitchFamily="34" charset="0"/>
              <a:buChar char="•"/>
            </a:pPr>
            <a:r>
              <a:rPr lang="en-US" sz="1800" dirty="0">
                <a:effectLst/>
                <a:latin typeface="Arial"/>
                <a:ea typeface="Calibri" panose="020F0502020204030204" pitchFamily="34" charset="0"/>
                <a:cs typeface="Arial"/>
              </a:rPr>
              <a:t>solidifies their understanding of the roles they play within the organization, and </a:t>
            </a:r>
          </a:p>
          <a:p>
            <a:pPr marL="285750" indent="-285750">
              <a:lnSpc>
                <a:spcPct val="110000"/>
              </a:lnSpc>
              <a:spcAft>
                <a:spcPts val="1000"/>
              </a:spcAft>
              <a:buFont typeface="Arial" panose="020B0604020202020204" pitchFamily="34" charset="0"/>
              <a:buChar char="•"/>
            </a:pPr>
            <a:r>
              <a:rPr lang="en-US" sz="1800" dirty="0">
                <a:effectLst/>
                <a:latin typeface="Arial"/>
                <a:ea typeface="Calibri" panose="020F0502020204030204" pitchFamily="34" charset="0"/>
                <a:cs typeface="Arial"/>
              </a:rPr>
              <a:t>Charts a course for further development as a leader.</a:t>
            </a:r>
            <a:r>
              <a:rPr lang="en-US" sz="1800" dirty="0">
                <a:latin typeface="Arial"/>
                <a:ea typeface="Calibri" panose="020F0502020204030204" pitchFamily="34" charset="0"/>
                <a:cs typeface="Arial"/>
              </a:rPr>
              <a:t> </a:t>
            </a:r>
            <a:endParaRPr lang="en-US" sz="1800" dirty="0">
              <a:effectLst/>
              <a:latin typeface="Arial" panose="020B0604020202020204" pitchFamily="34" charset="0"/>
              <a:ea typeface="Calibri" panose="020F0502020204030204" pitchFamily="34" charset="0"/>
              <a:cs typeface="Arial"/>
            </a:endParaRP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a:ea typeface="Calibri" panose="020F0502020204030204" pitchFamily="34" charset="0"/>
                <a:cs typeface="Arial"/>
              </a:rPr>
              <a:t>The PDP is critical to close-the-loop in learning – learning which starts with the pre-course commander discussion, and ends with certificate presentation by the squadron commander </a:t>
            </a:r>
            <a:r>
              <a:rPr lang="en-US" sz="1800" i="1" dirty="0">
                <a:effectLst/>
                <a:latin typeface="Arial"/>
                <a:ea typeface="Calibri" panose="020F0502020204030204" pitchFamily="34" charset="0"/>
                <a:cs typeface="Arial"/>
              </a:rPr>
              <a:t>after</a:t>
            </a:r>
            <a:r>
              <a:rPr lang="en-US" sz="1800" dirty="0">
                <a:effectLst/>
                <a:latin typeface="Arial"/>
                <a:ea typeface="Calibri" panose="020F0502020204030204" pitchFamily="34" charset="0"/>
                <a:cs typeface="Arial"/>
              </a:rPr>
              <a:t> the PDP-based discussion.</a:t>
            </a:r>
            <a:endParaRPr lang="en-US" dirty="0">
              <a:latin typeface="Arial"/>
              <a:ea typeface="Calibri" panose="020F0502020204030204" pitchFamily="34" charset="0"/>
              <a:cs typeface="Arial"/>
            </a:endParaRPr>
          </a:p>
          <a:p>
            <a:endParaRPr lang="en-US" sz="1800" dirty="0">
              <a:latin typeface="Arial"/>
              <a:ea typeface="Calibri" panose="020F0502020204030204" pitchFamily="34" charset="0"/>
              <a:cs typeface="Arial"/>
            </a:endParaRPr>
          </a:p>
          <a:p>
            <a:r>
              <a:rPr lang="en-US" sz="1800" dirty="0">
                <a:latin typeface="Arial"/>
                <a:ea typeface="Calibri" panose="020F0502020204030204" pitchFamily="34" charset="0"/>
                <a:cs typeface="Arial"/>
              </a:rPr>
              <a:t>In between comes all the "experiential" lesson goodness – and Mike's going to talk about that right now.</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27</a:t>
            </a:fld>
            <a:endParaRPr lang="en-US"/>
          </a:p>
        </p:txBody>
      </p:sp>
    </p:spTree>
    <p:extLst>
      <p:ext uri="{BB962C8B-B14F-4D97-AF65-F5344CB8AC3E}">
        <p14:creationId xmlns:p14="http://schemas.microsoft.com/office/powerpoint/2010/main" val="1128425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0000"/>
              </a:lnSpc>
              <a:spcAft>
                <a:spcPts val="1000"/>
              </a:spcAft>
            </a:pPr>
            <a:r>
              <a:rPr lang="en-US" dirty="0">
                <a:latin typeface="Arial"/>
                <a:ea typeface="Calibri" panose="020F0502020204030204" pitchFamily="34" charset="0"/>
                <a:cs typeface="Arial"/>
              </a:rPr>
              <a:t>(00:00 – 00:40) (MIKE)</a:t>
            </a:r>
          </a:p>
          <a:p>
            <a:pPr>
              <a:lnSpc>
                <a:spcPct val="110000"/>
              </a:lnSpc>
              <a:spcAft>
                <a:spcPts val="1000"/>
              </a:spcAft>
            </a:pPr>
            <a:endParaRPr lang="en-US" dirty="0">
              <a:latin typeface="Arial"/>
              <a:ea typeface="Calibri" panose="020F0502020204030204" pitchFamily="34" charset="0"/>
              <a:cs typeface="Arial"/>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Thanks KV.</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Arial"/>
            </a:endParaRPr>
          </a:p>
          <a:p>
            <a:pPr>
              <a:lnSpc>
                <a:spcPct val="110000"/>
              </a:lnSpc>
              <a:spcAft>
                <a:spcPts val="1000"/>
              </a:spcAft>
            </a:pPr>
            <a:r>
              <a:rPr lang="en-US" dirty="0">
                <a:latin typeface="Arial"/>
                <a:ea typeface="Calibri" panose="020F0502020204030204" pitchFamily="34" charset="0"/>
                <a:cs typeface="Arial"/>
              </a:rPr>
              <a:t>By now, you are probably wondering – how do lessons work?  We've said that you don't need to be an expert to put on one of these courses in your unit...and you are probably wondering how that is possible.</a:t>
            </a: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r>
              <a:rPr lang="en-US" dirty="0">
                <a:latin typeface="Arial"/>
                <a:ea typeface="Calibri" panose="020F0502020204030204" pitchFamily="34" charset="0"/>
                <a:cs typeface="Arial"/>
              </a:rPr>
              <a:t>The answer is what we call "experiential learning" or "learning by doing."  </a:t>
            </a: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r>
              <a:rPr lang="en-US" dirty="0">
                <a:latin typeface="Arial"/>
                <a:ea typeface="Calibri" panose="020F0502020204030204" pitchFamily="34" charset="0"/>
                <a:cs typeface="Arial"/>
              </a:rPr>
              <a:t>Our leadership lessons are the exact opposite of what most of you have grown to expect – Death by PowerPoint.  And we've written them so that anybody can teach them...even someone without a background in leadership.</a:t>
            </a: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endParaRPr lang="en-US" dirty="0">
              <a:latin typeface="Arial" panose="020B0604020202020204" pitchFamily="34" charset="0"/>
              <a:ea typeface="Calibri" panose="020F0502020204030204" pitchFamily="34" charset="0"/>
              <a:cs typeface="Arial"/>
            </a:endParaRPr>
          </a:p>
          <a:p>
            <a:pPr>
              <a:lnSpc>
                <a:spcPct val="110000"/>
              </a:lnSpc>
              <a:spcAft>
                <a:spcPts val="1000"/>
              </a:spcAft>
            </a:pPr>
            <a:r>
              <a:rPr lang="en-US" dirty="0">
                <a:latin typeface="Arial"/>
                <a:ea typeface="Calibri" panose="020F0502020204030204" pitchFamily="34" charset="0"/>
                <a:cs typeface="Arial"/>
              </a:rPr>
              <a:t>But I'm getting a little ahead of myself.  Let's take a look at how lessons fit into the overall course picture first.</a:t>
            </a:r>
            <a:endParaRPr lang="en-US" dirty="0">
              <a:latin typeface="Arial" panose="020B0604020202020204" pitchFamily="34" charset="0"/>
              <a:ea typeface="Calibri" panose="020F0502020204030204" pitchFamily="34" charset="0"/>
              <a:cs typeface="Arial"/>
            </a:endParaRPr>
          </a:p>
          <a:p>
            <a:endParaRPr lang="en-US" dirty="0">
              <a:latin typeface="Calibri"/>
              <a:ea typeface="Calibri" panose="020F0502020204030204" pitchFamily="34" charset="0"/>
              <a:cs typeface="Calibri"/>
            </a:endParaRPr>
          </a:p>
          <a:p>
            <a:pPr marL="0" marR="0">
              <a:spcBef>
                <a:spcPts val="0"/>
              </a:spcBef>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28</a:t>
            </a:fld>
            <a:endParaRPr lang="en-US"/>
          </a:p>
        </p:txBody>
      </p:sp>
    </p:spTree>
    <p:extLst>
      <p:ext uri="{BB962C8B-B14F-4D97-AF65-F5344CB8AC3E}">
        <p14:creationId xmlns:p14="http://schemas.microsoft.com/office/powerpoint/2010/main" val="3721084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defRPr/>
            </a:pPr>
            <a:r>
              <a:rPr lang="en-US" sz="1800" dirty="0">
                <a:latin typeface="Arial"/>
                <a:ea typeface="Calibri" panose="020F0502020204030204" pitchFamily="34" charset="0"/>
                <a:cs typeface="Arial"/>
              </a:rPr>
              <a:t>(00:40 –02:00)</a:t>
            </a: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The content for a Flight Commander Leadership Course comes in two forms: Lesson plans and lesson guides.</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Let's take a look at the lesson plans first.</a:t>
            </a: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(Click)</a:t>
            </a:r>
            <a:endParaRPr lang="en-US" dirty="0">
              <a:latin typeface="Calibri"/>
              <a:ea typeface="Calibri" panose="020F0502020204030204" pitchFamily="34" charset="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Air</a:t>
            </a:r>
            <a:r>
              <a:rPr lang="en-US" sz="1800" dirty="0">
                <a:effectLst/>
                <a:latin typeface="Arial"/>
                <a:ea typeface="Calibri" panose="020F0502020204030204" pitchFamily="34" charset="0"/>
                <a:cs typeface="Arial"/>
              </a:rPr>
              <a:t> University provides </a:t>
            </a:r>
            <a:r>
              <a:rPr lang="en-US" sz="1800" dirty="0">
                <a:latin typeface="Arial"/>
                <a:ea typeface="Calibri" panose="020F0502020204030204" pitchFamily="34" charset="0"/>
                <a:cs typeface="Arial"/>
              </a:rPr>
              <a:t>recommended leadership</a:t>
            </a:r>
            <a:r>
              <a:rPr lang="en-US" sz="1800" dirty="0">
                <a:effectLst/>
                <a:latin typeface="Arial"/>
                <a:ea typeface="Calibri" panose="020F0502020204030204" pitchFamily="34" charset="0"/>
                <a:cs typeface="Arial"/>
              </a:rPr>
              <a:t> </a:t>
            </a:r>
            <a:r>
              <a:rPr lang="en-US" sz="1800" dirty="0">
                <a:latin typeface="Arial"/>
                <a:ea typeface="Calibri" panose="020F0502020204030204" pitchFamily="34" charset="0"/>
                <a:cs typeface="Arial"/>
              </a:rPr>
              <a:t>lesson plans </a:t>
            </a:r>
            <a:r>
              <a:rPr lang="en-US" sz="1800" dirty="0">
                <a:effectLst/>
                <a:latin typeface="Arial"/>
                <a:ea typeface="Calibri" panose="020F0502020204030204" pitchFamily="34" charset="0"/>
                <a:cs typeface="Arial"/>
              </a:rPr>
              <a:t>through </a:t>
            </a:r>
            <a:r>
              <a:rPr lang="en-US" sz="1800" i="1" dirty="0">
                <a:effectLst/>
                <a:latin typeface="Arial"/>
                <a:ea typeface="Calibri" panose="020F0502020204030204" pitchFamily="34" charset="0"/>
                <a:cs typeface="Arial"/>
              </a:rPr>
              <a:t>The Flight Commander’s Edge community</a:t>
            </a:r>
            <a:r>
              <a:rPr lang="en-US" sz="1800" i="1" dirty="0">
                <a:latin typeface="Arial"/>
                <a:ea typeface="Calibri" panose="020F0502020204030204" pitchFamily="34" charset="0"/>
                <a:cs typeface="Arial"/>
              </a:rPr>
              <a:t>.  </a:t>
            </a:r>
            <a:r>
              <a:rPr lang="en-US" sz="1800" dirty="0">
                <a:latin typeface="Arial"/>
                <a:ea typeface="Calibri" panose="020F0502020204030204" pitchFamily="34" charset="0"/>
                <a:cs typeface="Arial"/>
              </a:rPr>
              <a:t>That is what you see here on the left side of the screen.  We have a TON of topics already prepared which reflect the things that all flight-level leaders need to be good at from a leadership perspective.  </a:t>
            </a:r>
            <a:endParaRPr lang="en-US" sz="1800" dirty="0">
              <a:latin typeface="Arial" panose="020B0604020202020204" pitchFamily="34" charset="0"/>
              <a:ea typeface="Calibri" panose="020F0502020204030204" pitchFamily="34" charset="0"/>
              <a:cs typeface="Arial"/>
            </a:endParaRPr>
          </a:p>
          <a:p>
            <a:pPr>
              <a:defRPr/>
            </a:pPr>
            <a:endParaRPr lang="en-US" sz="1800" dirty="0">
              <a:latin typeface="Arial"/>
              <a:ea typeface="Calibri" panose="020F0502020204030204" pitchFamily="34" charset="0"/>
              <a:cs typeface="Arial"/>
            </a:endParaRPr>
          </a:p>
          <a:p>
            <a:pPr>
              <a:defRPr/>
            </a:pPr>
            <a:r>
              <a:rPr lang="en-US" dirty="0"/>
              <a:t>Things like:  preparing for flight command, full range leadership, </a:t>
            </a:r>
            <a:r>
              <a:rPr lang="en-US" dirty="0" err="1"/>
              <a:t>biulding</a:t>
            </a:r>
            <a:r>
              <a:rPr lang="en-US" dirty="0"/>
              <a:t> teams, solving problems, and others.</a:t>
            </a:r>
            <a:endParaRPr lang="en-US" dirty="0">
              <a:cs typeface="Calibri"/>
            </a:endParaRPr>
          </a:p>
          <a:p>
            <a:pPr>
              <a:defRPr/>
            </a:pPr>
            <a:endParaRPr lang="en-US" sz="1800" dirty="0">
              <a:latin typeface="Arial"/>
              <a:cs typeface="Arial"/>
            </a:endParaRPr>
          </a:p>
          <a:p>
            <a:pPr>
              <a:defRPr/>
            </a:pPr>
            <a:r>
              <a:rPr lang="en-US" dirty="0"/>
              <a:t>All of these AU-provided lessons are “ready-to-use,” meaning they include everything you need to use to execute them.  Slides, handouts, even a script so that you don’t need to be an expert to present them. </a:t>
            </a:r>
            <a:endParaRPr lang="en-US" dirty="0">
              <a:cs typeface="Calibri"/>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These lessons were built by the leadership experts at The Flight Commander's Edge based on the input of leaders (both senior and junior) all around the Air Force.  They are universal – and apply to flight level leaders everywhere.  In fact, if you look closely they reflect the core leadership concepts reflected in both the new Airman's Foundational Competency Model AND the even newer Airman Leadership Qualities.</a:t>
            </a:r>
            <a:endParaRPr lang="en-US" sz="1800" dirty="0">
              <a:latin typeface="Arial" panose="020B0604020202020204" pitchFamily="34" charset="0"/>
              <a:ea typeface="Calibri" panose="020F0502020204030204" pitchFamily="34" charset="0"/>
              <a:cs typeface="Arial"/>
            </a:endParaRPr>
          </a:p>
          <a:p>
            <a:pPr>
              <a:defRPr/>
            </a:pPr>
            <a:endParaRPr lang="en-US" sz="1800" dirty="0">
              <a:latin typeface="Arial"/>
              <a:ea typeface="Calibri" panose="020F0502020204030204" pitchFamily="34" charset="0"/>
              <a:cs typeface="Arial"/>
            </a:endParaRPr>
          </a:p>
          <a:p>
            <a:pPr>
              <a:defRPr/>
            </a:pPr>
            <a:r>
              <a:rPr lang="en-US" sz="1800" dirty="0">
                <a:latin typeface="Arial"/>
                <a:ea typeface="Calibri" panose="020F0502020204030204" pitchFamily="34" charset="0"/>
                <a:cs typeface="Arial"/>
              </a:rPr>
              <a:t>In other words – if you are a flight level leader, these are the things you must know to not suck.</a:t>
            </a:r>
          </a:p>
          <a:p>
            <a:pPr>
              <a:defRPr/>
            </a:pPr>
            <a:endParaRPr lang="en-US" sz="1800" dirty="0">
              <a:latin typeface="Arial"/>
              <a:ea typeface="Calibri" panose="020F0502020204030204" pitchFamily="34" charset="0"/>
              <a:cs typeface="Arial"/>
            </a:endParaRPr>
          </a:p>
          <a:p>
            <a:pPr>
              <a:defRP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sz="18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29</a:t>
            </a:fld>
            <a:endParaRPr lang="en-US"/>
          </a:p>
        </p:txBody>
      </p:sp>
    </p:spTree>
    <p:extLst>
      <p:ext uri="{BB962C8B-B14F-4D97-AF65-F5344CB8AC3E}">
        <p14:creationId xmlns:p14="http://schemas.microsoft.com/office/powerpoint/2010/main" val="1533502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cs typeface="Calibri"/>
              </a:rPr>
              <a:t>(02:00- 03:08)</a:t>
            </a:r>
          </a:p>
          <a:p>
            <a:endParaRPr lang="en-US" dirty="0">
              <a:cs typeface="Calibri"/>
            </a:endParaRPr>
          </a:p>
          <a:p>
            <a:r>
              <a:rPr lang="en-US" dirty="0">
                <a:cs typeface="Calibri"/>
              </a:rPr>
              <a:t>On the other side of the screen are our Lesson Guides.  </a:t>
            </a:r>
          </a:p>
          <a:p>
            <a:endParaRPr lang="en-US" dirty="0">
              <a:cs typeface="Calibri"/>
            </a:endParaRPr>
          </a:p>
          <a:p>
            <a:r>
              <a:rPr lang="en-US" dirty="0">
                <a:cs typeface="Calibri"/>
              </a:rPr>
              <a:t>(Click again)</a:t>
            </a:r>
            <a:endParaRPr lang="en-US" dirty="0"/>
          </a:p>
          <a:p>
            <a:endParaRPr lang="en-US" dirty="0">
              <a:cs typeface="Calibri"/>
            </a:endParaRPr>
          </a:p>
          <a:p>
            <a:r>
              <a:rPr lang="en-US" dirty="0">
                <a:cs typeface="Calibri"/>
              </a:rPr>
              <a:t>Lesson Guides are NOT full lesson plans.  They are exactly what the name implies – guides for you to provide to YOUR LOCAL BASE EXPERTS.  </a:t>
            </a:r>
            <a:r>
              <a:rPr lang="en-US" dirty="0"/>
              <a:t>They don’t provide lesson content themselves.  Instead, they serve to help your LOCAL BASE EXPERTS – people like the JAG, or someone from Manpower, or someone from Services -- tailor presentations to things that flight-level leaders need to know.</a:t>
            </a:r>
            <a:endParaRPr lang="en-US" dirty="0">
              <a:cs typeface="Calibri"/>
            </a:endParaRPr>
          </a:p>
          <a:p>
            <a:endParaRPr lang="en-US" dirty="0">
              <a:cs typeface="Calibri"/>
            </a:endParaRPr>
          </a:p>
          <a:p>
            <a:r>
              <a:rPr lang="en-US" dirty="0"/>
              <a:t>For example, if your commander wants to include a lesson on Discipline, Non-Judicial Punishment, and the Uniform Code of Military Justice, you will ask the JAG to develop a presentation for you.  The lesson guide will help your Staff Judge Advocate  tailor something specific to the right level for the course and the audience.</a:t>
            </a:r>
            <a:endParaRPr lang="en-US" dirty="0">
              <a:cs typeface="Calibri"/>
            </a:endParaRPr>
          </a:p>
          <a:p>
            <a:endParaRPr lang="en-US" dirty="0">
              <a:cs typeface="Calibri"/>
            </a:endParaRPr>
          </a:p>
          <a:p>
            <a:r>
              <a:rPr lang="en-US" dirty="0">
                <a:cs typeface="Calibri"/>
              </a:rPr>
              <a:t>These guides are just ideas for you to include in your courses.  Your commander may want to include other topics not listed here.  That's perfectly ok.  In fact, it is highly encouraged.  Some of you may already have recommended lesson topics from your commanders that don't have a guide.  Let us know.  Help us write one that we can share with others across the force through our community.</a:t>
            </a:r>
          </a:p>
          <a:p>
            <a:endParaRPr lang="en-US" dirty="0">
              <a:cs typeface="Calibri"/>
            </a:endParaRPr>
          </a:p>
          <a:p>
            <a:r>
              <a:rPr lang="en-US" dirty="0">
                <a:cs typeface="Calibri"/>
              </a:rPr>
              <a:t>Before we move on from lessons, there are a few special ones we need to talk about.</a:t>
            </a:r>
          </a:p>
          <a:p>
            <a:endParaRPr lang="en-US" dirty="0">
              <a:cs typeface="Calibri"/>
            </a:endParaRPr>
          </a:p>
          <a:p>
            <a:endParaRPr lang="en-US" dirty="0"/>
          </a:p>
          <a:p>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30</a:t>
            </a:fld>
            <a:endParaRPr lang="en-US"/>
          </a:p>
        </p:txBody>
      </p:sp>
    </p:spTree>
    <p:extLst>
      <p:ext uri="{BB962C8B-B14F-4D97-AF65-F5344CB8AC3E}">
        <p14:creationId xmlns:p14="http://schemas.microsoft.com/office/powerpoint/2010/main" val="236569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cs typeface="Calibri"/>
              </a:rPr>
              <a:t>(00:43-02:35) </a:t>
            </a:r>
          </a:p>
          <a:p>
            <a:r>
              <a:rPr lang="en-US" dirty="0">
                <a:cs typeface="Calibri"/>
              </a:rPr>
              <a:t>Before we get started, I'd like to introduce the Flight Commander's Edge – or FCE -- Team.   </a:t>
            </a:r>
          </a:p>
          <a:p>
            <a:endParaRPr lang="en-US" dirty="0">
              <a:cs typeface="Calibri"/>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dirty="0">
                <a:cs typeface="Calibri"/>
              </a:rPr>
              <a:t>As I mentioned earlier, I'm Maj Courtney Scott, the FCE Program Director at Air University. </a:t>
            </a:r>
            <a:r>
              <a:rPr lang="en-US" dirty="0"/>
              <a:t>I am a pilot who has flown C-17s, MQ-1s and MQ-9s. I now work in the leadership department at the </a:t>
            </a:r>
            <a:r>
              <a:rPr lang="en-US" dirty="0" err="1"/>
              <a:t>eSchool</a:t>
            </a:r>
            <a:r>
              <a:rPr lang="en-US" dirty="0"/>
              <a:t> of Graduate Professional Military Education or “PME” – that's the Air University school responsible for all online officer education – at Maxwell AFB, Alabama.</a:t>
            </a:r>
            <a:endParaRPr lang="en-US" dirty="0">
              <a:cs typeface="Calibri"/>
            </a:endParaRPr>
          </a:p>
          <a:p>
            <a:endParaRPr lang="en-US" dirty="0">
              <a:cs typeface="Calibri"/>
            </a:endParaRPr>
          </a:p>
          <a:p>
            <a:r>
              <a:rPr lang="en-US" dirty="0">
                <a:cs typeface="Calibri"/>
              </a:rPr>
              <a:t>Presenting with me today are Ms. Carolyn Knutson-Vaccaro or "KV" for short, and Mr. Mike Hower.</a:t>
            </a:r>
          </a:p>
          <a:p>
            <a:endParaRPr lang="en-US" dirty="0">
              <a:cs typeface="Calibri"/>
            </a:endParaRPr>
          </a:p>
          <a:p>
            <a:r>
              <a:rPr lang="en-US" dirty="0">
                <a:cs typeface="Calibri"/>
              </a:rPr>
              <a:t>KV is a retired </a:t>
            </a:r>
            <a:r>
              <a:rPr lang="en-US" dirty="0"/>
              <a:t>Air Force major who also happens to be a prior enlisted Marine and a graduate of their Senior NCO PME program.  She brings a different "lens" to our leadership development efforts.   Today, she serves as the manager of the FCE online community. KV is happy to call Alabama home as both of her children attend college in the state. </a:t>
            </a:r>
            <a:endParaRPr lang="en-US" dirty="0">
              <a:cs typeface="Calibri"/>
            </a:endParaRPr>
          </a:p>
          <a:p>
            <a:endParaRPr lang="en-US" dirty="0">
              <a:cs typeface="Calibri"/>
            </a:endParaRPr>
          </a:p>
          <a:p>
            <a:r>
              <a:rPr lang="en-US" dirty="0">
                <a:cs typeface="Calibri"/>
              </a:rPr>
              <a:t>Mike is a retired Lt Col who currently works as the </a:t>
            </a:r>
            <a:r>
              <a:rPr lang="en-US" dirty="0"/>
              <a:t>strategic advisor for the eSchool of Graduate PME and travels from place to place in his RV.  In 2018, he developed the experiential method we use in the FCE program – that's the key reason you can "Just Add Leaders" to create a good course.</a:t>
            </a:r>
            <a:endParaRPr lang="en-US" dirty="0">
              <a:cs typeface="Calibri"/>
            </a:endParaRPr>
          </a:p>
          <a:p>
            <a:endParaRPr lang="en-US" dirty="0">
              <a:cs typeface="Calibri"/>
            </a:endParaRPr>
          </a:p>
          <a:p>
            <a:r>
              <a:rPr lang="en-US" dirty="0">
                <a:cs typeface="Calibri"/>
              </a:rPr>
              <a:t>I'm thrilled to have both of them on my team, and they will be sharing the stage with me here today as we walk you through the process of building your own leadership development program.</a:t>
            </a:r>
          </a:p>
          <a:p>
            <a:endParaRPr lang="en-US" dirty="0">
              <a:cs typeface="Calibri"/>
            </a:endParaRPr>
          </a:p>
          <a:p>
            <a:r>
              <a:rPr lang="en-US" dirty="0">
                <a:cs typeface="Calibri"/>
              </a:rPr>
              <a:t>Also, in our breakout groups, you will be meeting Dr. Chris Shannon and Maj Travis Neal.  Dr. Shannon is a leadership educator at Air University, and Maj. Neal, a KC-135 pilot, is the lead for curriculum development for the new distance learning enlisted PME program at AU.</a:t>
            </a:r>
          </a:p>
          <a:p>
            <a:endParaRPr lang="en-US" dirty="0">
              <a:cs typeface="Calibri"/>
            </a:endParaRPr>
          </a:p>
          <a:p>
            <a:r>
              <a:rPr lang="en-US" dirty="0">
                <a:cs typeface="Calibri"/>
              </a:rPr>
              <a:t>Over the next two hours.... (transition to overview slide)</a:t>
            </a:r>
          </a:p>
        </p:txBody>
      </p:sp>
      <p:sp>
        <p:nvSpPr>
          <p:cNvPr id="4" name="Slide Number Placeholder 3"/>
          <p:cNvSpPr>
            <a:spLocks noGrp="1"/>
          </p:cNvSpPr>
          <p:nvPr>
            <p:ph type="sldNum" sz="quarter" idx="5"/>
          </p:nvPr>
        </p:nvSpPr>
        <p:spPr/>
        <p:txBody>
          <a:bodyPr/>
          <a:lstStyle/>
          <a:p>
            <a:fld id="{B2407526-57F8-9D47-AEB7-CBCC2417DF80}" type="slidenum">
              <a:rPr lang="en-US" smtClean="0"/>
              <a:pPr/>
              <a:t>4</a:t>
            </a:fld>
            <a:endParaRPr lang="en-US"/>
          </a:p>
        </p:txBody>
      </p:sp>
    </p:spTree>
    <p:extLst>
      <p:ext uri="{BB962C8B-B14F-4D97-AF65-F5344CB8AC3E}">
        <p14:creationId xmlns:p14="http://schemas.microsoft.com/office/powerpoint/2010/main" val="3877322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cs typeface="Calibri"/>
              </a:rPr>
              <a:t>(03:08 – 4:30)</a:t>
            </a:r>
            <a:endParaRPr lang="en-US" dirty="0"/>
          </a:p>
          <a:p>
            <a:r>
              <a:rPr lang="en-US" dirty="0"/>
              <a:t>Of the 15 AU-provided lessons, we have four CORE lessons that we recommend ALL courses use.  </a:t>
            </a:r>
          </a:p>
          <a:p>
            <a:endParaRPr lang="en-US" dirty="0"/>
          </a:p>
          <a:p>
            <a:r>
              <a:rPr lang="en-US" dirty="0"/>
              <a:t>(click again)</a:t>
            </a:r>
          </a:p>
          <a:p>
            <a:endParaRPr lang="en-US" dirty="0"/>
          </a:p>
          <a:p>
            <a:r>
              <a:rPr lang="en-US" dirty="0"/>
              <a:t>We’ve already discussed two of these:</a:t>
            </a:r>
            <a:endParaRPr lang="en-US" dirty="0">
              <a:cs typeface="Calibri"/>
            </a:endParaRPr>
          </a:p>
          <a:p>
            <a:pPr marL="171450" indent="-171450">
              <a:buFont typeface="Arial"/>
              <a:buChar char="•"/>
            </a:pPr>
            <a:r>
              <a:rPr lang="en-US" dirty="0"/>
              <a:t>The Role of the Flight Commander is meant to be the first lesson in every course.  It sets the stage for success when combined with the pre-course commander interview.</a:t>
            </a:r>
            <a:endParaRPr lang="en-US" dirty="0">
              <a:cs typeface="Calibri"/>
            </a:endParaRPr>
          </a:p>
          <a:p>
            <a:pPr marL="171450" indent="-171450">
              <a:buFont typeface="Arial"/>
              <a:buChar char="•"/>
            </a:pPr>
            <a:r>
              <a:rPr lang="en-US" dirty="0"/>
              <a:t>The Road Ahead lesson is the last lesson of the course.  It paves the road ahead for completion of the Personal Development Plan and sets the stage for mastery of course outcomes.</a:t>
            </a:r>
            <a:endParaRPr lang="en-US" dirty="0">
              <a:cs typeface="Calibri"/>
            </a:endParaRPr>
          </a:p>
          <a:p>
            <a:endParaRPr lang="en-US" dirty="0"/>
          </a:p>
          <a:p>
            <a:r>
              <a:rPr lang="en-US" dirty="0"/>
              <a:t>Together, these two lessons – first and last – are known as the BOOKEND lessons.  No course really would be complete without them.</a:t>
            </a:r>
          </a:p>
          <a:p>
            <a:endParaRPr lang="en-US" dirty="0"/>
          </a:p>
          <a:p>
            <a:r>
              <a:rPr lang="en-US" dirty="0"/>
              <a:t>The other two CORE lessons are Preparing for Command and Senior Leader Perspective.  </a:t>
            </a:r>
            <a:endParaRPr lang="en-US" dirty="0">
              <a:cs typeface="Calibri"/>
            </a:endParaRPr>
          </a:p>
          <a:p>
            <a:endParaRPr lang="en-US" dirty="0"/>
          </a:p>
          <a:p>
            <a:r>
              <a:rPr lang="en-US" dirty="0"/>
              <a:t>(Click)</a:t>
            </a:r>
          </a:p>
          <a:p>
            <a:endParaRPr lang="en-US" dirty="0"/>
          </a:p>
          <a:p>
            <a:pPr marL="171450" indent="-171450">
              <a:buFont typeface="Arial"/>
              <a:buChar char="•"/>
            </a:pPr>
            <a:r>
              <a:rPr lang="en-US" dirty="0"/>
              <a:t>Preparing for Command highlights the responsibilities of flight level leaders and how to prepare for those responsibilities.  </a:t>
            </a:r>
            <a:endParaRPr lang="en-US" dirty="0">
              <a:cs typeface="Calibri"/>
            </a:endParaRPr>
          </a:p>
          <a:p>
            <a:pPr marL="171450" indent="-171450">
              <a:buFont typeface="Arial"/>
              <a:buChar char="•"/>
            </a:pPr>
            <a:r>
              <a:rPr lang="en-US" dirty="0"/>
              <a:t>Senior Leader Perspective presents a high-level leadership perspective on what is important at the flight-leadership level and how flight-level leaders are critical to the mission.</a:t>
            </a:r>
            <a:endParaRPr lang="en-US" dirty="0">
              <a:cs typeface="Calibri"/>
            </a:endParaRPr>
          </a:p>
          <a:p>
            <a:endParaRPr lang="en-US" dirty="0"/>
          </a:p>
          <a:p>
            <a:r>
              <a:rPr lang="en-US" dirty="0"/>
              <a:t>We think every flight-level leadership course should contain these four lessons, because they are the ones that truly set the stage for flight-level leadership success.</a:t>
            </a: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31</a:t>
            </a:fld>
            <a:endParaRPr lang="en-US"/>
          </a:p>
        </p:txBody>
      </p:sp>
    </p:spTree>
    <p:extLst>
      <p:ext uri="{BB962C8B-B14F-4D97-AF65-F5344CB8AC3E}">
        <p14:creationId xmlns:p14="http://schemas.microsoft.com/office/powerpoint/2010/main" val="453396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0000"/>
              </a:lnSpc>
              <a:spcAft>
                <a:spcPts val="1000"/>
              </a:spcAft>
            </a:pPr>
            <a:r>
              <a:rPr lang="en-US" sz="1800" dirty="0">
                <a:latin typeface="Arial"/>
                <a:ea typeface="Calibri" panose="020F0502020204030204" pitchFamily="34" charset="0"/>
                <a:cs typeface="Arial"/>
              </a:rPr>
              <a:t>(04:23-05:15)</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Ok, so how do our lesson plans work?</a:t>
            </a:r>
            <a:endParaRPr lang="en-US" dirty="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The</a:t>
            </a:r>
            <a:r>
              <a:rPr lang="en-US" sz="1800" dirty="0">
                <a:effectLst/>
                <a:latin typeface="Arial"/>
                <a:ea typeface="Calibri" panose="020F0502020204030204" pitchFamily="34" charset="0"/>
                <a:cs typeface="Arial"/>
              </a:rPr>
              <a:t> key to </a:t>
            </a:r>
            <a:r>
              <a:rPr lang="en-US" sz="1800" dirty="0">
                <a:latin typeface="Arial"/>
                <a:ea typeface="Calibri" panose="020F0502020204030204" pitchFamily="34" charset="0"/>
                <a:cs typeface="Arial"/>
              </a:rPr>
              <a:t>all our lesson plans – the reason that anybody can teach them -- is because they are written using a really cool approach called the "Experiential Learning Model."</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We aren’t going to talk about the theory behind this model, but you need to know how it works.  (If you want to learn more, there is a lot of detail in your workbook and the Course Director Handbook.)</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Experiential learning is "learning by doing." It is based on the key idea that we learn best from "direct experience" -- and the more times we are exposed to a subject, and the more times we interact with it in a meaningful way -- we get better.  We move up the levels of learning ladder from simply understanding something, but instead being able to do or create something based on that new knowledge.</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All of that is shown on the chart here.  Lots of words, but would you believe you've been doing it already today?</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effectLst/>
              <a:latin typeface="Arial" panose="020B0604020202020204" pitchFamily="34" charset="0"/>
              <a:ea typeface="Calibri" panose="020F0502020204030204" pitchFamily="34" charset="0"/>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32</a:t>
            </a:fld>
            <a:endParaRPr lang="en-US"/>
          </a:p>
        </p:txBody>
      </p:sp>
    </p:spTree>
    <p:extLst>
      <p:ext uri="{BB962C8B-B14F-4D97-AF65-F5344CB8AC3E}">
        <p14:creationId xmlns:p14="http://schemas.microsoft.com/office/powerpoint/2010/main" val="165251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0000"/>
              </a:lnSpc>
              <a:spcAft>
                <a:spcPts val="1000"/>
              </a:spcAft>
            </a:pPr>
            <a:r>
              <a:rPr lang="en-US" sz="1800" dirty="0">
                <a:latin typeface="Arial"/>
                <a:ea typeface="Calibri" panose="020F0502020204030204" pitchFamily="34" charset="0"/>
                <a:cs typeface="Arial"/>
              </a:rPr>
              <a:t>(05:15 – 05:35)</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Before this course, none of you knew anything about building a flight level leadership course.  You were faced with a "new situation."</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You enrolled in our course, and expected just to show up at the workshop and have knowledge poured into your heads, right?</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That's traditional, or classroom style learning.  Not experiential learning.</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effectLst/>
              <a:latin typeface="Arial" panose="020B0604020202020204" pitchFamily="34" charset="0"/>
              <a:ea typeface="Calibri" panose="020F0502020204030204" pitchFamily="34" charset="0"/>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33</a:t>
            </a:fld>
            <a:endParaRPr lang="en-US"/>
          </a:p>
        </p:txBody>
      </p:sp>
    </p:spTree>
    <p:extLst>
      <p:ext uri="{BB962C8B-B14F-4D97-AF65-F5344CB8AC3E}">
        <p14:creationId xmlns:p14="http://schemas.microsoft.com/office/powerpoint/2010/main" val="3879413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0000"/>
              </a:lnSpc>
              <a:spcAft>
                <a:spcPts val="1000"/>
              </a:spcAft>
            </a:pPr>
            <a:r>
              <a:rPr lang="en-US" sz="1800" dirty="0">
                <a:latin typeface="Arial"/>
                <a:ea typeface="Calibri" panose="020F0502020204030204" pitchFamily="34" charset="0"/>
                <a:cs typeface="Arial"/>
              </a:rPr>
              <a:t>(05:35 – 06:00)</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You may have been surprised when we sent you pre-course homework -- just like when you were back in grade school or university.</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In this homework, we asked you to do some things to prepare for class.  Watch a video.  Conduct an interview. Take a poll. Register for a website.</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By doing this, all of you were given the same background before the course started -- you all had the same concrete experience upon which we could build.</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endParaRPr lang="en-US" sz="1800" dirty="0">
              <a:effectLst/>
              <a:latin typeface="Arial" panose="020B0604020202020204" pitchFamily="34" charset="0"/>
              <a:ea typeface="Calibri" panose="020F0502020204030204" pitchFamily="34" charset="0"/>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34</a:t>
            </a:fld>
            <a:endParaRPr lang="en-US"/>
          </a:p>
        </p:txBody>
      </p:sp>
    </p:spTree>
    <p:extLst>
      <p:ext uri="{BB962C8B-B14F-4D97-AF65-F5344CB8AC3E}">
        <p14:creationId xmlns:p14="http://schemas.microsoft.com/office/powerpoint/2010/main" val="3204153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0000"/>
              </a:lnSpc>
              <a:spcAft>
                <a:spcPts val="1000"/>
              </a:spcAft>
            </a:pPr>
            <a:r>
              <a:rPr lang="en-US" sz="1800" dirty="0">
                <a:latin typeface="Arial"/>
                <a:ea typeface="Calibri" panose="020F0502020204030204" pitchFamily="34" charset="0"/>
                <a:cs typeface="Arial"/>
              </a:rPr>
              <a:t>(06:00 - 06:40)</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Today, in the workshop, the first thing we did was talk about what you discovered during your interviews.  In a short breakout session, you presented -- or published -- your "results" to others, and you had an opportunity to hear what others had to say and think about – or process – how their results may have been different from yours.</a:t>
            </a:r>
          </a:p>
          <a:p>
            <a:pPr>
              <a:lnSpc>
                <a:spcPct val="110000"/>
              </a:lnSpc>
              <a:spcAft>
                <a:spcPts val="1000"/>
              </a:spcAft>
            </a:pPr>
            <a:endParaRPr lang="en-US" sz="1800" dirty="0">
              <a:effectLst/>
              <a:latin typeface="Arial" panose="020B0604020202020204" pitchFamily="34" charset="0"/>
              <a:ea typeface="Calibri" panose="020F0502020204030204" pitchFamily="34" charset="0"/>
              <a:cs typeface="Arial"/>
            </a:endParaRPr>
          </a:p>
          <a:p>
            <a:pPr>
              <a:lnSpc>
                <a:spcPct val="110000"/>
              </a:lnSpc>
              <a:spcAft>
                <a:spcPts val="1000"/>
              </a:spcAft>
            </a:pPr>
            <a:r>
              <a:rPr lang="en-US" sz="1800" dirty="0">
                <a:latin typeface="Arial"/>
                <a:cs typeface="Arial"/>
              </a:rPr>
              <a:t>In this session, if you didn't come prepared for class by doing the prework, you also had the opportunity to get smart on the question and begin thinking about your own answers – so that you wouldn't be completely lost as we moved on with the rest of the workshop.  (Pretty slick, huh?)</a:t>
            </a:r>
            <a:endParaRPr lang="en-US" sz="1800" dirty="0">
              <a:latin typeface="Arial" panose="020B0604020202020204" pitchFamily="34" charset="0"/>
              <a:cs typeface="Arial"/>
            </a:endParaRPr>
          </a:p>
          <a:p>
            <a:pPr>
              <a:lnSpc>
                <a:spcPct val="110000"/>
              </a:lnSpc>
              <a:spcAft>
                <a:spcPts val="1000"/>
              </a:spcAft>
            </a:pPr>
            <a:endParaRPr lang="en-US" sz="1800" dirty="0">
              <a:latin typeface="Arial" panose="020B0604020202020204" pitchFamily="34" charset="0"/>
              <a:cs typeface="Arial"/>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35</a:t>
            </a:fld>
            <a:endParaRPr lang="en-US"/>
          </a:p>
        </p:txBody>
      </p:sp>
    </p:spTree>
    <p:extLst>
      <p:ext uri="{BB962C8B-B14F-4D97-AF65-F5344CB8AC3E}">
        <p14:creationId xmlns:p14="http://schemas.microsoft.com/office/powerpoint/2010/main" val="99796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0000"/>
              </a:lnSpc>
              <a:spcAft>
                <a:spcPts val="1000"/>
              </a:spcAft>
            </a:pPr>
            <a:r>
              <a:rPr lang="en-US" sz="1800" dirty="0">
                <a:latin typeface="Arial"/>
                <a:ea typeface="Calibri" panose="020F0502020204030204" pitchFamily="34" charset="0"/>
                <a:cs typeface="Arial"/>
              </a:rPr>
              <a:t>(06:40 – 08:15)</a:t>
            </a:r>
            <a:endParaRPr lang="en-US" dirty="0">
              <a:latin typeface="Calibri"/>
              <a:ea typeface="Calibri" panose="020F0502020204030204" pitchFamily="34" charset="0"/>
              <a:cs typeface="Calibri"/>
            </a:endParaRP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After you had a chance to get yourself situated with the pre-work by talking about it in your breakout groups – by the way, that was the second time you were presented with some of the course key concepts – we started a series of mini-lectures about The Flight Commander's Edge program.  Small chunks of new information -- all tied together -- so that you can generalize how everything in the FCE program works.</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Courtney talked about the purpose of the program.</a:t>
            </a:r>
            <a:endParaRPr lang="en-US" dirty="0">
              <a:latin typeface="Calibri"/>
              <a:ea typeface="Calibri" panose="020F0502020204030204" pitchFamily="34" charset="0"/>
              <a:cs typeface="Calibri"/>
            </a:endParaRPr>
          </a:p>
          <a:p>
            <a:pPr>
              <a:lnSpc>
                <a:spcPct val="110000"/>
              </a:lnSpc>
              <a:spcAft>
                <a:spcPts val="1000"/>
              </a:spcAft>
            </a:pPr>
            <a:r>
              <a:rPr lang="en-US" sz="1800" dirty="0">
                <a:latin typeface="Arial"/>
                <a:ea typeface="Calibri" panose="020F0502020204030204" pitchFamily="34" charset="0"/>
                <a:cs typeface="Arial"/>
              </a:rPr>
              <a:t>KV talked about the structure of the program.</a:t>
            </a:r>
          </a:p>
          <a:p>
            <a:pPr>
              <a:lnSpc>
                <a:spcPct val="110000"/>
              </a:lnSpc>
              <a:spcAft>
                <a:spcPts val="1000"/>
              </a:spcAft>
            </a:pPr>
            <a:r>
              <a:rPr lang="en-US" sz="1800" dirty="0">
                <a:latin typeface="Arial"/>
                <a:ea typeface="Calibri" panose="020F0502020204030204" pitchFamily="34" charset="0"/>
                <a:cs typeface="Arial"/>
              </a:rPr>
              <a:t>Now, I'm talking about how our lessons work.</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Through these mini-presentations, we are giving you new information in chunks – and giving you an opportunity to do something with it through the note-takers in your workbook -- so that you are not overwhelmed.</a:t>
            </a:r>
          </a:p>
          <a:p>
            <a:pPr>
              <a:lnSpc>
                <a:spcPct val="110000"/>
              </a:lnSpc>
              <a:spcAft>
                <a:spcPts val="1000"/>
              </a:spcAft>
            </a:pPr>
            <a:endParaRPr lang="en-US" sz="1800" dirty="0">
              <a:latin typeface="Arial"/>
              <a:ea typeface="Calibri" panose="020F0502020204030204" pitchFamily="34" charset="0"/>
              <a:cs typeface="Arial"/>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36</a:t>
            </a:fld>
            <a:endParaRPr lang="en-US"/>
          </a:p>
        </p:txBody>
      </p:sp>
    </p:spTree>
    <p:extLst>
      <p:ext uri="{BB962C8B-B14F-4D97-AF65-F5344CB8AC3E}">
        <p14:creationId xmlns:p14="http://schemas.microsoft.com/office/powerpoint/2010/main" val="2163136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0000"/>
              </a:lnSpc>
              <a:spcAft>
                <a:spcPts val="1000"/>
              </a:spcAft>
            </a:pPr>
            <a:r>
              <a:rPr lang="en-US" sz="1800" dirty="0">
                <a:latin typeface="Arial"/>
                <a:ea typeface="Calibri" panose="020F0502020204030204" pitchFamily="34" charset="0"/>
                <a:cs typeface="Arial"/>
              </a:rPr>
              <a:t>We do that, so that you are ready to -- in the next segment – adapt the new information we've taught you and apply it to your own situation.  Then, you can exercise that knowledge in a practical situation -- in this case back at your own unit when you conduct your own course.</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And that’s it.  By following the experiential model, we build on little bits of knowledge – each reinforced over and over -- to get you to achieve the final goal:  Your own practical course.</a:t>
            </a:r>
          </a:p>
          <a:p>
            <a:pPr>
              <a:lnSpc>
                <a:spcPct val="110000"/>
              </a:lnSpc>
              <a:spcAft>
                <a:spcPts val="1000"/>
              </a:spcAft>
            </a:pPr>
            <a:endParaRPr lang="en-US" sz="1800" dirty="0">
              <a:latin typeface="Arial"/>
              <a:ea typeface="Calibri" panose="020F0502020204030204" pitchFamily="34" charset="0"/>
              <a:cs typeface="Arial"/>
            </a:endParaRPr>
          </a:p>
          <a:p>
            <a:pPr>
              <a:lnSpc>
                <a:spcPct val="110000"/>
              </a:lnSpc>
              <a:spcAft>
                <a:spcPts val="1000"/>
              </a:spcAft>
            </a:pPr>
            <a:r>
              <a:rPr lang="en-US" sz="1800" dirty="0">
                <a:latin typeface="Arial"/>
                <a:ea typeface="Calibri" panose="020F0502020204030204" pitchFamily="34" charset="0"/>
                <a:cs typeface="Arial"/>
              </a:rPr>
              <a:t>Personally, I think it is a pretty slick way to learn.  And it is the way all of our lessons are built in the course so that you don't need to be an expert to teach them.</a:t>
            </a:r>
          </a:p>
          <a:p>
            <a:pPr>
              <a:lnSpc>
                <a:spcPct val="110000"/>
              </a:lnSpc>
              <a:spcAft>
                <a:spcPts val="1000"/>
              </a:spcAft>
            </a:pPr>
            <a:endParaRPr lang="en-US" sz="1800" dirty="0">
              <a:latin typeface="Arial"/>
              <a:ea typeface="Calibri" panose="020F0502020204030204" pitchFamily="34" charset="0"/>
              <a:cs typeface="Arial"/>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37</a:t>
            </a:fld>
            <a:endParaRPr lang="en-US"/>
          </a:p>
        </p:txBody>
      </p:sp>
    </p:spTree>
    <p:extLst>
      <p:ext uri="{BB962C8B-B14F-4D97-AF65-F5344CB8AC3E}">
        <p14:creationId xmlns:p14="http://schemas.microsoft.com/office/powerpoint/2010/main" val="2163136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(0815-11:00)</a:t>
            </a:r>
            <a:endParaRPr lang="en-US" dirty="0"/>
          </a:p>
          <a:p>
            <a:endParaRPr lang="en-US" dirty="0"/>
          </a:p>
          <a:p>
            <a:r>
              <a:rPr lang="en-US" dirty="0"/>
              <a:t>So, how does it work in practice? </a:t>
            </a:r>
            <a:endParaRPr lang="en-US" dirty="0">
              <a:cs typeface="Calibri"/>
            </a:endParaRPr>
          </a:p>
          <a:p>
            <a:endParaRPr lang="en-US" dirty="0">
              <a:cs typeface="Calibri"/>
            </a:endParaRPr>
          </a:p>
          <a:p>
            <a:r>
              <a:rPr lang="en-US" dirty="0"/>
              <a:t>Turn in your workbooks to page 16.  There, you will see the first page of </a:t>
            </a:r>
            <a:r>
              <a:rPr lang="en-US" i="1" dirty="0"/>
              <a:t>The Role of the Flight Commander</a:t>
            </a:r>
            <a:r>
              <a:rPr lang="en-US" dirty="0"/>
              <a:t> Lesson.</a:t>
            </a:r>
          </a:p>
          <a:p>
            <a:endParaRPr lang="en-US" dirty="0">
              <a:cs typeface="Calibri"/>
            </a:endParaRPr>
          </a:p>
          <a:p>
            <a:r>
              <a:rPr lang="en-US" dirty="0">
                <a:cs typeface="Calibri"/>
              </a:rPr>
              <a:t>We will walk through the first few pages so that you get an idea of how this all works.</a:t>
            </a: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38</a:t>
            </a:fld>
            <a:endParaRPr lang="en-US"/>
          </a:p>
        </p:txBody>
      </p:sp>
    </p:spTree>
    <p:extLst>
      <p:ext uri="{BB962C8B-B14F-4D97-AF65-F5344CB8AC3E}">
        <p14:creationId xmlns:p14="http://schemas.microsoft.com/office/powerpoint/2010/main" val="4041349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Let’s start on page 17, that is the second page of the lesson plan.  </a:t>
            </a:r>
          </a:p>
          <a:p>
            <a:endParaRPr lang="en-US" dirty="0">
              <a:cs typeface="Calibri"/>
            </a:endParaRPr>
          </a:p>
          <a:p>
            <a:r>
              <a:rPr lang="en-US" dirty="0">
                <a:cs typeface="Calibri"/>
              </a:rPr>
              <a:t>(Note – I don’t expect you to read what is on the screen.  In fact, I intentionally made it unreadable just so that you would need to follow along in the real lesson plan in your workbooks…to get the full </a:t>
            </a:r>
            <a:r>
              <a:rPr lang="en-US" i="1" dirty="0">
                <a:cs typeface="Calibri"/>
              </a:rPr>
              <a:t>experience</a:t>
            </a:r>
            <a:r>
              <a:rPr lang="en-US" dirty="0">
                <a:cs typeface="Calibri"/>
              </a:rPr>
              <a:t> for how things work – that’s a key idea for what we just talked about in Experiential Learning.)</a:t>
            </a:r>
          </a:p>
          <a:p>
            <a:endParaRPr lang="en-US" dirty="0">
              <a:cs typeface="Calibri"/>
            </a:endParaRPr>
          </a:p>
          <a:p>
            <a:r>
              <a:rPr lang="en-US" dirty="0">
                <a:cs typeface="Calibri"/>
              </a:rPr>
              <a:t>Here, we tell you how to use the lesson plan.  Every lesson is the same, so if you understand how to use one lesson plan, you will understand how to use all lesson plans.</a:t>
            </a:r>
          </a:p>
          <a:p>
            <a:endParaRPr lang="en-US" dirty="0">
              <a:cs typeface="Calibri"/>
            </a:endParaRPr>
          </a:p>
          <a:p>
            <a:r>
              <a:rPr lang="en-US" dirty="0">
                <a:cs typeface="Calibri"/>
              </a:rPr>
              <a:t>It even reminds you that you can always look for more information in the Course Director’s Guide, or the Facilitator Resources in The Flight Commander’s Edge community.</a:t>
            </a:r>
          </a:p>
          <a:p>
            <a:endParaRPr lang="en-US" dirty="0">
              <a:cs typeface="Calibri"/>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39</a:t>
            </a:fld>
            <a:endParaRPr lang="en-US"/>
          </a:p>
        </p:txBody>
      </p:sp>
    </p:spTree>
    <p:extLst>
      <p:ext uri="{BB962C8B-B14F-4D97-AF65-F5344CB8AC3E}">
        <p14:creationId xmlns:p14="http://schemas.microsoft.com/office/powerpoint/2010/main" val="4041349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The next page, page 3 in the lesson plan, gives you all the info you need about the lesson.  A brief overview.  The lesson objectives.  How long it will take.  And a recommendation on who should present it.  </a:t>
            </a:r>
          </a:p>
          <a:p>
            <a:endParaRPr lang="en-US" dirty="0">
              <a:cs typeface="Calibri"/>
            </a:endParaRPr>
          </a:p>
          <a:p>
            <a:r>
              <a:rPr lang="en-US" dirty="0">
                <a:cs typeface="Calibri"/>
              </a:rPr>
              <a:t>In this case, it is recommended that someone who has been a commander in the past present this lesson.</a:t>
            </a:r>
          </a:p>
          <a:p>
            <a:endParaRPr lang="en-US" dirty="0">
              <a:cs typeface="Calibri"/>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40</a:t>
            </a:fld>
            <a:endParaRPr lang="en-US"/>
          </a:p>
        </p:txBody>
      </p:sp>
    </p:spTree>
    <p:extLst>
      <p:ext uri="{BB962C8B-B14F-4D97-AF65-F5344CB8AC3E}">
        <p14:creationId xmlns:p14="http://schemas.microsoft.com/office/powerpoint/2010/main" val="351373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cs typeface="Calibri"/>
              </a:rPr>
              <a:t>(02:35 – 03:50)</a:t>
            </a:r>
          </a:p>
          <a:p>
            <a:r>
              <a:rPr lang="en-US" dirty="0">
                <a:cs typeface="Calibri"/>
              </a:rPr>
              <a:t>…we are going to walk you through a workshop – a virtual workshop – just like we would do in person.</a:t>
            </a:r>
            <a:endParaRPr lang="en-US" dirty="0"/>
          </a:p>
          <a:p>
            <a:endParaRPr lang="en-US" dirty="0">
              <a:cs typeface="Calibri"/>
            </a:endParaRPr>
          </a:p>
          <a:p>
            <a:r>
              <a:rPr lang="en-US" dirty="0">
                <a:cs typeface="Calibri"/>
              </a:rPr>
              <a:t>The FCE program is all about </a:t>
            </a:r>
            <a:r>
              <a:rPr lang="en-US" b="1" dirty="0">
                <a:cs typeface="Calibri"/>
              </a:rPr>
              <a:t>strengthening the squadron</a:t>
            </a:r>
            <a:r>
              <a:rPr lang="en-US" dirty="0">
                <a:cs typeface="Calibri"/>
              </a:rPr>
              <a:t> at the most important and difficult level of leadership – the junior level. </a:t>
            </a:r>
          </a:p>
          <a:p>
            <a:endParaRPr lang="en-US" dirty="0">
              <a:cs typeface="Calibri"/>
            </a:endParaRPr>
          </a:p>
          <a:p>
            <a:r>
              <a:rPr lang="en-US" dirty="0"/>
              <a:t>Our program allows you to quickly determine your unit's </a:t>
            </a:r>
            <a:r>
              <a:rPr lang="en-US" b="1" dirty="0"/>
              <a:t>leader development needs</a:t>
            </a:r>
            <a:r>
              <a:rPr lang="en-US" dirty="0"/>
              <a:t> and design a custom, tailored-to-you course using a </a:t>
            </a:r>
            <a:r>
              <a:rPr lang="en-US" b="1" dirty="0"/>
              <a:t>framework </a:t>
            </a:r>
            <a:r>
              <a:rPr lang="en-US" dirty="0"/>
              <a:t>that makes it easy to build a program in minimal time.</a:t>
            </a:r>
            <a:endParaRPr lang="en-US" dirty="0">
              <a:cs typeface="Calibri"/>
            </a:endParaRPr>
          </a:p>
          <a:p>
            <a:endParaRPr lang="en-US" dirty="0">
              <a:cs typeface="Calibri"/>
            </a:endParaRPr>
          </a:p>
          <a:p>
            <a:r>
              <a:rPr lang="en-US" dirty="0">
                <a:cs typeface="Calibri"/>
              </a:rPr>
              <a:t>The key thing about the FCE methodology is that it is </a:t>
            </a:r>
            <a:r>
              <a:rPr lang="en-US" b="1" dirty="0">
                <a:cs typeface="Calibri"/>
              </a:rPr>
              <a:t>experiential </a:t>
            </a:r>
            <a:r>
              <a:rPr lang="en-US" dirty="0">
                <a:cs typeface="Calibri"/>
              </a:rPr>
              <a:t>– </a:t>
            </a:r>
          </a:p>
          <a:p>
            <a:r>
              <a:rPr lang="en-US" dirty="0">
                <a:cs typeface="Calibri"/>
              </a:rPr>
              <a:t>meaning that you don't need to be an expert in leadership to teach any of the AU-provided lesson plans. </a:t>
            </a:r>
          </a:p>
          <a:p>
            <a:r>
              <a:rPr lang="en-US" dirty="0">
                <a:cs typeface="Calibri"/>
              </a:rPr>
              <a:t> You can just follow the plan, using the provided slides and handouts, to produce good results.  </a:t>
            </a:r>
          </a:p>
          <a:p>
            <a:endParaRPr lang="en-US" dirty="0">
              <a:cs typeface="Calibri"/>
            </a:endParaRPr>
          </a:p>
          <a:p>
            <a:r>
              <a:rPr lang="en-US" dirty="0">
                <a:cs typeface="Calibri"/>
              </a:rPr>
              <a:t>No matter your experience level – or the level of experience of your audience – </a:t>
            </a:r>
          </a:p>
          <a:p>
            <a:r>
              <a:rPr lang="en-US" dirty="0">
                <a:cs typeface="Calibri"/>
              </a:rPr>
              <a:t>you will produce positive results which teach key leadership concepts and behaviors based on the experiences of others.</a:t>
            </a:r>
          </a:p>
          <a:p>
            <a:endParaRPr lang="en-US" dirty="0">
              <a:cs typeface="Calibri"/>
            </a:endParaRPr>
          </a:p>
          <a:p>
            <a:r>
              <a:rPr lang="en-US" dirty="0">
                <a:cs typeface="Calibri"/>
              </a:rPr>
              <a:t>And finally, we will actually walk you through the process of organizing your own course using </a:t>
            </a:r>
            <a:r>
              <a:rPr lang="en-US" b="1" dirty="0">
                <a:cs typeface="Calibri"/>
              </a:rPr>
              <a:t>AU-provided materials</a:t>
            </a:r>
            <a:r>
              <a:rPr lang="en-US" dirty="0">
                <a:cs typeface="Calibri"/>
              </a:rPr>
              <a:t> and </a:t>
            </a:r>
          </a:p>
          <a:p>
            <a:r>
              <a:rPr lang="en-US" b="1" dirty="0">
                <a:cs typeface="Calibri"/>
              </a:rPr>
              <a:t>preparing it for execution </a:t>
            </a:r>
            <a:r>
              <a:rPr lang="en-US" dirty="0">
                <a:cs typeface="Calibri"/>
              </a:rPr>
              <a:t>at your home station using the outline you will develop here.</a:t>
            </a:r>
          </a:p>
          <a:p>
            <a:endParaRPr lang="en-US" dirty="0">
              <a:cs typeface="Calibri"/>
            </a:endParaRPr>
          </a:p>
          <a:p>
            <a:r>
              <a:rPr lang="en-US" dirty="0">
                <a:cs typeface="Calibri"/>
              </a:rPr>
              <a:t>However, before we get started...</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5</a:t>
            </a:fld>
            <a:endParaRPr lang="en-US"/>
          </a:p>
        </p:txBody>
      </p:sp>
    </p:spTree>
    <p:extLst>
      <p:ext uri="{BB962C8B-B14F-4D97-AF65-F5344CB8AC3E}">
        <p14:creationId xmlns:p14="http://schemas.microsoft.com/office/powerpoint/2010/main" val="2428772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Page 4 of the lesson plan talks about preparing to conduct the lesson:  </a:t>
            </a:r>
          </a:p>
          <a:p>
            <a:endParaRPr lang="en-US" dirty="0">
              <a:cs typeface="Calibri"/>
            </a:endParaRPr>
          </a:p>
          <a:p>
            <a:pPr marL="171450" indent="-171450">
              <a:buFont typeface="Arial"/>
              <a:buChar char="•"/>
            </a:pPr>
            <a:r>
              <a:rPr lang="en-US" dirty="0">
                <a:cs typeface="Calibri"/>
              </a:rPr>
              <a:t>What your participants – or students -- must do to prepare.  </a:t>
            </a:r>
          </a:p>
          <a:p>
            <a:pPr marL="171450" indent="-171450">
              <a:buFont typeface="Arial"/>
              <a:buChar char="•"/>
            </a:pPr>
            <a:r>
              <a:rPr lang="en-US" dirty="0">
                <a:cs typeface="Calibri"/>
              </a:rPr>
              <a:t>What, in this case, the squadron commander of your participants must know and do to prepare.  </a:t>
            </a:r>
          </a:p>
          <a:p>
            <a:pPr marL="171450" indent="-171450">
              <a:buFont typeface="Arial"/>
              <a:buChar char="•"/>
            </a:pPr>
            <a:r>
              <a:rPr lang="en-US" dirty="0">
                <a:cs typeface="Calibri"/>
              </a:rPr>
              <a:t>What your facilitator must do to prepare to teach.</a:t>
            </a:r>
          </a:p>
          <a:p>
            <a:pPr marL="171450" indent="-171450">
              <a:buFont typeface="Arial"/>
              <a:buChar char="•"/>
            </a:pPr>
            <a:r>
              <a:rPr lang="en-US" dirty="0">
                <a:cs typeface="Calibri"/>
              </a:rPr>
              <a:t>And what you, as the Course Director must do to prepare the classroom and prepare the materials.</a:t>
            </a:r>
          </a:p>
          <a:p>
            <a:endParaRPr lang="en-US" dirty="0">
              <a:cs typeface="Calibri"/>
            </a:endParaRPr>
          </a:p>
          <a:p>
            <a:r>
              <a:rPr lang="en-US" dirty="0">
                <a:cs typeface="Calibri"/>
              </a:rPr>
              <a:t>Think of this as a checklist for executing this specific lesson.  Just follow the checklist and you are good to go.</a:t>
            </a:r>
          </a:p>
          <a:p>
            <a:endParaRPr lang="en-US" dirty="0">
              <a:cs typeface="Calibri"/>
            </a:endParaRPr>
          </a:p>
          <a:p>
            <a:pPr>
              <a:buFont typeface="Arial"/>
            </a:pPr>
            <a:r>
              <a:rPr lang="en-US" dirty="0">
                <a:cs typeface="Calibri"/>
              </a:rPr>
              <a:t>Oh, also, every handout or guide required here is included in the appendix, so you can just print them out and use them.  You don’t need to go looking for other documents in other places – it’s all right here.</a:t>
            </a:r>
          </a:p>
          <a:p>
            <a:pPr>
              <a:buFont typeface="Arial"/>
            </a:pPr>
            <a:endParaRPr lang="en-US" dirty="0">
              <a:cs typeface="Calibri"/>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41</a:t>
            </a:fld>
            <a:endParaRPr lang="en-US"/>
          </a:p>
        </p:txBody>
      </p:sp>
    </p:spTree>
    <p:extLst>
      <p:ext uri="{BB962C8B-B14F-4D97-AF65-F5344CB8AC3E}">
        <p14:creationId xmlns:p14="http://schemas.microsoft.com/office/powerpoint/2010/main" val="349808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a:pPr>
            <a:r>
              <a:rPr lang="en-US" dirty="0">
                <a:cs typeface="Calibri"/>
              </a:rPr>
              <a:t>(xx:00 – 11:41)</a:t>
            </a:r>
          </a:p>
          <a:p>
            <a:pPr>
              <a:buFont typeface="Arial"/>
            </a:pPr>
            <a:endParaRPr lang="en-US" dirty="0">
              <a:cs typeface="Calibri"/>
            </a:endParaRPr>
          </a:p>
          <a:p>
            <a:pPr>
              <a:buFont typeface="Arial"/>
            </a:pPr>
            <a:r>
              <a:rPr lang="en-US" dirty="0">
                <a:cs typeface="Calibri"/>
              </a:rPr>
              <a:t>Page 5 of the lesson plan begins the classroom lesson itself.  It walks you through the slides one by one and tells you exactly what to say.  Your facilitator can simply read it, or tailor the words to their own presentation style.  </a:t>
            </a:r>
          </a:p>
          <a:p>
            <a:pPr>
              <a:buFont typeface="Arial"/>
            </a:pPr>
            <a:endParaRPr lang="en-US" dirty="0">
              <a:cs typeface="Calibri"/>
            </a:endParaRPr>
          </a:p>
          <a:p>
            <a:pPr>
              <a:buFont typeface="Arial"/>
            </a:pPr>
            <a:r>
              <a:rPr lang="en-US" dirty="0">
                <a:cs typeface="Calibri"/>
              </a:rPr>
              <a:t>In fact, if you flip to the section that says Slide 9 which I’ve highlighted here, you will see it even walks you through the exact things to say and do in small group sessions.  And then after those sessions, the lesson tells you how to discuss – or publish and process -- the results.  This goes on throughout the rest of the lesson plan, all the way up to the end.</a:t>
            </a:r>
          </a:p>
          <a:p>
            <a:pPr>
              <a:buFont typeface="Arial"/>
            </a:pPr>
            <a:endParaRPr lang="en-US" dirty="0">
              <a:cs typeface="Calibri"/>
            </a:endParaRPr>
          </a:p>
          <a:p>
            <a:pPr>
              <a:buFont typeface="Arial"/>
            </a:pPr>
            <a:r>
              <a:rPr lang="en-US" dirty="0">
                <a:cs typeface="Calibri"/>
              </a:rPr>
              <a:t>Every lesson plan is like this.  It walks you through – step by step – slide by slide – to get your class participants learning experientially.</a:t>
            </a:r>
          </a:p>
          <a:p>
            <a:pPr>
              <a:buFont typeface="Arial"/>
            </a:pPr>
            <a:endParaRPr lang="en-US" dirty="0">
              <a:cs typeface="Calibri"/>
            </a:endParaRPr>
          </a:p>
          <a:p>
            <a:pPr>
              <a:buFont typeface="Arial"/>
            </a:pPr>
            <a:r>
              <a:rPr lang="en-US" dirty="0">
                <a:cs typeface="Calibri"/>
              </a:rPr>
              <a:t>It works, and it works really well.  But you know, it would probably be easier if you saw it in action.</a:t>
            </a:r>
          </a:p>
          <a:p>
            <a:pPr>
              <a:buFont typeface="Arial"/>
            </a:pPr>
            <a:endParaRPr lang="en-US" dirty="0">
              <a:cs typeface="Calibri"/>
            </a:endParaRPr>
          </a:p>
          <a:p>
            <a:pPr>
              <a:buFont typeface="Arial"/>
            </a:pPr>
            <a:r>
              <a:rPr lang="en-US" dirty="0">
                <a:cs typeface="Calibri"/>
              </a:rPr>
              <a:t>So, here is what we are going to do... we are nearly at the one-hour mark.  We are going to take a 10-minute break so you can take care of business, but during that break we are going to roll some segments of a video shot just for this lesson.  It is of a facilitator – someone who was simply given a lesson plan and asked to execute it in the classroom, with only a little bit of preparation.</a:t>
            </a:r>
          </a:p>
          <a:p>
            <a:pPr>
              <a:buFont typeface="Arial"/>
            </a:pPr>
            <a:endParaRPr lang="en-US" dirty="0">
              <a:cs typeface="Calibri"/>
            </a:endParaRPr>
          </a:p>
          <a:p>
            <a:pPr>
              <a:buFont typeface="Arial"/>
            </a:pPr>
            <a:r>
              <a:rPr lang="en-US" dirty="0">
                <a:cs typeface="Calibri"/>
              </a:rPr>
              <a:t>During the break – glance at the video; flip thru the rest of the lesson plan in the workbook.  See how easy it is to execute one of the AU-provided lesson plans.  And then, when we come back, we will adapt and apply what we've learned so you can design your own flight level leadership course.</a:t>
            </a: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42</a:t>
            </a:fld>
            <a:endParaRPr lang="en-US"/>
          </a:p>
        </p:txBody>
      </p:sp>
    </p:spTree>
    <p:extLst>
      <p:ext uri="{BB962C8B-B14F-4D97-AF65-F5344CB8AC3E}">
        <p14:creationId xmlns:p14="http://schemas.microsoft.com/office/powerpoint/2010/main" val="3580655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video link in chat as well.</a:t>
            </a:r>
          </a:p>
          <a:p>
            <a:endParaRPr lang="en-US" dirty="0"/>
          </a:p>
          <a:p>
            <a:r>
              <a:rPr lang="en-US" dirty="0"/>
              <a:t>https://youtu.be/Qbk0BmCat58?t=406</a:t>
            </a:r>
          </a:p>
        </p:txBody>
      </p:sp>
      <p:sp>
        <p:nvSpPr>
          <p:cNvPr id="4" name="Slide Number Placeholder 3"/>
          <p:cNvSpPr>
            <a:spLocks noGrp="1"/>
          </p:cNvSpPr>
          <p:nvPr>
            <p:ph type="sldNum" sz="quarter" idx="5"/>
          </p:nvPr>
        </p:nvSpPr>
        <p:spPr/>
        <p:txBody>
          <a:bodyPr/>
          <a:lstStyle/>
          <a:p>
            <a:fld id="{B2407526-57F8-9D47-AEB7-CBCC2417DF80}" type="slidenum">
              <a:rPr lang="en-US" smtClean="0"/>
              <a:pPr/>
              <a:t>43</a:t>
            </a:fld>
            <a:endParaRPr lang="en-US"/>
          </a:p>
        </p:txBody>
      </p:sp>
    </p:spTree>
    <p:extLst>
      <p:ext uri="{BB962C8B-B14F-4D97-AF65-F5344CB8AC3E}">
        <p14:creationId xmlns:p14="http://schemas.microsoft.com/office/powerpoint/2010/main" val="160498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Calibri"/>
              </a:rPr>
              <a:t>(00:00- (MIKE)</a:t>
            </a:r>
          </a:p>
          <a:p>
            <a:endParaRPr lang="en-US" dirty="0">
              <a:cs typeface="Calibri"/>
            </a:endParaRPr>
          </a:p>
          <a:p>
            <a:r>
              <a:rPr lang="en-US" dirty="0">
                <a:cs typeface="Calibri"/>
              </a:rPr>
              <a:t>So, welcome back.</a:t>
            </a:r>
          </a:p>
          <a:p>
            <a:endParaRPr lang="en-US" dirty="0">
              <a:cs typeface="Calibri"/>
            </a:endParaRPr>
          </a:p>
          <a:p>
            <a:r>
              <a:rPr lang="en-US" dirty="0">
                <a:cs typeface="Calibri"/>
              </a:rPr>
              <a:t>Before the break, KV presented the “big picture” of </a:t>
            </a:r>
            <a:r>
              <a:rPr lang="en-US" i="1" dirty="0">
                <a:cs typeface="Calibri"/>
              </a:rPr>
              <a:t>The Flight Commanders Edge</a:t>
            </a:r>
            <a:r>
              <a:rPr lang="en-US" dirty="0">
                <a:cs typeface="Calibri"/>
              </a:rPr>
              <a:t> to you – </a:t>
            </a:r>
          </a:p>
          <a:p>
            <a:r>
              <a:rPr lang="en-US" dirty="0">
                <a:cs typeface="Calibri"/>
              </a:rPr>
              <a:t>starting with Commander’s Intent, through development of a customized Flight Commander Leadership Course designed specifically for your unit’s needs, to closing the loop with the post-program leadership development plan and commander’s </a:t>
            </a:r>
            <a:r>
              <a:rPr lang="en-US" dirty="0" err="1">
                <a:cs typeface="Calibri"/>
              </a:rPr>
              <a:t>followup</a:t>
            </a:r>
            <a:r>
              <a:rPr lang="en-US" dirty="0">
                <a:cs typeface="Calibri"/>
              </a:rPr>
              <a:t>.</a:t>
            </a:r>
          </a:p>
          <a:p>
            <a:endParaRPr lang="en-US" dirty="0">
              <a:cs typeface="Calibri"/>
            </a:endParaRPr>
          </a:p>
          <a:p>
            <a:r>
              <a:rPr lang="en-US" dirty="0">
                <a:cs typeface="Calibri"/>
              </a:rPr>
              <a:t>Now we are ready to begin building, so in this part, the “rubber will meet the road” so to speak.  </a:t>
            </a:r>
          </a:p>
          <a:p>
            <a:r>
              <a:rPr lang="en-US" dirty="0">
                <a:cs typeface="Calibri"/>
              </a:rPr>
              <a:t>Over the next 30-to-45 minutes, we will do the four steps needed for applying </a:t>
            </a:r>
            <a:r>
              <a:rPr lang="en-US" i="1" dirty="0">
                <a:cs typeface="Calibri"/>
              </a:rPr>
              <a:t>The Flight Commander’s Edge</a:t>
            </a:r>
            <a:r>
              <a:rPr lang="en-US" dirty="0">
                <a:cs typeface="Calibri"/>
              </a:rPr>
              <a:t> methodology to your own situation, and adapt it to create your own Flight Commander Leadership Course.</a:t>
            </a:r>
          </a:p>
          <a:p>
            <a:endParaRPr lang="en-US" dirty="0">
              <a:cs typeface="Calibri"/>
            </a:endParaRPr>
          </a:p>
          <a:p>
            <a:r>
              <a:rPr lang="en-US" dirty="0">
                <a:cs typeface="Calibri"/>
              </a:rPr>
              <a:t>Ready?  Lets get started.</a:t>
            </a:r>
          </a:p>
        </p:txBody>
      </p:sp>
      <p:sp>
        <p:nvSpPr>
          <p:cNvPr id="4" name="Slide Number Placeholder 3"/>
          <p:cNvSpPr>
            <a:spLocks noGrp="1"/>
          </p:cNvSpPr>
          <p:nvPr>
            <p:ph type="sldNum" sz="quarter" idx="5"/>
          </p:nvPr>
        </p:nvSpPr>
        <p:spPr/>
        <p:txBody>
          <a:bodyPr/>
          <a:lstStyle/>
          <a:p>
            <a:fld id="{B2407526-57F8-9D47-AEB7-CBCC2417DF80}" type="slidenum">
              <a:rPr lang="en-US" smtClean="0"/>
              <a:pPr/>
              <a:t>44</a:t>
            </a:fld>
            <a:endParaRPr lang="en-US"/>
          </a:p>
        </p:txBody>
      </p:sp>
    </p:spTree>
    <p:extLst>
      <p:ext uri="{BB962C8B-B14F-4D97-AF65-F5344CB8AC3E}">
        <p14:creationId xmlns:p14="http://schemas.microsoft.com/office/powerpoint/2010/main" val="1665717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plan.</a:t>
            </a:r>
          </a:p>
          <a:p>
            <a:endParaRPr lang="en-US" dirty="0"/>
          </a:p>
          <a:p>
            <a:r>
              <a:rPr lang="en-US" dirty="0"/>
              <a:t>Over the next five minutes or so, I will present a very brief overview of the four steps needed to build your own courses.</a:t>
            </a:r>
          </a:p>
          <a:p>
            <a:endParaRPr lang="en-US" dirty="0"/>
          </a:p>
          <a:p>
            <a:r>
              <a:rPr lang="en-US" dirty="0"/>
              <a:t>These steps are spelled out in detail in your workbook, so you can follow along.</a:t>
            </a:r>
          </a:p>
          <a:p>
            <a:endParaRPr lang="en-US" dirty="0"/>
          </a:p>
          <a:p>
            <a:r>
              <a:rPr lang="en-US" dirty="0"/>
              <a:t>Then, we will transition to our second breakout session.  This session will, depending on how much time we have left before the end of the workshop, last about 25-30 minutes.  In it, you will do the steps needed to design your own course – using your workbook as a guide.  Your facilitator will be there to help.</a:t>
            </a:r>
          </a:p>
          <a:p>
            <a:endParaRPr lang="en-US" dirty="0"/>
          </a:p>
          <a:p>
            <a:r>
              <a:rPr lang="en-US" dirty="0"/>
              <a:t>Then we will return and have a quick out-brief – in fact a few of you will be given the opportunity to share the design and layout of your course so others may get some idea</a:t>
            </a:r>
          </a:p>
          <a:p>
            <a:endParaRPr lang="en-US" dirty="0"/>
          </a:p>
          <a:p>
            <a:r>
              <a:rPr lang="en-US" dirty="0"/>
              <a:t>The goal:  In the end you will have your own schedule, ready to execute.  And we will give you tips to execute that schedule in our final section before we close out.</a:t>
            </a:r>
          </a:p>
        </p:txBody>
      </p:sp>
      <p:sp>
        <p:nvSpPr>
          <p:cNvPr id="4" name="Slide Number Placeholder 3"/>
          <p:cNvSpPr>
            <a:spLocks noGrp="1"/>
          </p:cNvSpPr>
          <p:nvPr>
            <p:ph type="sldNum" sz="quarter" idx="5"/>
          </p:nvPr>
        </p:nvSpPr>
        <p:spPr/>
        <p:txBody>
          <a:bodyPr/>
          <a:lstStyle/>
          <a:p>
            <a:fld id="{B2407526-57F8-9D47-AEB7-CBCC2417DF80}" type="slidenum">
              <a:rPr lang="en-US" smtClean="0"/>
              <a:pPr/>
              <a:t>45</a:t>
            </a:fld>
            <a:endParaRPr lang="en-US"/>
          </a:p>
        </p:txBody>
      </p:sp>
    </p:spTree>
    <p:extLst>
      <p:ext uri="{BB962C8B-B14F-4D97-AF65-F5344CB8AC3E}">
        <p14:creationId xmlns:p14="http://schemas.microsoft.com/office/powerpoint/2010/main" val="665257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let’s talk about designing your own course.</a:t>
            </a:r>
          </a:p>
          <a:p>
            <a:endParaRPr lang="en-US" dirty="0"/>
          </a:p>
          <a:p>
            <a:r>
              <a:rPr lang="en-US" dirty="0"/>
              <a:t>There are four distinct steps – shown here on this slide.</a:t>
            </a:r>
          </a:p>
          <a:p>
            <a:endParaRPr lang="en-US" dirty="0"/>
          </a:p>
          <a:p>
            <a:r>
              <a:rPr lang="en-US" dirty="0"/>
              <a:t>Each one has a corresponding worksheet or informational section in your workbook.  Right now, turn to the section titled “</a:t>
            </a:r>
            <a:r>
              <a:rPr lang="en-US" sz="1200" dirty="0"/>
              <a:t>Understanding Needs and Constraints.”</a:t>
            </a:r>
          </a:p>
        </p:txBody>
      </p:sp>
      <p:sp>
        <p:nvSpPr>
          <p:cNvPr id="4" name="Slide Number Placeholder 3"/>
          <p:cNvSpPr>
            <a:spLocks noGrp="1"/>
          </p:cNvSpPr>
          <p:nvPr>
            <p:ph type="sldNum" sz="quarter" idx="5"/>
          </p:nvPr>
        </p:nvSpPr>
        <p:spPr/>
        <p:txBody>
          <a:bodyPr/>
          <a:lstStyle/>
          <a:p>
            <a:fld id="{B2407526-57F8-9D47-AEB7-CBCC2417DF80}" type="slidenum">
              <a:rPr lang="en-US" smtClean="0"/>
              <a:pPr/>
              <a:t>46</a:t>
            </a:fld>
            <a:endParaRPr lang="en-US"/>
          </a:p>
        </p:txBody>
      </p:sp>
    </p:spTree>
    <p:extLst>
      <p:ext uri="{BB962C8B-B14F-4D97-AF65-F5344CB8AC3E}">
        <p14:creationId xmlns:p14="http://schemas.microsoft.com/office/powerpoint/2010/main" val="2249409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this point, we’ve been talking about your units needs in terms of commander’s intent – essentially what your commander wants you to do.</a:t>
            </a:r>
          </a:p>
          <a:p>
            <a:endParaRPr lang="en-US" dirty="0"/>
          </a:p>
          <a:p>
            <a:r>
              <a:rPr lang="en-US" dirty="0"/>
              <a:t>Its time to translate those into needs and constraints – or Must Dos and Must Not Dos.</a:t>
            </a:r>
          </a:p>
          <a:p>
            <a:endParaRPr lang="en-US" dirty="0"/>
          </a:p>
          <a:p>
            <a:r>
              <a:rPr lang="en-US" dirty="0"/>
              <a:t>On page 7 of your workbook, in the first breakout session, you discussed what your course should include – from the perspective of your commander and the other members of your group.  You will use that information here, along with other nuggets to complete the worksheet on page 28.</a:t>
            </a:r>
          </a:p>
          <a:p>
            <a:endParaRPr lang="en-US" dirty="0"/>
          </a:p>
          <a:p>
            <a:r>
              <a:rPr lang="en-US" dirty="0"/>
              <a:t>Fill in the blocks to answer the questions provided:</a:t>
            </a:r>
          </a:p>
          <a:p>
            <a:endParaRPr lang="en-US" dirty="0"/>
          </a:p>
          <a:p>
            <a:r>
              <a:rPr lang="en-US" dirty="0"/>
              <a:t>What must my workshop cover?  In other words, what are the ABSOLUTE must-have lessons in my course – the ones my commander wants? </a:t>
            </a:r>
          </a:p>
          <a:p>
            <a:r>
              <a:rPr lang="en-US" dirty="0"/>
              <a:t>How long will my workshop be?</a:t>
            </a:r>
          </a:p>
          <a:p>
            <a:r>
              <a:rPr lang="en-US" dirty="0"/>
              <a:t>Who is my target audience?</a:t>
            </a:r>
          </a:p>
          <a:p>
            <a:r>
              <a:rPr lang="en-US" dirty="0"/>
              <a:t>Will my commander participate?</a:t>
            </a:r>
          </a:p>
          <a:p>
            <a:r>
              <a:rPr lang="en-US" dirty="0"/>
              <a:t>What other key things must I DO or NOT DO with this workshop?</a:t>
            </a:r>
          </a:p>
          <a:p>
            <a:endParaRPr lang="en-US" dirty="0"/>
          </a:p>
          <a:p>
            <a:r>
              <a:rPr lang="en-US" dirty="0"/>
              <a:t>Record your answers on your worksheet, and move to step 2.  Since we’ve been talking about these needs and constraints since the beginning of the workshop, this should be a very quick exercise.</a:t>
            </a:r>
          </a:p>
        </p:txBody>
      </p:sp>
      <p:sp>
        <p:nvSpPr>
          <p:cNvPr id="4" name="Slide Number Placeholder 3"/>
          <p:cNvSpPr>
            <a:spLocks noGrp="1"/>
          </p:cNvSpPr>
          <p:nvPr>
            <p:ph type="sldNum" sz="quarter" idx="5"/>
          </p:nvPr>
        </p:nvSpPr>
        <p:spPr/>
        <p:txBody>
          <a:bodyPr/>
          <a:lstStyle/>
          <a:p>
            <a:fld id="{B2407526-57F8-9D47-AEB7-CBCC2417DF80}" type="slidenum">
              <a:rPr lang="en-US" smtClean="0"/>
              <a:pPr/>
              <a:t>47</a:t>
            </a:fld>
            <a:endParaRPr lang="en-US"/>
          </a:p>
        </p:txBody>
      </p:sp>
    </p:spTree>
    <p:extLst>
      <p:ext uri="{BB962C8B-B14F-4D97-AF65-F5344CB8AC3E}">
        <p14:creationId xmlns:p14="http://schemas.microsoft.com/office/powerpoint/2010/main" val="564395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685800" marR="0" indent="-685800">
              <a:lnSpc>
                <a:spcPct val="110000"/>
              </a:lnSpc>
              <a:spcBef>
                <a:spcPts val="0"/>
              </a:spcBef>
              <a:spcAft>
                <a:spcPts val="100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Step 2 is to identify your lessons.  To help you do this, we’ve provided the worksheet on page x which lists all of the AU-provided lesson plans AND the suggested lesson guides AND we also give you space to write your own lesson titles in case you have something you need to address that is not pre-prepared.</a:t>
            </a:r>
          </a:p>
          <a:p>
            <a:pPr marL="685800" marR="0" indent="-685800">
              <a:lnSpc>
                <a:spcPct val="110000"/>
              </a:lnSpc>
              <a:spcBef>
                <a:spcPts val="0"/>
              </a:spcBef>
              <a:spcAft>
                <a:spcPts val="1000"/>
              </a:spcAft>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685800" marR="0" indent="-685800">
              <a:lnSpc>
                <a:spcPct val="110000"/>
              </a:lnSpc>
              <a:spcBef>
                <a:spcPts val="0"/>
              </a:spcBef>
              <a:spcAft>
                <a:spcPts val="100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Review the lesson plan and lesson guide synopses provided on pages 30-34 to learn more about the topics covered in each lesson.</a:t>
            </a:r>
          </a:p>
          <a:p>
            <a:pPr marL="685800" marR="0" indent="-685800">
              <a:lnSpc>
                <a:spcPct val="110000"/>
              </a:lnSpc>
              <a:spcBef>
                <a:spcPts val="0"/>
              </a:spcBef>
              <a:spcAft>
                <a:spcPts val="1000"/>
              </a:spcAft>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685800" marR="0" indent="-685800">
              <a:lnSpc>
                <a:spcPct val="110000"/>
              </a:lnSpc>
              <a:spcBef>
                <a:spcPts val="0"/>
              </a:spcBef>
              <a:spcAft>
                <a:spcPts val="100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Simply check off the lessons here as you decide which ones you want to include.</a:t>
            </a:r>
          </a:p>
          <a:p>
            <a:pPr marL="685800" marR="0" indent="-685800">
              <a:lnSpc>
                <a:spcPct val="110000"/>
              </a:lnSpc>
              <a:spcBef>
                <a:spcPts val="0"/>
              </a:spcBef>
              <a:spcAft>
                <a:spcPts val="1000"/>
              </a:spcAft>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685800" marR="0" indent="-685800">
              <a:lnSpc>
                <a:spcPct val="110000"/>
              </a:lnSpc>
              <a:spcBef>
                <a:spcPts val="0"/>
              </a:spcBef>
              <a:spcAft>
                <a:spcPts val="100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Here is an important tip – every FCE lesson is planned for a one hour block.  So if you have a TWO day course, you need to choose 14-16 lessons.  </a:t>
            </a:r>
          </a:p>
          <a:p>
            <a:pPr marL="685800" marR="0" indent="-685800">
              <a:lnSpc>
                <a:spcPct val="110000"/>
              </a:lnSpc>
              <a:spcBef>
                <a:spcPts val="0"/>
              </a:spcBef>
              <a:spcAft>
                <a:spcPts val="1000"/>
              </a:spcAft>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685800" marR="0" indent="-685800">
              <a:lnSpc>
                <a:spcPct val="110000"/>
              </a:lnSpc>
              <a:spcBef>
                <a:spcPts val="0"/>
              </a:spcBef>
              <a:spcAft>
                <a:spcPts val="100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Once you figure out the lessons you want to include, move on to step 3.</a:t>
            </a:r>
          </a:p>
        </p:txBody>
      </p:sp>
      <p:sp>
        <p:nvSpPr>
          <p:cNvPr id="4" name="Slide Number Placeholder 3"/>
          <p:cNvSpPr>
            <a:spLocks noGrp="1"/>
          </p:cNvSpPr>
          <p:nvPr>
            <p:ph type="sldNum" sz="quarter" idx="5"/>
          </p:nvPr>
        </p:nvSpPr>
        <p:spPr/>
        <p:txBody>
          <a:bodyPr/>
          <a:lstStyle/>
          <a:p>
            <a:fld id="{B2407526-57F8-9D47-AEB7-CBCC2417DF80}" type="slidenum">
              <a:rPr lang="en-US" smtClean="0"/>
              <a:pPr/>
              <a:t>48</a:t>
            </a:fld>
            <a:endParaRPr lang="en-US"/>
          </a:p>
        </p:txBody>
      </p:sp>
    </p:spTree>
    <p:extLst>
      <p:ext uri="{BB962C8B-B14F-4D97-AF65-F5344CB8AC3E}">
        <p14:creationId xmlns:p14="http://schemas.microsoft.com/office/powerpoint/2010/main" val="20804017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Once you have your course length and lessons, it is simply time to select a template.</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To make that easier on you, we provide four course templates which you can plug your lessons into.  You don’t have to use these templates, but many units do just for simplicity.</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This chart, and some additional information on selecting a schedule template is provided in your workbook on page 35.</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(pause) </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The 2-day FCLC is a leadership-only course, built using only the AU-provided leadership lessons.  Now this isn’t recommended because this course doesn’t address any local content.  It’s available if you only have a short period of time to work with.</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The 3-day FCLC is a leadership and local content course.  It is the most common course structure used in the field.</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The 4- and 5-day courses are for longer courses designed to cover a lot of local content, often with a lot of leadership involvement.  We’ve even seen these longer courses have activities like paintball, barbeques, and other team-building events.  </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The sky is the limit – you can include whatever is NEEDED to meet your unit’s specific needs for leadership development. </a:t>
            </a:r>
          </a:p>
        </p:txBody>
      </p:sp>
      <p:sp>
        <p:nvSpPr>
          <p:cNvPr id="4" name="Slide Number Placeholder 3"/>
          <p:cNvSpPr>
            <a:spLocks noGrp="1"/>
          </p:cNvSpPr>
          <p:nvPr>
            <p:ph type="sldNum" sz="quarter" idx="5"/>
          </p:nvPr>
        </p:nvSpPr>
        <p:spPr/>
        <p:txBody>
          <a:bodyPr/>
          <a:lstStyle/>
          <a:p>
            <a:fld id="{B2407526-57F8-9D47-AEB7-CBCC2417DF80}" type="slidenum">
              <a:rPr lang="en-US" smtClean="0"/>
              <a:pPr/>
              <a:t>49</a:t>
            </a:fld>
            <a:endParaRPr lang="en-US"/>
          </a:p>
        </p:txBody>
      </p:sp>
    </p:spTree>
    <p:extLst>
      <p:ext uri="{BB962C8B-B14F-4D97-AF65-F5344CB8AC3E}">
        <p14:creationId xmlns:p14="http://schemas.microsoft.com/office/powerpoint/2010/main" val="3984234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The final step is to actually populate your template.</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Once you have decided the format you want to follow, simply plug in your lessons in whatever logical order you choose.</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However, remember a few key things we recommend:</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085" rtl="0" eaLnBrk="1" fontAlgn="auto" latinLnBrk="0" hangingPunct="1">
              <a:lnSpc>
                <a:spcPct val="100000"/>
              </a:lnSpc>
              <a:spcBef>
                <a:spcPts val="0"/>
              </a:spcBef>
              <a:spcAft>
                <a:spcPts val="0"/>
              </a:spcAft>
              <a:buClrTx/>
              <a:buSzTx/>
              <a:buFontTx/>
              <a:buChar char="-"/>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The first lesson should be “The Role of the Flight Commander” and the last lesson should be “The Road Ahead.” Together, these bookend lessons set the stage for pre-course learning and post-course follow-up … both of which are CRITICAL to the experiential learning method used in our courseware.</a:t>
            </a:r>
          </a:p>
          <a:p>
            <a:pPr marL="285750" marR="0" lvl="0" indent="-285750" algn="l" defTabSz="457085" rtl="0" eaLnBrk="1" fontAlgn="auto" latinLnBrk="0" hangingPunct="1">
              <a:lnSpc>
                <a:spcPct val="100000"/>
              </a:lnSpc>
              <a:spcBef>
                <a:spcPts val="0"/>
              </a:spcBef>
              <a:spcAft>
                <a:spcPts val="0"/>
              </a:spcAft>
              <a:buClrTx/>
              <a:buSzTx/>
              <a:buFontTx/>
              <a:buChar char="-"/>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We also suggest that you include “Preparing for Command” and “Senior Leader Perspective.”  </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085" rtl="0" eaLnBrk="1" fontAlgn="auto" latinLnBrk="0" hangingPunct="1">
              <a:lnSpc>
                <a:spcPct val="100000"/>
              </a:lnSpc>
              <a:spcBef>
                <a:spcPts val="0"/>
              </a:spcBef>
              <a:spcAft>
                <a:spcPts val="0"/>
              </a:spcAft>
              <a:buClrTx/>
              <a:buSzTx/>
              <a:buFontTx/>
              <a:buChar char="-"/>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Preparing for Command is a lesson that should come close to the front.  It helps future flight level leaders identify key things that they SHOULD or MUST do before taking over a leadership role.</a:t>
            </a:r>
          </a:p>
          <a:p>
            <a:pPr marL="285750" marR="0" lvl="0" indent="-285750" algn="l" defTabSz="457085" rtl="0" eaLnBrk="1" fontAlgn="auto" latinLnBrk="0" hangingPunct="1">
              <a:lnSpc>
                <a:spcPct val="100000"/>
              </a:lnSpc>
              <a:spcBef>
                <a:spcPts val="0"/>
              </a:spcBef>
              <a:spcAft>
                <a:spcPts val="0"/>
              </a:spcAft>
              <a:buClrTx/>
              <a:buSzTx/>
              <a:buFontTx/>
              <a:buChar char="-"/>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457085" rtl="0" eaLnBrk="1" fontAlgn="auto" latinLnBrk="0" hangingPunct="1">
              <a:lnSpc>
                <a:spcPct val="100000"/>
              </a:lnSpc>
              <a:spcBef>
                <a:spcPts val="0"/>
              </a:spcBef>
              <a:spcAft>
                <a:spcPts val="0"/>
              </a:spcAft>
              <a:buClrTx/>
              <a:buSzTx/>
              <a:buFontTx/>
              <a:buChar char="-"/>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Senior Leader Perspective can come anywhere in a course. We’ve seen commanders come in right at the front and set the stage, and expectations for learning.  We’ve also seen commanders come in near the end to provide a wrap-up and motivation to succeed.  It’s up to you.  The lesson plan for this provides a lot of options, and recommendations, for your commander to follow.</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Other than these recommendations, you can structure your course however you want.  Have fun.  Be creative.  Figure out a model that meets the needs of your unit and addresses your commander’s expectations.</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085"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All four course templates are included in your workbook – so at this step, you will work with your facilitator to select and fill one in to complete your course design.</a:t>
            </a:r>
          </a:p>
          <a:p>
            <a:pPr marL="0" marR="0" lvl="0" indent="0" algn="l" defTabSz="457085" rtl="0" eaLnBrk="1" fontAlgn="auto" latinLnBrk="0" hangingPunct="1">
              <a:lnSpc>
                <a:spcPct val="100000"/>
              </a:lnSpc>
              <a:spcBef>
                <a:spcPts val="0"/>
              </a:spcBef>
              <a:spcAft>
                <a:spcPts val="0"/>
              </a:spcAft>
              <a:buClrTx/>
              <a:buSzTx/>
              <a:buFontTx/>
              <a:buNone/>
              <a:tabLst/>
              <a:defRPr/>
            </a:pP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50</a:t>
            </a:fld>
            <a:endParaRPr lang="en-US"/>
          </a:p>
        </p:txBody>
      </p:sp>
    </p:spTree>
    <p:extLst>
      <p:ext uri="{BB962C8B-B14F-4D97-AF65-F5344CB8AC3E}">
        <p14:creationId xmlns:p14="http://schemas.microsoft.com/office/powerpoint/2010/main" val="292239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cs typeface="Calibri"/>
              </a:rPr>
              <a:t>(03:50-5:00) ...let's briefly look at the agenda for today.</a:t>
            </a:r>
          </a:p>
          <a:p>
            <a:endParaRPr lang="en-US" dirty="0">
              <a:cs typeface="Calibri"/>
            </a:endParaRPr>
          </a:p>
          <a:p>
            <a:r>
              <a:rPr lang="en-US" dirty="0">
                <a:cs typeface="Calibri"/>
              </a:rPr>
              <a:t>This is also in your workbook on page 4.</a:t>
            </a:r>
          </a:p>
          <a:p>
            <a:endParaRPr lang="en-US" dirty="0">
              <a:cs typeface="Calibri"/>
            </a:endParaRPr>
          </a:p>
          <a:p>
            <a:r>
              <a:rPr lang="en-US" dirty="0">
                <a:cs typeface="Calibri"/>
              </a:rPr>
              <a:t>The workshop is divided into two parts.  </a:t>
            </a:r>
          </a:p>
          <a:p>
            <a:endParaRPr lang="en-US" dirty="0">
              <a:cs typeface="Calibri"/>
            </a:endParaRPr>
          </a:p>
          <a:p>
            <a:r>
              <a:rPr lang="en-US" dirty="0">
                <a:cs typeface="Calibri"/>
              </a:rPr>
              <a:t>Before our break, we will focus on the foundations of the FCE program – what it is, why it works, and how it works.  </a:t>
            </a:r>
          </a:p>
          <a:p>
            <a:endParaRPr lang="en-US" dirty="0">
              <a:cs typeface="Calibri"/>
            </a:endParaRPr>
          </a:p>
          <a:p>
            <a:r>
              <a:rPr lang="en-US" dirty="0">
                <a:cs typeface="Calibri"/>
              </a:rPr>
              <a:t>We will also have a brief breakout session for you to meet your group facilitators and talk about the pre-work we asked you to complete. </a:t>
            </a:r>
          </a:p>
          <a:p>
            <a:endParaRPr lang="en-US" dirty="0">
              <a:cs typeface="Calibri"/>
            </a:endParaRPr>
          </a:p>
          <a:p>
            <a:r>
              <a:rPr lang="en-US" dirty="0">
                <a:cs typeface="Calibri"/>
              </a:rPr>
              <a:t>If you didn't have a chance to complete the pre-work, don't fret...we anticipated that some of you wouldn't...</a:t>
            </a:r>
          </a:p>
          <a:p>
            <a:r>
              <a:rPr lang="en-US" dirty="0">
                <a:cs typeface="Calibri"/>
              </a:rPr>
              <a:t>so this session will serve to give you the information you need to succeed throughout the rest of the workshop.</a:t>
            </a:r>
            <a:endParaRPr lang="en-US" dirty="0"/>
          </a:p>
          <a:p>
            <a:endParaRPr lang="en-US" dirty="0">
              <a:cs typeface="Calibri"/>
            </a:endParaRPr>
          </a:p>
          <a:p>
            <a:r>
              <a:rPr lang="en-US" dirty="0">
                <a:cs typeface="Calibri"/>
              </a:rPr>
              <a:t>After the break, we will dive into the actual design of your own course.  </a:t>
            </a:r>
          </a:p>
          <a:p>
            <a:endParaRPr lang="en-US" dirty="0">
              <a:cs typeface="Calibri"/>
            </a:endParaRPr>
          </a:p>
          <a:p>
            <a:r>
              <a:rPr lang="en-US" dirty="0">
                <a:cs typeface="Calibri"/>
              </a:rPr>
              <a:t>We will have our second, longer breakout session where you will work with your facilitator to complete the course design worksheets in your workbook, and then we will come back together and talk about what you need to do to actually teach your course at your home station.</a:t>
            </a:r>
          </a:p>
          <a:p>
            <a:endParaRPr lang="en-US" dirty="0">
              <a:cs typeface="Calibri"/>
            </a:endParaRPr>
          </a:p>
          <a:p>
            <a:r>
              <a:rPr lang="en-US" dirty="0">
                <a:cs typeface="Calibri"/>
              </a:rPr>
              <a:t>Of course, will have plenty of time for Q&amp;A at the end, and send you off with the support of the FCE community available online.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6</a:t>
            </a:fld>
            <a:endParaRPr lang="en-US"/>
          </a:p>
        </p:txBody>
      </p:sp>
    </p:spTree>
    <p:extLst>
      <p:ext uri="{BB962C8B-B14F-4D97-AF65-F5344CB8AC3E}">
        <p14:creationId xmlns:p14="http://schemas.microsoft.com/office/powerpoint/2010/main" val="3901321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- 06:57) And that brings us to our second breakout group.</a:t>
            </a:r>
          </a:p>
          <a:p>
            <a:endParaRPr lang="en-US" dirty="0"/>
          </a:p>
          <a:p>
            <a:r>
              <a:rPr lang="en-US" dirty="0"/>
              <a:t>In this longer breakout session, you will take your interview results, what we’ve talked about so far, and the worksheets in your workbook and design your own course.</a:t>
            </a:r>
          </a:p>
          <a:p>
            <a:endParaRPr lang="en-US" dirty="0"/>
          </a:p>
          <a:p>
            <a:r>
              <a:rPr lang="en-US" dirty="0"/>
              <a:t>Your facilitators will be there to help you along, so don’t hesitate to ask questions of them and of each other.</a:t>
            </a:r>
          </a:p>
          <a:p>
            <a:endParaRPr lang="en-US" dirty="0"/>
          </a:p>
          <a:p>
            <a:r>
              <a:rPr lang="en-US" dirty="0"/>
              <a:t>Come up on camera and don’t hesitate to share information and get each others help.</a:t>
            </a:r>
          </a:p>
          <a:p>
            <a:endParaRPr lang="en-US" dirty="0"/>
          </a:p>
          <a:p>
            <a:r>
              <a:rPr lang="en-US" dirty="0"/>
              <a:t>We will do this for about 25 minutes and then return to the large group, where we will ask a few of you – time permitting – to tell us about the course you’ve developed.</a:t>
            </a:r>
          </a:p>
        </p:txBody>
      </p:sp>
      <p:sp>
        <p:nvSpPr>
          <p:cNvPr id="4" name="Slide Number Placeholder 3"/>
          <p:cNvSpPr>
            <a:spLocks noGrp="1"/>
          </p:cNvSpPr>
          <p:nvPr>
            <p:ph type="sldNum" sz="quarter" idx="5"/>
          </p:nvPr>
        </p:nvSpPr>
        <p:spPr/>
        <p:txBody>
          <a:bodyPr/>
          <a:lstStyle/>
          <a:p>
            <a:fld id="{B2407526-57F8-9D47-AEB7-CBCC2417DF80}" type="slidenum">
              <a:rPr lang="en-US" smtClean="0"/>
              <a:pPr/>
              <a:t>51</a:t>
            </a:fld>
            <a:endParaRPr lang="en-US"/>
          </a:p>
        </p:txBody>
      </p:sp>
    </p:spTree>
    <p:extLst>
      <p:ext uri="{BB962C8B-B14F-4D97-AF65-F5344CB8AC3E}">
        <p14:creationId xmlns:p14="http://schemas.microsoft.com/office/powerpoint/2010/main" val="2501812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to Facilitators:</a:t>
            </a:r>
          </a:p>
          <a:p>
            <a:endParaRPr lang="en-US" dirty="0">
              <a:cs typeface="Calibri"/>
            </a:endParaRPr>
          </a:p>
          <a:p>
            <a:r>
              <a:rPr lang="en-US" dirty="0">
                <a:cs typeface="Calibri"/>
              </a:rPr>
              <a:t>This needs to be a very fast group.  There is a lot to cover in a very short time.  Not all students will complete the exercise.  Encourage, don’t push.  </a:t>
            </a:r>
          </a:p>
          <a:p>
            <a:endParaRPr lang="en-US" dirty="0">
              <a:cs typeface="Calibri"/>
            </a:endParaRPr>
          </a:p>
          <a:p>
            <a:r>
              <a:rPr lang="en-US" dirty="0">
                <a:cs typeface="Calibri"/>
              </a:rPr>
              <a:t>Kick off by asking if there are any questions on the instructions, then get the students right into the workbook.  Note that students don’t need to use the workbook, but it is there to provide some structure.  The ultimate goal is a completed course agenda.</a:t>
            </a:r>
          </a:p>
          <a:p>
            <a:endParaRPr lang="en-US" dirty="0">
              <a:cs typeface="Calibri"/>
            </a:endParaRPr>
          </a:p>
          <a:p>
            <a:r>
              <a:rPr lang="en-US" dirty="0">
                <a:cs typeface="Calibri"/>
              </a:rPr>
              <a:t>You will probably field a lot of questions on the entire process here.  That is expected.</a:t>
            </a:r>
          </a:p>
          <a:p>
            <a:endParaRPr lang="en-US" dirty="0">
              <a:cs typeface="Calibri"/>
            </a:endParaRPr>
          </a:p>
          <a:p>
            <a:r>
              <a:rPr lang="en-US" dirty="0">
                <a:cs typeface="Calibri"/>
              </a:rPr>
              <a:t>After about 15-20 minutes, assess whether any of the students have a product that they would like to talk about (or even show by sharing desktop) to the larger group.  We want to have 2 or 3 of these to show (depending on time).</a:t>
            </a:r>
          </a:p>
          <a:p>
            <a:endParaRPr lang="en-US" dirty="0">
              <a:cs typeface="Calibri"/>
            </a:endParaRPr>
          </a:p>
          <a:p>
            <a:r>
              <a:rPr lang="en-US" dirty="0">
                <a:cs typeface="Calibri"/>
              </a:rPr>
              <a:t>If a student is completely lost, refer to the sample schedules on the slides attached.  Don’t share these unless you absolutely need to – we don’t want all answers looking the same.</a:t>
            </a:r>
          </a:p>
        </p:txBody>
      </p:sp>
      <p:sp>
        <p:nvSpPr>
          <p:cNvPr id="4" name="Slide Number Placeholder 3"/>
          <p:cNvSpPr>
            <a:spLocks noGrp="1"/>
          </p:cNvSpPr>
          <p:nvPr>
            <p:ph type="sldNum" sz="quarter" idx="5"/>
          </p:nvPr>
        </p:nvSpPr>
        <p:spPr/>
        <p:txBody>
          <a:bodyPr/>
          <a:lstStyle/>
          <a:p>
            <a:fld id="{B2407526-57F8-9D47-AEB7-CBCC2417DF80}" type="slidenum">
              <a:rPr lang="en-US" smtClean="0"/>
              <a:pPr/>
              <a:t>53</a:t>
            </a:fld>
            <a:endParaRPr lang="en-US"/>
          </a:p>
        </p:txBody>
      </p:sp>
    </p:spTree>
    <p:extLst>
      <p:ext uri="{BB962C8B-B14F-4D97-AF65-F5344CB8AC3E}">
        <p14:creationId xmlns:p14="http://schemas.microsoft.com/office/powerpoint/2010/main" val="4080214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a:p>
            <a:r>
              <a:rPr lang="en-US" dirty="0"/>
              <a:t>Welcome back!  </a:t>
            </a:r>
          </a:p>
          <a:p>
            <a:endParaRPr lang="en-US" dirty="0"/>
          </a:p>
          <a:p>
            <a:r>
              <a:rPr lang="en-US" dirty="0"/>
              <a:t>So, I hope that was a rewarding experience.</a:t>
            </a:r>
          </a:p>
          <a:p>
            <a:endParaRPr lang="en-US" dirty="0"/>
          </a:p>
          <a:p>
            <a:r>
              <a:rPr lang="en-US" dirty="0"/>
              <a:t>Let me ask our facilitators – do you have anyone who would be willing to share his or her course schedule?</a:t>
            </a:r>
          </a:p>
          <a:p>
            <a:endParaRPr lang="en-US" dirty="0"/>
          </a:p>
          <a:p>
            <a:r>
              <a:rPr lang="en-US" dirty="0"/>
              <a:t>You don’t have to come up on camera or share documents, but you can if you want to.  What we would ask is that you take a minute or two and tell us:  where you are from, how long your course is, and the most important lessons and why you chose them (or why you chose to do something different with your course).</a:t>
            </a:r>
          </a:p>
        </p:txBody>
      </p:sp>
      <p:sp>
        <p:nvSpPr>
          <p:cNvPr id="4" name="Slide Number Placeholder 3"/>
          <p:cNvSpPr>
            <a:spLocks noGrp="1"/>
          </p:cNvSpPr>
          <p:nvPr>
            <p:ph type="sldNum" sz="quarter" idx="5"/>
          </p:nvPr>
        </p:nvSpPr>
        <p:spPr/>
        <p:txBody>
          <a:bodyPr/>
          <a:lstStyle/>
          <a:p>
            <a:fld id="{B2407526-57F8-9D47-AEB7-CBCC2417DF80}" type="slidenum">
              <a:rPr lang="en-US" smtClean="0"/>
              <a:pPr/>
              <a:t>56</a:t>
            </a:fld>
            <a:endParaRPr lang="en-US"/>
          </a:p>
        </p:txBody>
      </p:sp>
    </p:spTree>
    <p:extLst>
      <p:ext uri="{BB962C8B-B14F-4D97-AF65-F5344CB8AC3E}">
        <p14:creationId xmlns:p14="http://schemas.microsoft.com/office/powerpoint/2010/main" val="270033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(00:00 – 00:10) (COURTNEY)</a:t>
            </a:r>
          </a:p>
          <a:p>
            <a:endParaRPr lang="en-US" dirty="0">
              <a:cs typeface="Calibri"/>
            </a:endParaRPr>
          </a:p>
          <a:p>
            <a:r>
              <a:rPr lang="en-US" dirty="0">
                <a:cs typeface="Calibri"/>
              </a:rPr>
              <a:t>Ok, that brings us to Part five– very near the end of the workshop.  </a:t>
            </a:r>
          </a:p>
          <a:p>
            <a:endParaRPr lang="en-US" dirty="0">
              <a:cs typeface="Calibri"/>
            </a:endParaRPr>
          </a:p>
          <a:p>
            <a:r>
              <a:rPr lang="en-US" dirty="0">
                <a:cs typeface="Calibri"/>
              </a:rPr>
              <a:t>You now have a schedule for your course, but how do you prepare it for teaching it in the real world?</a:t>
            </a:r>
          </a:p>
        </p:txBody>
      </p:sp>
      <p:sp>
        <p:nvSpPr>
          <p:cNvPr id="4" name="Slide Number Placeholder 3"/>
          <p:cNvSpPr>
            <a:spLocks noGrp="1"/>
          </p:cNvSpPr>
          <p:nvPr>
            <p:ph type="sldNum" sz="quarter" idx="5"/>
          </p:nvPr>
        </p:nvSpPr>
        <p:spPr/>
        <p:txBody>
          <a:bodyPr/>
          <a:lstStyle/>
          <a:p>
            <a:fld id="{B2407526-57F8-9D47-AEB7-CBCC2417DF80}" type="slidenum">
              <a:rPr lang="en-US" smtClean="0"/>
              <a:pPr/>
              <a:t>57</a:t>
            </a:fld>
            <a:endParaRPr lang="en-US"/>
          </a:p>
        </p:txBody>
      </p:sp>
    </p:spTree>
    <p:extLst>
      <p:ext uri="{BB962C8B-B14F-4D97-AF65-F5344CB8AC3E}">
        <p14:creationId xmlns:p14="http://schemas.microsoft.com/office/powerpoint/2010/main" val="510732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(00:10 – 01:15)</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Believe it or not, the hardest part of putting a course together is getting agreement on what to cover –</a:t>
            </a: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that is what the FCE methodology is designed to walk you through quickly.</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that, all you need to do is execute.  And execution is a matter for checklists.  </a:t>
            </a: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steps to actually make a course happen are pretty straightforward.  </a:t>
            </a: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fact, they are so straightforward that we’ve reduced them to some simple checklists in your workbook.</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Starting on page 42, you will find six checklists with tips in very important areas:</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scheduling your course</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selecting and preparing leadership lesson facilitators</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selecting and preparing locally-produced content presenters</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preparing your squadron commanders (or equivalents)</a:t>
            </a:r>
          </a:p>
          <a:p>
            <a:pPr marL="342900" marR="0" lvl="0" indent="-342900">
              <a:lnSpc>
                <a:spcPct val="110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preparing your participants, AND</a:t>
            </a:r>
          </a:p>
          <a:p>
            <a:pPr marL="342900" marR="0" lvl="0" indent="-342900">
              <a:lnSpc>
                <a:spcPct val="110000"/>
              </a:lnSpc>
              <a:spcBef>
                <a:spcPts val="0"/>
              </a:spcBef>
              <a:spcAft>
                <a:spcPts val="10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preparing the classroom</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On these checklists, we have provided steps for what we think you should do to ready your course for presentation.</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you get back to work after this workshop…talk to your commander to get approval for your schedule, break out these checklists, and get teaching.  It will be easier than you think.</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And with that, I will turn it back over to KV to discuss a very important part of the workshop – where to get help!</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58</a:t>
            </a:fld>
            <a:endParaRPr lang="en-US"/>
          </a:p>
        </p:txBody>
      </p:sp>
    </p:spTree>
    <p:extLst>
      <p:ext uri="{BB962C8B-B14F-4D97-AF65-F5344CB8AC3E}">
        <p14:creationId xmlns:p14="http://schemas.microsoft.com/office/powerpoint/2010/main" val="4189933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(00:00 – 00:25)</a:t>
            </a:r>
          </a:p>
          <a:p>
            <a:r>
              <a:rPr lang="en-US" dirty="0">
                <a:cs typeface="Calibri"/>
              </a:rPr>
              <a:t>Thanks Courtney.</a:t>
            </a:r>
          </a:p>
          <a:p>
            <a:endParaRPr lang="en-US" dirty="0">
              <a:cs typeface="Calibri"/>
            </a:endParaRPr>
          </a:p>
          <a:p>
            <a:r>
              <a:rPr lang="en-US" dirty="0">
                <a:cs typeface="Calibri"/>
              </a:rPr>
              <a:t>So, what’s next?</a:t>
            </a:r>
          </a:p>
          <a:p>
            <a:endParaRPr lang="en-US" dirty="0">
              <a:cs typeface="Calibri"/>
            </a:endParaRPr>
          </a:p>
          <a:p>
            <a:r>
              <a:rPr lang="en-US" dirty="0">
                <a:cs typeface="Calibri"/>
              </a:rPr>
              <a:t>Well, you are now back in a “new situation.”  It is time to go and execute your own course.</a:t>
            </a:r>
          </a:p>
          <a:p>
            <a:endParaRPr lang="en-US" dirty="0">
              <a:cs typeface="Calibri"/>
            </a:endParaRPr>
          </a:p>
          <a:p>
            <a:r>
              <a:rPr lang="en-US" dirty="0">
                <a:cs typeface="Calibri"/>
              </a:rPr>
              <a:t>Where can you turn for help?</a:t>
            </a:r>
          </a:p>
          <a:p>
            <a:pPr marL="0" marR="0">
              <a:lnSpc>
                <a:spcPct val="110000"/>
              </a:lnSpc>
              <a:spcBef>
                <a:spcPts val="0"/>
              </a:spcBef>
              <a:spcAft>
                <a:spcPts val="100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You can turn to US. Always remember that professional help from the FCE team at Air University is only just an email or chat in the community away.</a:t>
            </a:r>
          </a:p>
        </p:txBody>
      </p:sp>
      <p:sp>
        <p:nvSpPr>
          <p:cNvPr id="4" name="Slide Number Placeholder 3"/>
          <p:cNvSpPr>
            <a:spLocks noGrp="1"/>
          </p:cNvSpPr>
          <p:nvPr>
            <p:ph type="sldNum" sz="quarter" idx="5"/>
          </p:nvPr>
        </p:nvSpPr>
        <p:spPr/>
        <p:txBody>
          <a:bodyPr/>
          <a:lstStyle/>
          <a:p>
            <a:fld id="{B2407526-57F8-9D47-AEB7-CBCC2417DF80}" type="slidenum">
              <a:rPr lang="en-US" smtClean="0"/>
              <a:pPr/>
              <a:t>59</a:t>
            </a:fld>
            <a:endParaRPr lang="en-US"/>
          </a:p>
        </p:txBody>
      </p:sp>
    </p:spTree>
    <p:extLst>
      <p:ext uri="{BB962C8B-B14F-4D97-AF65-F5344CB8AC3E}">
        <p14:creationId xmlns:p14="http://schemas.microsoft.com/office/powerpoint/2010/main" val="618126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(00:25 – 01:30)</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Flight Commander’s Edge community is a Community of Practice filled with lots of great people who share a concern or a passion for developing leaders.  It is incredibly important to the success of the FCE program, and it is the key source of content and help for you as you move forward.</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The Flight Commander’s Edge</a:t>
            </a:r>
            <a:r>
              <a:rPr lang="en-US" sz="1800" dirty="0">
                <a:effectLst/>
                <a:latin typeface="Arial" panose="020B0604020202020204" pitchFamily="34" charset="0"/>
                <a:ea typeface="Calibri" panose="020F0502020204030204" pitchFamily="34" charset="0"/>
                <a:cs typeface="Times New Roman" panose="02020603050405020304" pitchFamily="18" charset="0"/>
              </a:rPr>
              <a:t> online community provides a mechanism for the eSchool to distribute course content and supporting materials, and for you – the course directors -- to communicate, collaborate, and share.  What can you share?  Courseware, best practices, lessons learned, and feedback.  And those course schedules you created!  And you can ask questions, too.</a:t>
            </a:r>
          </a:p>
          <a:p>
            <a:pPr marL="0" marR="0">
              <a:spcBef>
                <a:spcPts val="0"/>
              </a:spcBef>
              <a:spcAft>
                <a:spcPts val="600"/>
              </a:spcAft>
            </a:pPr>
            <a:endParaRPr lang="en-US" sz="1800" b="1" dirty="0">
              <a:solidFill>
                <a:srgbClr val="324C84"/>
              </a:solidFill>
              <a:effectLst/>
              <a:latin typeface="Tahoma" panose="020B060403050404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Your participation in the community is critical to the success of the FCLC program.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By signing up for this webinar you have been given information on how to gain access to the FCE community.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To gain access, contact the eSchool. Contact information is on page 3 of this document. </a:t>
            </a: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60</a:t>
            </a:fld>
            <a:endParaRPr lang="en-US"/>
          </a:p>
        </p:txBody>
      </p:sp>
    </p:spTree>
    <p:extLst>
      <p:ext uri="{BB962C8B-B14F-4D97-AF65-F5344CB8AC3E}">
        <p14:creationId xmlns:p14="http://schemas.microsoft.com/office/powerpoint/2010/main" val="919881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(01:30 – 03:15)</a:t>
            </a: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So, what is available in the community?</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From the homepage on AU Canvas, you can access all FCE handbooks, lesson plans, lesson guides, and supporting materials such as slides and other useful products. </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Getting Started</a:t>
            </a:r>
            <a:r>
              <a:rPr lang="en-US" sz="1800" dirty="0">
                <a:effectLst/>
                <a:latin typeface="Arial" panose="020B0604020202020204" pitchFamily="34" charset="0"/>
                <a:ea typeface="Calibri" panose="020F0502020204030204" pitchFamily="34" charset="0"/>
                <a:cs typeface="Times New Roman" panose="02020603050405020304" pitchFamily="18" charset="0"/>
              </a:rPr>
              <a:t> section provides an introduction to the community and how to use community resources to build your local course.</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Course Template</a:t>
            </a:r>
            <a:r>
              <a:rPr lang="en-US" sz="1800" dirty="0">
                <a:effectLst/>
                <a:latin typeface="Arial" panose="020B0604020202020204" pitchFamily="34" charset="0"/>
                <a:ea typeface="Calibri" panose="020F0502020204030204" pitchFamily="34" charset="0"/>
                <a:cs typeface="Times New Roman" panose="02020603050405020304" pitchFamily="18" charset="0"/>
              </a:rPr>
              <a:t> section provides sample course templates and a place where units can upload and share their course timelines, as well as a Lesson Descriptions resource that can be referenced while building a course.</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Facilitator Resources</a:t>
            </a:r>
            <a:r>
              <a:rPr lang="en-US" sz="1800" dirty="0">
                <a:effectLst/>
                <a:latin typeface="Arial" panose="020B0604020202020204" pitchFamily="34" charset="0"/>
                <a:ea typeface="Calibri" panose="020F0502020204030204" pitchFamily="34" charset="0"/>
                <a:cs typeface="Times New Roman" panose="02020603050405020304" pitchFamily="18" charset="0"/>
              </a:rPr>
              <a:t> section provides a guidance on lesson facilitation and other useful lesson presentation tools, as well as a discussion board where facilitators and presenters can discuss tactics, techniques, and procedures for successful classroom engagements.</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Lesson Materials</a:t>
            </a:r>
            <a:r>
              <a:rPr lang="en-US" sz="1800" dirty="0">
                <a:effectLst/>
                <a:latin typeface="Arial" panose="020B0604020202020204" pitchFamily="34" charset="0"/>
                <a:ea typeface="Calibri" panose="020F0502020204030204" pitchFamily="34" charset="0"/>
                <a:cs typeface="Times New Roman" panose="02020603050405020304" pitchFamily="18" charset="0"/>
              </a:rPr>
              <a:t> sections provide leadership lesson plans and lesson guides for recommended topics. Facilitators can ask questions here on specific topics, or upload materials they have produced to use in the classroom.  The area changes based on the community input so check back frequently.</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Bottom line, you aren’t alone…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0001E-1558-4096-B6DD-3C66BA74E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206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(03:15 – 3:47)</a:t>
            </a: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…and you can help us grow.</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you build your courses, PLEASE give us feedback on the process and on our lesson plans.  Also, PLEASE submit your own lessons – including schedules, slides, videos, anything you use to teach – so that it can be used to help others in the FCE community.</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 can do that by clicking one of the feedback or upload links right in the community.</a:t>
            </a:r>
          </a:p>
          <a:p>
            <a:pPr marL="0" marR="0">
              <a:lnSpc>
                <a:spcPct val="110000"/>
              </a:lnSpc>
              <a:spcBef>
                <a:spcPts val="0"/>
              </a:spcBef>
              <a:spcAft>
                <a:spcPts val="10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0000"/>
              </a:lnSpc>
              <a:spcBef>
                <a:spcPts val="0"/>
              </a:spcBef>
              <a:spcAft>
                <a:spcPts val="10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 going to go ahead and hand this back over to Courtney.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0001E-1558-4096-B6DD-3C66BA74E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940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 And that brings us to the end of the presentation.</a:t>
            </a:r>
          </a:p>
          <a:p>
            <a:endParaRPr lang="en-US" dirty="0"/>
          </a:p>
          <a:p>
            <a:r>
              <a:rPr lang="en-US" dirty="0"/>
              <a:t>The rest of the time today is dedicated to Q&amp;A, then we will do a quick wrap-up at the end.</a:t>
            </a:r>
          </a:p>
          <a:p>
            <a:endParaRPr lang="en-US" dirty="0"/>
          </a:p>
          <a:p>
            <a:r>
              <a:rPr lang="en-US" dirty="0"/>
              <a:t>So, if you have a question that you would like to ask, just raise your hand or type it into the chat.</a:t>
            </a: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63</a:t>
            </a:fld>
            <a:endParaRPr lang="en-US"/>
          </a:p>
        </p:txBody>
      </p:sp>
    </p:spTree>
    <p:extLst>
      <p:ext uri="{BB962C8B-B14F-4D97-AF65-F5344CB8AC3E}">
        <p14:creationId xmlns:p14="http://schemas.microsoft.com/office/powerpoint/2010/main" val="320705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600" dirty="0">
                <a:cs typeface="Calibri"/>
              </a:rPr>
              <a:t>(05:00-06:00) </a:t>
            </a:r>
            <a:endParaRPr lang="en-US" dirty="0"/>
          </a:p>
          <a:p>
            <a:endParaRPr lang="en-US" sz="1600" dirty="0">
              <a:cs typeface="Calibri"/>
            </a:endParaRPr>
          </a:p>
          <a:p>
            <a:r>
              <a:rPr lang="en-US" sz="1600" dirty="0">
                <a:cs typeface="Calibri"/>
              </a:rPr>
              <a:t>Let's also briefly cover some administration points.</a:t>
            </a:r>
            <a:endParaRPr lang="en-US" dirty="0"/>
          </a:p>
          <a:p>
            <a:endParaRPr lang="en-US" sz="1600" dirty="0"/>
          </a:p>
          <a:p>
            <a:r>
              <a:rPr lang="en-US" sz="1600" dirty="0"/>
              <a:t>Please leave your cameras and microphones OFF during the large group presentations.  </a:t>
            </a:r>
          </a:p>
          <a:p>
            <a:r>
              <a:rPr lang="en-US" sz="1600" dirty="0"/>
              <a:t>If you need to ask a question, please do so in the chat – we will have someone monitoring the chat for follow-up.</a:t>
            </a:r>
            <a:endParaRPr lang="en-US" dirty="0"/>
          </a:p>
          <a:p>
            <a:endParaRPr lang="en-US" sz="1600" dirty="0"/>
          </a:p>
          <a:p>
            <a:r>
              <a:rPr lang="en-US" sz="1600" dirty="0">
                <a:cs typeface="Calibri"/>
              </a:rPr>
              <a:t>As you saw on the agenda, we have one </a:t>
            </a:r>
            <a:r>
              <a:rPr lang="en-US" sz="1600" b="1" dirty="0">
                <a:cs typeface="Calibri"/>
              </a:rPr>
              <a:t>break </a:t>
            </a:r>
            <a:r>
              <a:rPr lang="en-US" sz="1600" dirty="0">
                <a:cs typeface="Calibri"/>
              </a:rPr>
              <a:t>scheduled for the session – right about half-way through.  </a:t>
            </a:r>
          </a:p>
          <a:p>
            <a:endParaRPr lang="en-US" dirty="0">
              <a:cs typeface="Calibri"/>
            </a:endParaRPr>
          </a:p>
          <a:p>
            <a:r>
              <a:rPr lang="en-US" sz="1600" dirty="0">
                <a:cs typeface="Calibri"/>
              </a:rPr>
              <a:t>However, we will also have two "breakout sessions" to work in small groups throughout the workshop. </a:t>
            </a:r>
          </a:p>
          <a:p>
            <a:r>
              <a:rPr lang="en-US" sz="1600" dirty="0">
                <a:cs typeface="Calibri"/>
              </a:rPr>
              <a:t> Often, you will have extra time during those sessions to take care of business.</a:t>
            </a:r>
            <a:endParaRPr lang="en-US" dirty="0">
              <a:cs typeface="Calibri"/>
            </a:endParaRPr>
          </a:p>
          <a:p>
            <a:endParaRPr lang="en-US" sz="1600" dirty="0">
              <a:cs typeface="Calibri"/>
            </a:endParaRPr>
          </a:p>
          <a:p>
            <a:r>
              <a:rPr lang="en-US" sz="1600" dirty="0">
                <a:cs typeface="Calibri"/>
              </a:rPr>
              <a:t>During the breakout sessions we ask that you turn your cameras and audio ON so  you can build a relationship with the people in your "team." </a:t>
            </a:r>
            <a:endParaRPr lang="en-US" dirty="0">
              <a:cs typeface="Calibri"/>
            </a:endParaRPr>
          </a:p>
          <a:p>
            <a:r>
              <a:rPr lang="en-US" sz="1600" dirty="0">
                <a:cs typeface="Calibri"/>
              </a:rPr>
              <a:t>You will remain in the same team for the duration of the workshop.</a:t>
            </a:r>
            <a:endParaRPr lang="en-US" dirty="0">
              <a:cs typeface="Calibri"/>
            </a:endParaRPr>
          </a:p>
          <a:p>
            <a:endParaRPr lang="en-US" sz="1600" dirty="0">
              <a:cs typeface="Calibri"/>
            </a:endParaRPr>
          </a:p>
          <a:p>
            <a:r>
              <a:rPr lang="en-US" sz="1600" dirty="0">
                <a:cs typeface="Calibri"/>
              </a:rPr>
              <a:t>Finally, if you have questions that don't directly fit into the session, they will be moved to a "parking lot for ideas“ by the chat monitor, which we will try to loop back to at the end of the workshop as we have time.  Any of the questions we don't get to during the event will be answered in the FCE community online after the event.</a:t>
            </a:r>
            <a:endParaRPr lang="en-US" dirty="0">
              <a:cs typeface="Calibri"/>
            </a:endParaRPr>
          </a:p>
          <a:p>
            <a:endParaRPr lang="en-US" sz="1600" dirty="0">
              <a:cs typeface="Calibri"/>
            </a:endParaRPr>
          </a:p>
          <a:p>
            <a:r>
              <a:rPr lang="en-US" sz="1600" dirty="0">
                <a:cs typeface="Calibri"/>
              </a:rPr>
              <a:t>Questions?  I'll pause here for a moment and see if there is anything in the chat....</a:t>
            </a:r>
          </a:p>
          <a:p>
            <a:endParaRPr lang="en-US" sz="1600" dirty="0">
              <a:cs typeface="Calibri"/>
            </a:endParaRPr>
          </a:p>
          <a:p>
            <a:r>
              <a:rPr lang="en-US" sz="1600" dirty="0">
                <a:cs typeface="Calibri"/>
              </a:rPr>
              <a:t>(answer questions as required)</a:t>
            </a:r>
          </a:p>
          <a:p>
            <a:endParaRPr lang="en-US" sz="1600" dirty="0">
              <a:cs typeface="Calibri"/>
            </a:endParaRPr>
          </a:p>
          <a:p>
            <a:r>
              <a:rPr lang="en-US" sz="1600" dirty="0">
                <a:cs typeface="Calibri"/>
              </a:rPr>
              <a:t>Ok, let's get started...</a:t>
            </a:r>
          </a:p>
        </p:txBody>
      </p:sp>
      <p:sp>
        <p:nvSpPr>
          <p:cNvPr id="4" name="Slide Number Placeholder 3"/>
          <p:cNvSpPr>
            <a:spLocks noGrp="1"/>
          </p:cNvSpPr>
          <p:nvPr>
            <p:ph type="sldNum" sz="quarter" idx="5"/>
          </p:nvPr>
        </p:nvSpPr>
        <p:spPr/>
        <p:txBody>
          <a:bodyPr/>
          <a:lstStyle/>
          <a:p>
            <a:fld id="{B2407526-57F8-9D47-AEB7-CBCC2417DF80}" type="slidenum">
              <a:rPr lang="en-US" smtClean="0"/>
              <a:pPr/>
              <a:t>7</a:t>
            </a:fld>
            <a:endParaRPr lang="en-US"/>
          </a:p>
        </p:txBody>
      </p:sp>
    </p:spTree>
    <p:extLst>
      <p:ext uri="{BB962C8B-B14F-4D97-AF65-F5344CB8AC3E}">
        <p14:creationId xmlns:p14="http://schemas.microsoft.com/office/powerpoint/2010/main" val="3861540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folks, that’s it.  We’ve enjoyed presenting the workshop for you today. Hopefully you feel like it has been worth your time.</a:t>
            </a:r>
          </a:p>
          <a:p>
            <a:endParaRPr lang="en-US" dirty="0"/>
          </a:p>
          <a:p>
            <a:r>
              <a:rPr lang="en-US" dirty="0"/>
              <a:t>When we started, we had a few short goals in mind.  </a:t>
            </a:r>
          </a:p>
          <a:p>
            <a:r>
              <a:rPr lang="en-US" dirty="0"/>
              <a:t>Only you can determine whether we’ve been successful in achieving them; </a:t>
            </a:r>
          </a:p>
          <a:p>
            <a:r>
              <a:rPr lang="en-US" dirty="0"/>
              <a:t>however, we are confident that the experiential method employed today will get you off on the right foot toward preparing your own flight commander leadership course for execution.</a:t>
            </a:r>
          </a:p>
          <a:p>
            <a:endParaRPr lang="en-US" dirty="0"/>
          </a:p>
          <a:p>
            <a:r>
              <a:rPr lang="en-US" dirty="0"/>
              <a:t>One final thing before we go,</a:t>
            </a: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64</a:t>
            </a:fld>
            <a:endParaRPr lang="en-US"/>
          </a:p>
        </p:txBody>
      </p:sp>
    </p:spTree>
    <p:extLst>
      <p:ext uri="{BB962C8B-B14F-4D97-AF65-F5344CB8AC3E}">
        <p14:creationId xmlns:p14="http://schemas.microsoft.com/office/powerpoint/2010/main" val="28311460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some folks on my team without whom this wouldn’t have been possible.</a:t>
            </a:r>
          </a:p>
          <a:p>
            <a:endParaRPr lang="en-US" dirty="0"/>
          </a:p>
          <a:p>
            <a:r>
              <a:rPr lang="en-US" dirty="0"/>
              <a:t>First, KV – our lead facilitator and lesson plan author.</a:t>
            </a:r>
          </a:p>
          <a:p>
            <a:endParaRPr lang="en-US" dirty="0"/>
          </a:p>
          <a:p>
            <a:r>
              <a:rPr lang="en-US" dirty="0"/>
              <a:t>Mike Hower – our spirit guide for all things associated with experiential learning.</a:t>
            </a:r>
          </a:p>
          <a:p>
            <a:endParaRPr lang="en-US" dirty="0"/>
          </a:p>
          <a:p>
            <a:r>
              <a:rPr lang="en-US" dirty="0"/>
              <a:t>And an extra special set of thanks to Dr. Chris Shannon, Dr. Stephanie Hostetter, Majors Travis Neal and Adam </a:t>
            </a:r>
            <a:r>
              <a:rPr lang="en-US" dirty="0" err="1"/>
              <a:t>Bartczak</a:t>
            </a:r>
            <a:r>
              <a:rPr lang="en-US" dirty="0"/>
              <a:t> for both supporting the program from its inception and facilitating our breakout groups today.  Without your help, none of this would have been possible.</a:t>
            </a:r>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65</a:t>
            </a:fld>
            <a:endParaRPr lang="en-US"/>
          </a:p>
        </p:txBody>
      </p:sp>
    </p:spTree>
    <p:extLst>
      <p:ext uri="{BB962C8B-B14F-4D97-AF65-F5344CB8AC3E}">
        <p14:creationId xmlns:p14="http://schemas.microsoft.com/office/powerpoint/2010/main" val="3130742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Thanks for attending today.</a:t>
            </a:r>
          </a:p>
          <a:p>
            <a:endParaRPr lang="en-US" dirty="0">
              <a:cs typeface="Calibri"/>
            </a:endParaRPr>
          </a:p>
          <a:p>
            <a:r>
              <a:rPr lang="en-US" dirty="0">
                <a:cs typeface="Calibri"/>
              </a:rPr>
              <a:t>We will keep the room open for as long as anybody wants to stick around and ask questions.</a:t>
            </a:r>
          </a:p>
          <a:p>
            <a:endParaRPr lang="en-US" dirty="0">
              <a:cs typeface="Calibri"/>
            </a:endParaRPr>
          </a:p>
          <a:p>
            <a:r>
              <a:rPr lang="en-US" dirty="0">
                <a:cs typeface="Calibri"/>
              </a:rPr>
              <a:t>Once again, thank you…and we look forward to seeing you in the community.</a:t>
            </a:r>
          </a:p>
        </p:txBody>
      </p:sp>
      <p:sp>
        <p:nvSpPr>
          <p:cNvPr id="4" name="Slide Number Placeholder 3"/>
          <p:cNvSpPr>
            <a:spLocks noGrp="1"/>
          </p:cNvSpPr>
          <p:nvPr>
            <p:ph type="sldNum" sz="quarter" idx="5"/>
          </p:nvPr>
        </p:nvSpPr>
        <p:spPr/>
        <p:txBody>
          <a:bodyPr/>
          <a:lstStyle/>
          <a:p>
            <a:fld id="{B2407526-57F8-9D47-AEB7-CBCC2417DF80}" type="slidenum">
              <a:rPr lang="en-US" smtClean="0"/>
              <a:pPr/>
              <a:t>66</a:t>
            </a:fld>
            <a:endParaRPr lang="en-US"/>
          </a:p>
        </p:txBody>
      </p:sp>
    </p:spTree>
    <p:extLst>
      <p:ext uri="{BB962C8B-B14F-4D97-AF65-F5344CB8AC3E}">
        <p14:creationId xmlns:p14="http://schemas.microsoft.com/office/powerpoint/2010/main" val="3630369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Thanks for attending today.</a:t>
            </a:r>
          </a:p>
          <a:p>
            <a:endParaRPr lang="en-US" dirty="0">
              <a:cs typeface="Calibri"/>
            </a:endParaRPr>
          </a:p>
          <a:p>
            <a:r>
              <a:rPr lang="en-US" dirty="0">
                <a:cs typeface="Calibri"/>
              </a:rPr>
              <a:t>We will keep the room open for as long as anybody wants to stick around and ask questions.</a:t>
            </a:r>
          </a:p>
          <a:p>
            <a:endParaRPr lang="en-US" dirty="0">
              <a:cs typeface="Calibri"/>
            </a:endParaRPr>
          </a:p>
          <a:p>
            <a:r>
              <a:rPr lang="en-US" dirty="0">
                <a:cs typeface="Calibri"/>
              </a:rPr>
              <a:t>Once again, thank you…and we look forward to seeing you in the community.</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0001E-1558-4096-B6DD-3C66BA74E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9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(00:00-00:11) </a:t>
            </a:r>
          </a:p>
          <a:p>
            <a:endParaRPr lang="en-US" dirty="0"/>
          </a:p>
          <a:p>
            <a:r>
              <a:rPr lang="en-US" dirty="0">
                <a:cs typeface="Calibri"/>
              </a:rPr>
              <a:t>Are you ready?  Let’s get started with Part 1. </a:t>
            </a:r>
            <a:endParaRPr lang="en-US" dirty="0"/>
          </a:p>
          <a:p>
            <a:endParaRPr lang="en-US" dirty="0">
              <a:cs typeface="Calibri"/>
            </a:endParaRPr>
          </a:p>
          <a:p>
            <a:r>
              <a:rPr lang="en-US" dirty="0">
                <a:cs typeface="Calibri"/>
              </a:rPr>
              <a:t>You can follow along with the presentation in your Workbook.  Just turn to the section labeled "Part 1" beginning on page 5.</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8</a:t>
            </a:fld>
            <a:endParaRPr lang="en-US"/>
          </a:p>
        </p:txBody>
      </p:sp>
    </p:spTree>
    <p:extLst>
      <p:ext uri="{BB962C8B-B14F-4D97-AF65-F5344CB8AC3E}">
        <p14:creationId xmlns:p14="http://schemas.microsoft.com/office/powerpoint/2010/main" val="365965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a:p>
            <a:r>
              <a:rPr lang="en-US" dirty="0"/>
              <a:t>(00:11-02:00) </a:t>
            </a:r>
            <a:endParaRPr lang="en-US" dirty="0">
              <a:cs typeface="Calibri"/>
            </a:endParaRPr>
          </a:p>
          <a:p>
            <a:endParaRPr lang="en-US" dirty="0"/>
          </a:p>
          <a:p>
            <a:r>
              <a:rPr lang="en-US" dirty="0"/>
              <a:t>When we sent out the invitation to this workshop, you received  some pre-work instructions. </a:t>
            </a:r>
            <a:endParaRPr lang="en-US" dirty="0">
              <a:cs typeface="Calibri"/>
            </a:endParaRPr>
          </a:p>
          <a:p>
            <a:endParaRPr lang="en-US" dirty="0"/>
          </a:p>
          <a:p>
            <a:r>
              <a:rPr lang="en-US" dirty="0"/>
              <a:t>In a more recent email, you received your workbook for the workshop. Let’s talk about each of these things for a minute.</a:t>
            </a:r>
          </a:p>
          <a:p>
            <a:endParaRPr lang="en-US" dirty="0"/>
          </a:p>
          <a:p>
            <a:r>
              <a:rPr lang="en-US" dirty="0"/>
              <a:t>The pre-work provided you some actions to take BEFORE we started today and submit it via our website. You will see why very soon.</a:t>
            </a:r>
          </a:p>
          <a:p>
            <a:endParaRPr lang="en-US" dirty="0"/>
          </a:p>
          <a:p>
            <a:r>
              <a:rPr lang="en-US" dirty="0"/>
              <a:t>The workbook we sent you yesterday serves two purposes:</a:t>
            </a:r>
            <a:endParaRPr lang="en-US" dirty="0">
              <a:cs typeface="Calibri"/>
            </a:endParaRPr>
          </a:p>
          <a:p>
            <a:pPr marL="171450" indent="-171450">
              <a:buFont typeface="Arial"/>
              <a:buChar char="•"/>
            </a:pPr>
            <a:endParaRPr lang="en-US" dirty="0"/>
          </a:p>
          <a:p>
            <a:pPr marL="171450" indent="-171450">
              <a:buFont typeface="Arial"/>
              <a:buChar char="•"/>
            </a:pPr>
            <a:r>
              <a:rPr lang="en-US" dirty="0"/>
              <a:t>First, it serves as the notetaker for you throughout the event.  There are several worksheets in Section 1 that we will ask you to fill in individually and in your breakout groups during the event today.</a:t>
            </a:r>
            <a:endParaRPr lang="en-US" dirty="0">
              <a:cs typeface="Calibri"/>
            </a:endParaRPr>
          </a:p>
          <a:p>
            <a:pPr marL="171450" indent="-171450">
              <a:buFont typeface="Arial"/>
              <a:buChar char="•"/>
            </a:pPr>
            <a:r>
              <a:rPr lang="en-US" dirty="0">
                <a:cs typeface="Calibri"/>
              </a:rPr>
              <a:t>Second, the last section contains a Checklist for Success which will guide you to apply the work you've started here and actually conduct your own workshop at home.</a:t>
            </a:r>
          </a:p>
          <a:p>
            <a:endParaRPr lang="en-US" dirty="0"/>
          </a:p>
          <a:p>
            <a:r>
              <a:rPr lang="en-US" dirty="0"/>
              <a:t>If you haven't printed out at least the workbook yet, please do so now – or open it up on a second screen so you can see it and us at the same time.  If you don't have any of these items, you can re-download them from the links here or in the chat.  </a:t>
            </a:r>
          </a:p>
          <a:p>
            <a:endParaRPr lang="en-US" dirty="0"/>
          </a:p>
          <a:p>
            <a:r>
              <a:rPr lang="en-US" b="1" u="sng" dirty="0"/>
              <a:t>(NOTE to Mike, please load the links to the slides into the chat when this slide comes up.)</a:t>
            </a:r>
            <a:endParaRPr lang="en-US" b="1" u="sng" dirty="0">
              <a:cs typeface="Calibri"/>
            </a:endParaRPr>
          </a:p>
          <a:p>
            <a:endParaRPr lang="en-US" dirty="0"/>
          </a:p>
          <a:p>
            <a:r>
              <a:rPr lang="en-US" dirty="0"/>
              <a:t>I will pause a few seconds and give you an opportunity to download or find your own local copies before we continue.</a:t>
            </a:r>
          </a:p>
          <a:p>
            <a:endParaRPr lang="en-US" dirty="0"/>
          </a:p>
          <a:p>
            <a:r>
              <a:rPr lang="en-US" b="1" dirty="0"/>
              <a:t>(Courtney, wait about 20 seconds and then continue.)</a:t>
            </a:r>
            <a:endParaRPr lang="en-US" b="1" dirty="0">
              <a:cs typeface="Calibri"/>
            </a:endParaRPr>
          </a:p>
          <a:p>
            <a:endParaRPr lang="en-US" dirty="0"/>
          </a:p>
          <a:p>
            <a:r>
              <a:rPr lang="en-US" dirty="0"/>
              <a:t>Ok, lets move on.  Again, those documents are available in the chat if you haven’t been able to get them so far.</a:t>
            </a:r>
          </a:p>
          <a:p>
            <a:endParaRPr lang="en-US" dirty="0"/>
          </a:p>
          <a:p>
            <a:r>
              <a:rPr lang="en-US" dirty="0"/>
              <a:t>Now, lets take a look at that pre-work....</a:t>
            </a:r>
            <a:endParaRPr lang="en-US" dirty="0">
              <a:cs typeface="Calibri"/>
            </a:endParaRPr>
          </a:p>
        </p:txBody>
      </p:sp>
      <p:sp>
        <p:nvSpPr>
          <p:cNvPr id="4" name="Slide Number Placeholder 3"/>
          <p:cNvSpPr>
            <a:spLocks noGrp="1"/>
          </p:cNvSpPr>
          <p:nvPr>
            <p:ph type="sldNum" sz="quarter" idx="5"/>
          </p:nvPr>
        </p:nvSpPr>
        <p:spPr/>
        <p:txBody>
          <a:bodyPr/>
          <a:lstStyle/>
          <a:p>
            <a:fld id="{B2407526-57F8-9D47-AEB7-CBCC2417DF80}" type="slidenum">
              <a:rPr lang="en-US" smtClean="0"/>
              <a:pPr/>
              <a:t>9</a:t>
            </a:fld>
            <a:endParaRPr lang="en-US"/>
          </a:p>
        </p:txBody>
      </p:sp>
    </p:spTree>
    <p:extLst>
      <p:ext uri="{BB962C8B-B14F-4D97-AF65-F5344CB8AC3E}">
        <p14:creationId xmlns:p14="http://schemas.microsoft.com/office/powerpoint/2010/main" val="332999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(02:00-03:00)</a:t>
            </a:r>
          </a:p>
          <a:p>
            <a:endParaRPr lang="en-US" dirty="0">
              <a:cs typeface="Calibri"/>
            </a:endParaRPr>
          </a:p>
          <a:p>
            <a:r>
              <a:rPr lang="en-US" dirty="0">
                <a:cs typeface="Calibri"/>
              </a:rPr>
              <a:t>We asked you to: </a:t>
            </a:r>
          </a:p>
          <a:p>
            <a:endParaRPr lang="en-US" dirty="0">
              <a:cs typeface="Calibri"/>
            </a:endParaRPr>
          </a:p>
          <a:p>
            <a:pPr marL="171450" indent="-171450">
              <a:buFont typeface="Arial" panose="020B0604020202020204" pitchFamily="34" charset="0"/>
              <a:buChar char="•"/>
            </a:pPr>
            <a:r>
              <a:rPr lang="en-US" dirty="0">
                <a:cs typeface="Calibri"/>
              </a:rPr>
              <a:t>Prepare for the workshop by viewing the FCE introduction video</a:t>
            </a:r>
            <a:endParaRPr lang="en-US" dirty="0"/>
          </a:p>
          <a:p>
            <a:pPr marL="171450" indent="-171450">
              <a:buFont typeface="Arial" panose="020B0604020202020204" pitchFamily="34" charset="0"/>
              <a:buChar char="•"/>
            </a:pPr>
            <a:r>
              <a:rPr lang="en-US" dirty="0">
                <a:cs typeface="Calibri"/>
              </a:rPr>
              <a:t>Review our FAQ on FCE and the genesis of the Flight Commander Leadership Course</a:t>
            </a:r>
          </a:p>
          <a:p>
            <a:pPr marL="171450" indent="-171450">
              <a:buFont typeface="Arial" panose="020B0604020202020204" pitchFamily="34" charset="0"/>
              <a:buChar char="•"/>
            </a:pPr>
            <a:r>
              <a:rPr lang="en-US" dirty="0">
                <a:cs typeface="Calibri"/>
              </a:rPr>
              <a:t>Schedule and conduct an interview with your commander (or other potential course-sponsoring leader)</a:t>
            </a:r>
          </a:p>
          <a:p>
            <a:pPr marL="171450" indent="-171450">
              <a:buFont typeface="Arial" panose="020B0604020202020204" pitchFamily="34" charset="0"/>
              <a:buChar char="•"/>
            </a:pPr>
            <a:r>
              <a:rPr lang="en-US" dirty="0">
                <a:cs typeface="Calibri"/>
              </a:rPr>
              <a:t>Submit your interview results in a pre-course poll, and</a:t>
            </a:r>
          </a:p>
          <a:p>
            <a:pPr marL="171450" indent="-171450">
              <a:buFont typeface="Arial" panose="020B0604020202020204" pitchFamily="34" charset="0"/>
              <a:buChar char="•"/>
            </a:pPr>
            <a:r>
              <a:rPr lang="en-US" dirty="0">
                <a:cs typeface="Calibri"/>
              </a:rPr>
              <a:t>Sign up for the FCE Canvas Community</a:t>
            </a:r>
          </a:p>
          <a:p>
            <a:pPr marL="0" indent="0">
              <a:buFontTx/>
              <a:buNone/>
            </a:pPr>
            <a:endParaRPr lang="en-US" dirty="0">
              <a:cs typeface="Calibri"/>
            </a:endParaRPr>
          </a:p>
          <a:p>
            <a:pPr marL="0" indent="0">
              <a:buFontTx/>
              <a:buNone/>
            </a:pPr>
            <a:r>
              <a:rPr lang="en-US" dirty="0">
                <a:cs typeface="Calibri"/>
              </a:rPr>
              <a:t>The first three activities were designed to make you smart about the FCE program and get you ready for the in-class activities.</a:t>
            </a:r>
          </a:p>
          <a:p>
            <a:pPr marL="0" indent="0">
              <a:buFontTx/>
              <a:buNone/>
            </a:pPr>
            <a:endParaRPr lang="en-US" dirty="0">
              <a:cs typeface="Calibri"/>
            </a:endParaRPr>
          </a:p>
          <a:p>
            <a:pPr marL="0" indent="0">
              <a:buFontTx/>
              <a:buNone/>
            </a:pPr>
            <a:r>
              <a:rPr lang="en-US" dirty="0">
                <a:cs typeface="Calibri"/>
              </a:rPr>
              <a:t>The second two activities were designed specifically to set you up for success in today’s workshop.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407526-57F8-9D47-AEB7-CBCC2417DF80}" type="slidenum">
              <a:rPr lang="en-US" smtClean="0"/>
              <a:pPr/>
              <a:t>10</a:t>
            </a:fld>
            <a:endParaRPr lang="en-US"/>
          </a:p>
        </p:txBody>
      </p:sp>
    </p:spTree>
    <p:extLst>
      <p:ext uri="{BB962C8B-B14F-4D97-AF65-F5344CB8AC3E}">
        <p14:creationId xmlns:p14="http://schemas.microsoft.com/office/powerpoint/2010/main" val="1278948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813" name="Rectangle 21"/>
          <p:cNvSpPr>
            <a:spLocks noGrp="1" noChangeArrowheads="1"/>
          </p:cNvSpPr>
          <p:nvPr>
            <p:ph type="ctrTitle" sz="quarter"/>
          </p:nvPr>
        </p:nvSpPr>
        <p:spPr>
          <a:xfrm>
            <a:off x="0" y="2088180"/>
            <a:ext cx="9144000" cy="844519"/>
          </a:xfrm>
          <a:prstGeom prst="rect">
            <a:avLst/>
          </a:prstGeom>
        </p:spPr>
        <p:txBody>
          <a:bodyPr lIns="74343" tIns="37172" rIns="74343" bIns="37172" anchor="ctr"/>
          <a:lstStyle>
            <a:lvl1pPr>
              <a:defRPr sz="5400" b="0" i="0" smtClean="0">
                <a:effectLst/>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3815" name="Rectangle 23"/>
          <p:cNvSpPr>
            <a:spLocks noGrp="1" noChangeArrowheads="1"/>
          </p:cNvSpPr>
          <p:nvPr>
            <p:ph type="subTitle" sz="quarter" idx="1"/>
          </p:nvPr>
        </p:nvSpPr>
        <p:spPr>
          <a:xfrm>
            <a:off x="2027767" y="3684627"/>
            <a:ext cx="5088466" cy="574488"/>
          </a:xfrm>
          <a:prstGeom prst="rect">
            <a:avLst/>
          </a:prstGeom>
        </p:spPr>
        <p:txBody>
          <a:bodyPr lIns="74343" tIns="37172" rIns="74343" bIns="37172" anchor="ctr"/>
          <a:lstStyle>
            <a:lvl1pPr marL="0" indent="0" algn="ctr">
              <a:buFontTx/>
              <a:buNone/>
              <a:defRPr sz="2000" b="0" i="0" smtClean="0">
                <a:latin typeface="Mongolian Baiti" panose="03000500000000000000" pitchFamily="66" charset="0"/>
                <a:cs typeface="Mongolian Baiti" panose="03000500000000000000" pitchFamily="66" charset="0"/>
              </a:defRPr>
            </a:lvl1pPr>
          </a:lstStyle>
          <a:p>
            <a:r>
              <a:rPr lang="en-US"/>
              <a:t>Click to edit Master subtitle style</a:t>
            </a:r>
            <a:endParaRPr lang="en-US" dirty="0"/>
          </a:p>
        </p:txBody>
      </p:sp>
      <p:sp>
        <p:nvSpPr>
          <p:cNvPr id="8" name="TextBox 7"/>
          <p:cNvSpPr txBox="1"/>
          <p:nvPr userDrawn="1"/>
        </p:nvSpPr>
        <p:spPr>
          <a:xfrm>
            <a:off x="419480" y="4121553"/>
            <a:ext cx="2926578" cy="275125"/>
          </a:xfrm>
          <a:prstGeom prst="rect">
            <a:avLst/>
          </a:prstGeom>
          <a:noFill/>
        </p:spPr>
        <p:txBody>
          <a:bodyPr wrap="square" lIns="74343" tIns="37172" rIns="74343" bIns="37172" rtlCol="0">
            <a:spAutoFit/>
          </a:bodyPr>
          <a:lstStyle/>
          <a:p>
            <a:pPr algn="r" defTabSz="914247" eaLnBrk="0" fontAlgn="base" hangingPunct="0">
              <a:spcBef>
                <a:spcPct val="0"/>
              </a:spcBef>
              <a:spcAft>
                <a:spcPct val="0"/>
              </a:spcAft>
            </a:pPr>
            <a:endParaRPr lang="en-US" sz="1300">
              <a:solidFill>
                <a:srgbClr val="000000"/>
              </a:solidFill>
              <a:latin typeface="Times New Roman" pitchFamily="18" charset="0"/>
            </a:endParaRPr>
          </a:p>
        </p:txBody>
      </p:sp>
      <p:pic>
        <p:nvPicPr>
          <p:cNvPr id="13" name="Picture 12" descr="AU Slide Template.bmp"/>
          <p:cNvPicPr>
            <a:picLocks noChangeAspect="1"/>
          </p:cNvPicPr>
          <p:nvPr userDrawn="1"/>
        </p:nvPicPr>
        <p:blipFill rotWithShape="1">
          <a:blip r:embed="rId2"/>
          <a:srcRect r="12778" b="78601"/>
          <a:stretch/>
        </p:blipFill>
        <p:spPr>
          <a:xfrm>
            <a:off x="0" y="0"/>
            <a:ext cx="7975600" cy="1100667"/>
          </a:xfrm>
          <a:prstGeom prst="rect">
            <a:avLst/>
          </a:prstGeom>
        </p:spPr>
      </p:pic>
    </p:spTree>
    <p:extLst>
      <p:ext uri="{BB962C8B-B14F-4D97-AF65-F5344CB8AC3E}">
        <p14:creationId xmlns:p14="http://schemas.microsoft.com/office/powerpoint/2010/main" val="4667667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2" y="1059213"/>
            <a:ext cx="3691391" cy="495738"/>
          </a:xfrm>
          <a:prstGeom prst="rect">
            <a:avLst/>
          </a:prstGeom>
        </p:spPr>
        <p:txBody>
          <a:bodyPr anchor="ctr"/>
          <a:lstStyle>
            <a:lvl1pPr algn="l">
              <a:defRPr sz="2300" b="1">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Content Placeholder 2"/>
          <p:cNvSpPr>
            <a:spLocks noGrp="1"/>
          </p:cNvSpPr>
          <p:nvPr>
            <p:ph idx="1"/>
          </p:nvPr>
        </p:nvSpPr>
        <p:spPr>
          <a:xfrm>
            <a:off x="3943082" y="1059212"/>
            <a:ext cx="5033715"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792" y="1554951"/>
            <a:ext cx="3691391" cy="3346233"/>
          </a:xfrm>
          <a:prstGeom prst="rect">
            <a:avLst/>
          </a:prstGeom>
        </p:spPr>
        <p:txBody>
          <a:bodyPr/>
          <a:lstStyle>
            <a:lvl1pPr marL="0" indent="0">
              <a:buNone/>
              <a:defRPr sz="16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90573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05" y="4166048"/>
            <a:ext cx="5872668" cy="312493"/>
          </a:xfrm>
          <a:prstGeom prst="rect">
            <a:avLst/>
          </a:prstGeom>
        </p:spPr>
        <p:txBody>
          <a:bodyPr anchor="ctr" anchorCtr="1"/>
          <a:lstStyle>
            <a:lvl1pPr algn="l">
              <a:defRPr sz="2300" b="1">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Picture Placeholder 2"/>
          <p:cNvSpPr>
            <a:spLocks noGrp="1"/>
          </p:cNvSpPr>
          <p:nvPr>
            <p:ph type="pic" idx="1"/>
          </p:nvPr>
        </p:nvSpPr>
        <p:spPr>
          <a:xfrm>
            <a:off x="1677905" y="1067680"/>
            <a:ext cx="5872668" cy="3098364"/>
          </a:xfrm>
          <a:prstGeom prst="rect">
            <a:avLst/>
          </a:prstGeom>
        </p:spPr>
        <p:txBody>
          <a:bodyPr/>
          <a:lstStyle>
            <a:lvl1pPr marL="0" indent="0">
              <a:buNone/>
              <a:defRPr sz="2300">
                <a:latin typeface="Mongolian Baiti" panose="03000500000000000000" pitchFamily="66" charset="0"/>
                <a:cs typeface="Mongolian Baiti" panose="03000500000000000000" pitchFamily="66" charset="0"/>
              </a:defRPr>
            </a:lvl1pPr>
            <a:lvl2pPr marL="371723" indent="0">
              <a:buNone/>
              <a:defRPr sz="2400"/>
            </a:lvl2pPr>
            <a:lvl3pPr marL="743448" indent="0">
              <a:buNone/>
              <a:defRPr sz="2000"/>
            </a:lvl3pPr>
            <a:lvl4pPr marL="1115168" indent="0">
              <a:buNone/>
              <a:defRPr sz="1600"/>
            </a:lvl4pPr>
            <a:lvl5pPr marL="1486892" indent="0">
              <a:buNone/>
              <a:defRPr sz="1600"/>
            </a:lvl5pPr>
            <a:lvl6pPr marL="1858615" indent="0">
              <a:buNone/>
              <a:defRPr sz="1600"/>
            </a:lvl6pPr>
            <a:lvl7pPr marL="2230341" indent="0">
              <a:buNone/>
              <a:defRPr sz="1600"/>
            </a:lvl7pPr>
            <a:lvl8pPr marL="2602064" indent="0">
              <a:buNone/>
              <a:defRPr sz="1600"/>
            </a:lvl8pPr>
            <a:lvl9pPr marL="2973786"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1677905" y="4475885"/>
            <a:ext cx="5872668" cy="433771"/>
          </a:xfrm>
          <a:prstGeom prst="rect">
            <a:avLst/>
          </a:prstGeom>
        </p:spPr>
        <p:txBody>
          <a:bodyPr lIns="148803" tIns="148803" rIns="148803" bIns="148803" anchor="ctr" anchorCtr="1">
            <a:normAutofit/>
          </a:bodyPr>
          <a:lstStyle>
            <a:lvl1pPr marL="0" indent="0">
              <a:buNone/>
              <a:defRPr sz="20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488270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813" name="Rectangle 21"/>
          <p:cNvSpPr>
            <a:spLocks noGrp="1" noChangeArrowheads="1"/>
          </p:cNvSpPr>
          <p:nvPr>
            <p:ph type="ctrTitle" sz="quarter"/>
          </p:nvPr>
        </p:nvSpPr>
        <p:spPr>
          <a:xfrm>
            <a:off x="0" y="2088180"/>
            <a:ext cx="9144000" cy="844519"/>
          </a:xfrm>
          <a:prstGeom prst="rect">
            <a:avLst/>
          </a:prstGeom>
        </p:spPr>
        <p:txBody>
          <a:bodyPr lIns="74343" tIns="37172" rIns="74343" bIns="37172" anchor="ctr"/>
          <a:lstStyle>
            <a:lvl1pPr>
              <a:defRPr sz="5400" b="0" i="0" smtClean="0">
                <a:effectLst/>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3815" name="Rectangle 23"/>
          <p:cNvSpPr>
            <a:spLocks noGrp="1" noChangeArrowheads="1"/>
          </p:cNvSpPr>
          <p:nvPr>
            <p:ph type="subTitle" sz="quarter" idx="1"/>
          </p:nvPr>
        </p:nvSpPr>
        <p:spPr>
          <a:xfrm>
            <a:off x="2027767" y="3684627"/>
            <a:ext cx="5088466" cy="574488"/>
          </a:xfrm>
          <a:prstGeom prst="rect">
            <a:avLst/>
          </a:prstGeom>
        </p:spPr>
        <p:txBody>
          <a:bodyPr lIns="74343" tIns="37172" rIns="74343" bIns="37172" anchor="ctr"/>
          <a:lstStyle>
            <a:lvl1pPr marL="0" indent="0" algn="ctr">
              <a:buFontTx/>
              <a:buNone/>
              <a:defRPr sz="2000" b="0" i="0" smtClean="0">
                <a:latin typeface="Mongolian Baiti" panose="03000500000000000000" pitchFamily="66" charset="0"/>
                <a:cs typeface="Mongolian Baiti" panose="03000500000000000000" pitchFamily="66" charset="0"/>
              </a:defRPr>
            </a:lvl1pPr>
          </a:lstStyle>
          <a:p>
            <a:r>
              <a:rPr lang="en-US"/>
              <a:t>Click to edit Master subtitle style</a:t>
            </a:r>
            <a:endParaRPr lang="en-US" dirty="0"/>
          </a:p>
        </p:txBody>
      </p:sp>
      <p:sp>
        <p:nvSpPr>
          <p:cNvPr id="8" name="TextBox 7"/>
          <p:cNvSpPr txBox="1"/>
          <p:nvPr userDrawn="1"/>
        </p:nvSpPr>
        <p:spPr>
          <a:xfrm>
            <a:off x="419480" y="4121553"/>
            <a:ext cx="2926578" cy="275125"/>
          </a:xfrm>
          <a:prstGeom prst="rect">
            <a:avLst/>
          </a:prstGeom>
          <a:noFill/>
        </p:spPr>
        <p:txBody>
          <a:bodyPr wrap="square" lIns="74343" tIns="37172" rIns="74343" bIns="37172" rtlCol="0">
            <a:spAutoFit/>
          </a:bodyPr>
          <a:lstStyle/>
          <a:p>
            <a:pPr algn="r" defTabSz="914247" eaLnBrk="0" fontAlgn="base" hangingPunct="0">
              <a:spcBef>
                <a:spcPct val="0"/>
              </a:spcBef>
              <a:spcAft>
                <a:spcPct val="0"/>
              </a:spcAft>
            </a:pPr>
            <a:endParaRPr lang="en-US" sz="1300">
              <a:solidFill>
                <a:srgbClr val="000000"/>
              </a:solidFill>
              <a:latin typeface="Times New Roman" pitchFamily="18" charset="0"/>
            </a:endParaRPr>
          </a:p>
        </p:txBody>
      </p:sp>
      <p:pic>
        <p:nvPicPr>
          <p:cNvPr id="13" name="Picture 12" descr="AU Slide Template.bmp"/>
          <p:cNvPicPr>
            <a:picLocks noChangeAspect="1"/>
          </p:cNvPicPr>
          <p:nvPr userDrawn="1"/>
        </p:nvPicPr>
        <p:blipFill rotWithShape="1">
          <a:blip r:embed="rId2"/>
          <a:srcRect r="12778" b="78601"/>
          <a:stretch/>
        </p:blipFill>
        <p:spPr>
          <a:xfrm>
            <a:off x="0" y="0"/>
            <a:ext cx="7975600" cy="1100667"/>
          </a:xfrm>
          <a:prstGeom prst="rect">
            <a:avLst/>
          </a:prstGeom>
        </p:spPr>
      </p:pic>
    </p:spTree>
    <p:extLst>
      <p:ext uri="{BB962C8B-B14F-4D97-AF65-F5344CB8AC3E}">
        <p14:creationId xmlns:p14="http://schemas.microsoft.com/office/powerpoint/2010/main" val="360520061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lgn="l">
              <a:defRPr sz="4800">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lgn="l">
              <a:buNone/>
              <a:defRPr sz="2400">
                <a:solidFill>
                  <a:schemeClr val="tx1">
                    <a:tint val="75000"/>
                  </a:schemeClr>
                </a:solidFill>
                <a:latin typeface="Mongolian Baiti" panose="03000500000000000000" pitchFamily="66" charset="0"/>
                <a:cs typeface="Mongolian Baiti" panose="03000500000000000000" pitchFamily="66"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66E5751-426A-4AC8-B1CA-F26049CFCC2F}" type="datetimeFigureOut">
              <a:rPr lang="en-US" smtClean="0"/>
              <a:t>3/22/2021</a:t>
            </a:fld>
            <a:endParaRPr lang="en-US"/>
          </a:p>
        </p:txBody>
      </p:sp>
      <p:sp>
        <p:nvSpPr>
          <p:cNvPr id="6" name="Slide Number Placeholder 5"/>
          <p:cNvSpPr>
            <a:spLocks noGrp="1"/>
          </p:cNvSpPr>
          <p:nvPr>
            <p:ph type="sldNum" sz="quarter" idx="12"/>
          </p:nvPr>
        </p:nvSpPr>
        <p:spPr/>
        <p:txBody>
          <a:bodyPr/>
          <a:lstStyle/>
          <a:p>
            <a:fld id="{33E4A3AA-4C60-4242-86DD-0726004B25FA}" type="slidenum">
              <a:rPr lang="en-US" smtClean="0"/>
              <a:t>‹#›</a:t>
            </a:fld>
            <a:endParaRPr lang="en-US"/>
          </a:p>
        </p:txBody>
      </p:sp>
    </p:spTree>
    <p:extLst>
      <p:ext uri="{BB962C8B-B14F-4D97-AF65-F5344CB8AC3E}">
        <p14:creationId xmlns:p14="http://schemas.microsoft.com/office/powerpoint/2010/main" val="116232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6" name="Content Placeholder 2"/>
          <p:cNvSpPr>
            <a:spLocks noGrp="1"/>
          </p:cNvSpPr>
          <p:nvPr>
            <p:ph sz="half" idx="1"/>
          </p:nvPr>
        </p:nvSpPr>
        <p:spPr>
          <a:xfrm>
            <a:off x="167789" y="1067679"/>
            <a:ext cx="8832277"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415251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Content Placeholder 2"/>
          <p:cNvSpPr>
            <a:spLocks noGrp="1"/>
          </p:cNvSpPr>
          <p:nvPr>
            <p:ph sz="half" idx="1"/>
          </p:nvPr>
        </p:nvSpPr>
        <p:spPr>
          <a:xfrm>
            <a:off x="167790" y="1067679"/>
            <a:ext cx="4530344"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82037" y="1067680"/>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782036" y="2988665"/>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C8668B-4EEC-4301-AF5E-839734F67AB1}" type="datetimeFigureOut">
              <a:rPr lang="en-US" smtClean="0"/>
              <a:t>3/22/2021</a:t>
            </a:fld>
            <a:endParaRPr lang="en-US"/>
          </a:p>
        </p:txBody>
      </p:sp>
      <p:sp>
        <p:nvSpPr>
          <p:cNvPr id="9" name="Slide Number Placeholder 8"/>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706997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3" y="1067679"/>
            <a:ext cx="5788772"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40457" y="1067679"/>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8" name="Content Placeholder 3"/>
          <p:cNvSpPr>
            <a:spLocks noGrp="1"/>
          </p:cNvSpPr>
          <p:nvPr>
            <p:ph sz="quarter" idx="11"/>
          </p:nvPr>
        </p:nvSpPr>
        <p:spPr>
          <a:xfrm>
            <a:off x="6040458" y="2368992"/>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9" name="Content Placeholder 3"/>
          <p:cNvSpPr>
            <a:spLocks noGrp="1"/>
          </p:cNvSpPr>
          <p:nvPr>
            <p:ph sz="quarter" idx="12"/>
          </p:nvPr>
        </p:nvSpPr>
        <p:spPr>
          <a:xfrm>
            <a:off x="6040458" y="3670305"/>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10"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5" name="Date Placeholder 4"/>
          <p:cNvSpPr>
            <a:spLocks noGrp="1"/>
          </p:cNvSpPr>
          <p:nvPr>
            <p:ph type="dt" sz="half" idx="13"/>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4"/>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321947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4"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4249"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833225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487"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dirty="0"/>
              <a:t>Click to edit Master text styles</a:t>
            </a:r>
          </a:p>
        </p:txBody>
      </p:sp>
      <p:sp>
        <p:nvSpPr>
          <p:cNvPr id="4" name="Content Placeholder 3"/>
          <p:cNvSpPr>
            <a:spLocks noGrp="1"/>
          </p:cNvSpPr>
          <p:nvPr>
            <p:ph sz="half" idx="2"/>
          </p:nvPr>
        </p:nvSpPr>
        <p:spPr>
          <a:xfrm>
            <a:off x="162494"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14249"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14249"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2" name="Date Placeholder 1"/>
          <p:cNvSpPr>
            <a:spLocks noGrp="1"/>
          </p:cNvSpPr>
          <p:nvPr>
            <p:ph type="dt" sz="half" idx="10"/>
          </p:nvPr>
        </p:nvSpPr>
        <p:spPr/>
        <p:txBody>
          <a:bodyPr/>
          <a:lstStyle/>
          <a:p>
            <a:fld id="{83C8668B-4EEC-4301-AF5E-839734F67AB1}" type="datetimeFigureOut">
              <a:rPr lang="en-US" smtClean="0"/>
              <a:t>3/22/2021</a:t>
            </a:fld>
            <a:endParaRPr lang="en-US"/>
          </a:p>
        </p:txBody>
      </p:sp>
      <p:sp>
        <p:nvSpPr>
          <p:cNvPr id="11" name="Slide Number Placeholder 10"/>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58584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6" name="Date Placeholder 5"/>
          <p:cNvSpPr>
            <a:spLocks noGrp="1"/>
          </p:cNvSpPr>
          <p:nvPr>
            <p:ph type="dt" sz="half" idx="10"/>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99493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lgn="l">
              <a:defRPr sz="4800">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lgn="l">
              <a:buNone/>
              <a:defRPr sz="2400">
                <a:solidFill>
                  <a:schemeClr val="tx1">
                    <a:tint val="75000"/>
                  </a:schemeClr>
                </a:solidFill>
                <a:latin typeface="Mongolian Baiti" panose="03000500000000000000" pitchFamily="66" charset="0"/>
                <a:cs typeface="Mongolian Baiti" panose="03000500000000000000" pitchFamily="66"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6E5751-426A-4AC8-B1CA-F26049CFCC2F}" type="datetimeFigureOut">
              <a:rPr lang="en-US" smtClean="0"/>
              <a:t>3/22/2021</a:t>
            </a:fld>
            <a:endParaRPr lang="en-US"/>
          </a:p>
        </p:txBody>
      </p:sp>
      <p:sp>
        <p:nvSpPr>
          <p:cNvPr id="6" name="Slide Number Placeholder 5"/>
          <p:cNvSpPr>
            <a:spLocks noGrp="1"/>
          </p:cNvSpPr>
          <p:nvPr>
            <p:ph type="sldNum" sz="quarter" idx="12"/>
          </p:nvPr>
        </p:nvSpPr>
        <p:spPr/>
        <p:txBody>
          <a:bodyPr/>
          <a:lstStyle/>
          <a:p>
            <a:fld id="{33E4A3AA-4C60-4242-86DD-0726004B25FA}" type="slidenum">
              <a:rPr lang="en-US" smtClean="0"/>
              <a:t>‹#›</a:t>
            </a:fld>
            <a:endParaRPr lang="en-US"/>
          </a:p>
        </p:txBody>
      </p:sp>
    </p:spTree>
    <p:extLst>
      <p:ext uri="{BB962C8B-B14F-4D97-AF65-F5344CB8AC3E}">
        <p14:creationId xmlns:p14="http://schemas.microsoft.com/office/powerpoint/2010/main" val="69656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C8668B-4EEC-4301-AF5E-839734F67AB1}" type="datetimeFigureOut">
              <a:rPr lang="en-US" smtClean="0"/>
              <a:t>3/22/2021</a:t>
            </a:fld>
            <a:endParaRPr lang="en-US"/>
          </a:p>
        </p:txBody>
      </p:sp>
      <p:sp>
        <p:nvSpPr>
          <p:cNvPr id="4" name="Slide Number Placeholder 3"/>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829944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2" y="1059213"/>
            <a:ext cx="3691391" cy="495738"/>
          </a:xfrm>
          <a:prstGeom prst="rect">
            <a:avLst/>
          </a:prstGeom>
        </p:spPr>
        <p:txBody>
          <a:bodyPr anchor="ctr"/>
          <a:lstStyle>
            <a:lvl1pPr algn="l">
              <a:defRPr sz="2300" b="1">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Content Placeholder 2"/>
          <p:cNvSpPr>
            <a:spLocks noGrp="1"/>
          </p:cNvSpPr>
          <p:nvPr>
            <p:ph idx="1"/>
          </p:nvPr>
        </p:nvSpPr>
        <p:spPr>
          <a:xfrm>
            <a:off x="3943082" y="1059212"/>
            <a:ext cx="5033715"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792" y="1554951"/>
            <a:ext cx="3691391" cy="3346233"/>
          </a:xfrm>
          <a:prstGeom prst="rect">
            <a:avLst/>
          </a:prstGeom>
        </p:spPr>
        <p:txBody>
          <a:bodyPr/>
          <a:lstStyle>
            <a:lvl1pPr marL="0" indent="0">
              <a:buNone/>
              <a:defRPr sz="16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dirty="0"/>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844119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05" y="4166048"/>
            <a:ext cx="5872668" cy="312493"/>
          </a:xfrm>
          <a:prstGeom prst="rect">
            <a:avLst/>
          </a:prstGeom>
        </p:spPr>
        <p:txBody>
          <a:bodyPr anchor="ctr" anchorCtr="1"/>
          <a:lstStyle>
            <a:lvl1pPr algn="l">
              <a:defRPr sz="2300" b="1">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Picture Placeholder 2"/>
          <p:cNvSpPr>
            <a:spLocks noGrp="1"/>
          </p:cNvSpPr>
          <p:nvPr>
            <p:ph type="pic" idx="1"/>
          </p:nvPr>
        </p:nvSpPr>
        <p:spPr>
          <a:xfrm>
            <a:off x="1677905" y="1067680"/>
            <a:ext cx="5872668" cy="3098364"/>
          </a:xfrm>
          <a:prstGeom prst="rect">
            <a:avLst/>
          </a:prstGeom>
        </p:spPr>
        <p:txBody>
          <a:bodyPr/>
          <a:lstStyle>
            <a:lvl1pPr marL="0" indent="0">
              <a:buNone/>
              <a:defRPr sz="2300">
                <a:latin typeface="Mongolian Baiti" panose="03000500000000000000" pitchFamily="66" charset="0"/>
                <a:cs typeface="Mongolian Baiti" panose="03000500000000000000" pitchFamily="66" charset="0"/>
              </a:defRPr>
            </a:lvl1pPr>
            <a:lvl2pPr marL="371723" indent="0">
              <a:buNone/>
              <a:defRPr sz="2400"/>
            </a:lvl2pPr>
            <a:lvl3pPr marL="743448" indent="0">
              <a:buNone/>
              <a:defRPr sz="2000"/>
            </a:lvl3pPr>
            <a:lvl4pPr marL="1115168" indent="0">
              <a:buNone/>
              <a:defRPr sz="1600"/>
            </a:lvl4pPr>
            <a:lvl5pPr marL="1486892" indent="0">
              <a:buNone/>
              <a:defRPr sz="1600"/>
            </a:lvl5pPr>
            <a:lvl6pPr marL="1858615" indent="0">
              <a:buNone/>
              <a:defRPr sz="1600"/>
            </a:lvl6pPr>
            <a:lvl7pPr marL="2230341" indent="0">
              <a:buNone/>
              <a:defRPr sz="1600"/>
            </a:lvl7pPr>
            <a:lvl8pPr marL="2602064" indent="0">
              <a:buNone/>
              <a:defRPr sz="1600"/>
            </a:lvl8pPr>
            <a:lvl9pPr marL="2973786"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1677905" y="4475885"/>
            <a:ext cx="5872668" cy="433771"/>
          </a:xfrm>
          <a:prstGeom prst="rect">
            <a:avLst/>
          </a:prstGeom>
        </p:spPr>
        <p:txBody>
          <a:bodyPr lIns="148803" tIns="148803" rIns="148803" bIns="148803" anchor="ctr" anchorCtr="1">
            <a:normAutofit/>
          </a:bodyPr>
          <a:lstStyle>
            <a:lvl1pPr marL="0" indent="0">
              <a:buNone/>
              <a:defRPr sz="20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18030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813" name="Rectangle 21"/>
          <p:cNvSpPr>
            <a:spLocks noGrp="1" noChangeArrowheads="1"/>
          </p:cNvSpPr>
          <p:nvPr>
            <p:ph type="ctrTitle" sz="quarter"/>
          </p:nvPr>
        </p:nvSpPr>
        <p:spPr>
          <a:xfrm>
            <a:off x="0" y="2088180"/>
            <a:ext cx="9144000" cy="844519"/>
          </a:xfrm>
          <a:prstGeom prst="rect">
            <a:avLst/>
          </a:prstGeom>
        </p:spPr>
        <p:txBody>
          <a:bodyPr lIns="74343" tIns="37172" rIns="74343" bIns="37172" anchor="ctr"/>
          <a:lstStyle>
            <a:lvl1pPr>
              <a:defRPr sz="5400" b="0" i="0" smtClean="0">
                <a:effectLst/>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3815" name="Rectangle 23"/>
          <p:cNvSpPr>
            <a:spLocks noGrp="1" noChangeArrowheads="1"/>
          </p:cNvSpPr>
          <p:nvPr>
            <p:ph type="subTitle" sz="quarter" idx="1"/>
          </p:nvPr>
        </p:nvSpPr>
        <p:spPr>
          <a:xfrm>
            <a:off x="2027767" y="3684627"/>
            <a:ext cx="5088466" cy="574488"/>
          </a:xfrm>
          <a:prstGeom prst="rect">
            <a:avLst/>
          </a:prstGeom>
        </p:spPr>
        <p:txBody>
          <a:bodyPr lIns="74343" tIns="37172" rIns="74343" bIns="37172" anchor="ctr"/>
          <a:lstStyle>
            <a:lvl1pPr marL="0" indent="0" algn="ctr">
              <a:buFontTx/>
              <a:buNone/>
              <a:defRPr sz="2000" b="0" i="0" smtClean="0">
                <a:latin typeface="Mongolian Baiti" panose="03000500000000000000" pitchFamily="66" charset="0"/>
                <a:cs typeface="Mongolian Baiti" panose="03000500000000000000" pitchFamily="66" charset="0"/>
              </a:defRPr>
            </a:lvl1pPr>
          </a:lstStyle>
          <a:p>
            <a:r>
              <a:rPr lang="en-US"/>
              <a:t>Click to edit Master subtitle style</a:t>
            </a:r>
            <a:endParaRPr lang="en-US" dirty="0"/>
          </a:p>
        </p:txBody>
      </p:sp>
      <p:sp>
        <p:nvSpPr>
          <p:cNvPr id="8" name="TextBox 7"/>
          <p:cNvSpPr txBox="1"/>
          <p:nvPr userDrawn="1"/>
        </p:nvSpPr>
        <p:spPr>
          <a:xfrm>
            <a:off x="419480" y="4121553"/>
            <a:ext cx="2926578" cy="275125"/>
          </a:xfrm>
          <a:prstGeom prst="rect">
            <a:avLst/>
          </a:prstGeom>
          <a:noFill/>
        </p:spPr>
        <p:txBody>
          <a:bodyPr wrap="square" lIns="74343" tIns="37172" rIns="74343" bIns="37172" rtlCol="0">
            <a:spAutoFit/>
          </a:bodyPr>
          <a:lstStyle/>
          <a:p>
            <a:pPr algn="r" defTabSz="914247" eaLnBrk="0" fontAlgn="base" hangingPunct="0">
              <a:spcBef>
                <a:spcPct val="0"/>
              </a:spcBef>
              <a:spcAft>
                <a:spcPct val="0"/>
              </a:spcAft>
            </a:pPr>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167495044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lgn="l">
              <a:defRPr sz="4800">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lgn="l">
              <a:buNone/>
              <a:defRPr sz="2400">
                <a:solidFill>
                  <a:schemeClr val="tx1">
                    <a:tint val="75000"/>
                  </a:schemeClr>
                </a:solidFill>
                <a:latin typeface="Mongolian Baiti" panose="03000500000000000000" pitchFamily="66" charset="0"/>
                <a:cs typeface="Mongolian Baiti" panose="03000500000000000000" pitchFamily="66"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66E5751-426A-4AC8-B1CA-F26049CFCC2F}" type="datetimeFigureOut">
              <a:rPr lang="en-US" smtClean="0"/>
              <a:t>3/22/2021</a:t>
            </a:fld>
            <a:endParaRPr lang="en-US"/>
          </a:p>
        </p:txBody>
      </p:sp>
      <p:sp>
        <p:nvSpPr>
          <p:cNvPr id="6" name="Slide Number Placeholder 5"/>
          <p:cNvSpPr>
            <a:spLocks noGrp="1"/>
          </p:cNvSpPr>
          <p:nvPr>
            <p:ph type="sldNum" sz="quarter" idx="12"/>
          </p:nvPr>
        </p:nvSpPr>
        <p:spPr/>
        <p:txBody>
          <a:bodyPr/>
          <a:lstStyle/>
          <a:p>
            <a:fld id="{33E4A3AA-4C60-4242-86DD-0726004B25FA}" type="slidenum">
              <a:rPr lang="en-US" smtClean="0"/>
              <a:t>‹#›</a:t>
            </a:fld>
            <a:endParaRPr lang="en-US"/>
          </a:p>
        </p:txBody>
      </p:sp>
    </p:spTree>
    <p:extLst>
      <p:ext uri="{BB962C8B-B14F-4D97-AF65-F5344CB8AC3E}">
        <p14:creationId xmlns:p14="http://schemas.microsoft.com/office/powerpoint/2010/main" val="2139512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167789" y="1067679"/>
            <a:ext cx="8832277"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4070038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0" y="1067679"/>
            <a:ext cx="4530344"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82037" y="1067680"/>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782036" y="2988665"/>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C8668B-4EEC-4301-AF5E-839734F67AB1}" type="datetimeFigureOut">
              <a:rPr lang="en-US" smtClean="0"/>
              <a:t>3/22/2021</a:t>
            </a:fld>
            <a:endParaRPr lang="en-US"/>
          </a:p>
        </p:txBody>
      </p:sp>
      <p:sp>
        <p:nvSpPr>
          <p:cNvPr id="9" name="Slide Number Placeholder 8"/>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417266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3" y="1067679"/>
            <a:ext cx="5788772"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40457" y="1067679"/>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8" name="Content Placeholder 3"/>
          <p:cNvSpPr>
            <a:spLocks noGrp="1"/>
          </p:cNvSpPr>
          <p:nvPr>
            <p:ph sz="quarter" idx="11"/>
          </p:nvPr>
        </p:nvSpPr>
        <p:spPr>
          <a:xfrm>
            <a:off x="6040458" y="2368992"/>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9" name="Content Placeholder 3"/>
          <p:cNvSpPr>
            <a:spLocks noGrp="1"/>
          </p:cNvSpPr>
          <p:nvPr>
            <p:ph sz="quarter" idx="12"/>
          </p:nvPr>
        </p:nvSpPr>
        <p:spPr>
          <a:xfrm>
            <a:off x="6040458" y="3670305"/>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5" name="Date Placeholder 4"/>
          <p:cNvSpPr>
            <a:spLocks noGrp="1"/>
          </p:cNvSpPr>
          <p:nvPr>
            <p:ph type="dt" sz="half" idx="13"/>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4"/>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873576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4"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4249"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909537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487"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dirty="0"/>
              <a:t>Click to edit Master text styles</a:t>
            </a:r>
          </a:p>
        </p:txBody>
      </p:sp>
      <p:sp>
        <p:nvSpPr>
          <p:cNvPr id="4" name="Content Placeholder 3"/>
          <p:cNvSpPr>
            <a:spLocks noGrp="1"/>
          </p:cNvSpPr>
          <p:nvPr>
            <p:ph sz="half" idx="2"/>
          </p:nvPr>
        </p:nvSpPr>
        <p:spPr>
          <a:xfrm>
            <a:off x="162494"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14249"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14249"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83C8668B-4EEC-4301-AF5E-839734F67AB1}" type="datetimeFigureOut">
              <a:rPr lang="en-US" smtClean="0"/>
              <a:t>3/22/2021</a:t>
            </a:fld>
            <a:endParaRPr lang="en-US"/>
          </a:p>
        </p:txBody>
      </p:sp>
      <p:sp>
        <p:nvSpPr>
          <p:cNvPr id="11" name="Slide Number Placeholder 10"/>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05875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6" name="Content Placeholder 2"/>
          <p:cNvSpPr>
            <a:spLocks noGrp="1"/>
          </p:cNvSpPr>
          <p:nvPr>
            <p:ph sz="half" idx="1"/>
          </p:nvPr>
        </p:nvSpPr>
        <p:spPr>
          <a:xfrm>
            <a:off x="167789" y="1067679"/>
            <a:ext cx="8832277"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875794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01534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C8668B-4EEC-4301-AF5E-839734F67AB1}" type="datetimeFigureOut">
              <a:rPr lang="en-US" smtClean="0"/>
              <a:t>3/22/2021</a:t>
            </a:fld>
            <a:endParaRPr lang="en-US"/>
          </a:p>
        </p:txBody>
      </p:sp>
      <p:sp>
        <p:nvSpPr>
          <p:cNvPr id="4" name="Slide Number Placeholder 3"/>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722303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3082" y="1059212"/>
            <a:ext cx="5033715"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792" y="1554951"/>
            <a:ext cx="3691391" cy="3346233"/>
          </a:xfrm>
          <a:prstGeom prst="rect">
            <a:avLst/>
          </a:prstGeom>
        </p:spPr>
        <p:txBody>
          <a:bodyPr/>
          <a:lstStyle>
            <a:lvl1pPr marL="0" indent="0">
              <a:buNone/>
              <a:defRPr sz="16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dirty="0"/>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98975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77905" y="1067680"/>
            <a:ext cx="5872668" cy="3098364"/>
          </a:xfrm>
          <a:prstGeom prst="rect">
            <a:avLst/>
          </a:prstGeom>
        </p:spPr>
        <p:txBody>
          <a:bodyPr/>
          <a:lstStyle>
            <a:lvl1pPr marL="0" indent="0">
              <a:buNone/>
              <a:defRPr sz="2300">
                <a:latin typeface="Mongolian Baiti" panose="03000500000000000000" pitchFamily="66" charset="0"/>
                <a:cs typeface="Mongolian Baiti" panose="03000500000000000000" pitchFamily="66" charset="0"/>
              </a:defRPr>
            </a:lvl1pPr>
            <a:lvl2pPr marL="371723" indent="0">
              <a:buNone/>
              <a:defRPr sz="2400"/>
            </a:lvl2pPr>
            <a:lvl3pPr marL="743448" indent="0">
              <a:buNone/>
              <a:defRPr sz="2000"/>
            </a:lvl3pPr>
            <a:lvl4pPr marL="1115168" indent="0">
              <a:buNone/>
              <a:defRPr sz="1600"/>
            </a:lvl4pPr>
            <a:lvl5pPr marL="1486892" indent="0">
              <a:buNone/>
              <a:defRPr sz="1600"/>
            </a:lvl5pPr>
            <a:lvl6pPr marL="1858615" indent="0">
              <a:buNone/>
              <a:defRPr sz="1600"/>
            </a:lvl6pPr>
            <a:lvl7pPr marL="2230341" indent="0">
              <a:buNone/>
              <a:defRPr sz="1600"/>
            </a:lvl7pPr>
            <a:lvl8pPr marL="2602064" indent="0">
              <a:buNone/>
              <a:defRPr sz="1600"/>
            </a:lvl8pPr>
            <a:lvl9pPr marL="2973786"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1677905" y="4475885"/>
            <a:ext cx="5872668" cy="433771"/>
          </a:xfrm>
          <a:prstGeom prst="rect">
            <a:avLst/>
          </a:prstGeom>
        </p:spPr>
        <p:txBody>
          <a:bodyPr lIns="148803" tIns="148803" rIns="148803" bIns="148803" anchor="ctr" anchorCtr="1">
            <a:normAutofit/>
          </a:bodyPr>
          <a:lstStyle>
            <a:lvl1pPr marL="0" indent="0">
              <a:buNone/>
              <a:defRPr sz="20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63651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813" name="Rectangle 21"/>
          <p:cNvSpPr>
            <a:spLocks noGrp="1" noChangeArrowheads="1"/>
          </p:cNvSpPr>
          <p:nvPr>
            <p:ph type="ctrTitle" sz="quarter"/>
          </p:nvPr>
        </p:nvSpPr>
        <p:spPr>
          <a:xfrm>
            <a:off x="0" y="2088180"/>
            <a:ext cx="9144000" cy="844519"/>
          </a:xfrm>
          <a:prstGeom prst="rect">
            <a:avLst/>
          </a:prstGeom>
        </p:spPr>
        <p:txBody>
          <a:bodyPr lIns="74343" tIns="37172" rIns="74343" bIns="37172" anchor="ctr"/>
          <a:lstStyle>
            <a:lvl1pPr>
              <a:defRPr sz="5400" b="0" i="0" smtClean="0">
                <a:effectLst/>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3815" name="Rectangle 23"/>
          <p:cNvSpPr>
            <a:spLocks noGrp="1" noChangeArrowheads="1"/>
          </p:cNvSpPr>
          <p:nvPr>
            <p:ph type="subTitle" sz="quarter" idx="1"/>
          </p:nvPr>
        </p:nvSpPr>
        <p:spPr>
          <a:xfrm>
            <a:off x="2027767" y="3684627"/>
            <a:ext cx="5088466" cy="574488"/>
          </a:xfrm>
          <a:prstGeom prst="rect">
            <a:avLst/>
          </a:prstGeom>
        </p:spPr>
        <p:txBody>
          <a:bodyPr lIns="74343" tIns="37172" rIns="74343" bIns="37172" anchor="ctr"/>
          <a:lstStyle>
            <a:lvl1pPr marL="0" indent="0" algn="ctr">
              <a:buFontTx/>
              <a:buNone/>
              <a:defRPr sz="2000" b="0" i="0" smtClean="0">
                <a:latin typeface="Mongolian Baiti" panose="03000500000000000000" pitchFamily="66" charset="0"/>
                <a:cs typeface="Mongolian Baiti" panose="03000500000000000000" pitchFamily="66" charset="0"/>
              </a:defRPr>
            </a:lvl1pPr>
          </a:lstStyle>
          <a:p>
            <a:r>
              <a:rPr lang="en-US"/>
              <a:t>Click to edit Master subtitle style</a:t>
            </a:r>
            <a:endParaRPr lang="en-US" dirty="0"/>
          </a:p>
        </p:txBody>
      </p:sp>
      <p:sp>
        <p:nvSpPr>
          <p:cNvPr id="8" name="TextBox 7"/>
          <p:cNvSpPr txBox="1"/>
          <p:nvPr userDrawn="1"/>
        </p:nvSpPr>
        <p:spPr>
          <a:xfrm>
            <a:off x="419480" y="4121553"/>
            <a:ext cx="2926578" cy="275125"/>
          </a:xfrm>
          <a:prstGeom prst="rect">
            <a:avLst/>
          </a:prstGeom>
          <a:noFill/>
        </p:spPr>
        <p:txBody>
          <a:bodyPr wrap="square" lIns="74343" tIns="37172" rIns="74343" bIns="37172" rtlCol="0">
            <a:spAutoFit/>
          </a:bodyPr>
          <a:lstStyle/>
          <a:p>
            <a:pPr algn="r" defTabSz="914247" eaLnBrk="0" fontAlgn="base" hangingPunct="0">
              <a:spcBef>
                <a:spcPct val="0"/>
              </a:spcBef>
              <a:spcAft>
                <a:spcPct val="0"/>
              </a:spcAft>
            </a:pPr>
            <a:endParaRPr lang="en-US" sz="1300">
              <a:solidFill>
                <a:srgbClr val="000000"/>
              </a:solidFill>
              <a:latin typeface="Times New Roman" pitchFamily="18" charset="0"/>
            </a:endParaRPr>
          </a:p>
        </p:txBody>
      </p:sp>
      <p:pic>
        <p:nvPicPr>
          <p:cNvPr id="13" name="Picture 12" descr="AU Slide Template.bmp"/>
          <p:cNvPicPr>
            <a:picLocks noChangeAspect="1"/>
          </p:cNvPicPr>
          <p:nvPr userDrawn="1"/>
        </p:nvPicPr>
        <p:blipFill rotWithShape="1">
          <a:blip r:embed="rId2"/>
          <a:srcRect r="12778" b="78601"/>
          <a:stretch/>
        </p:blipFill>
        <p:spPr>
          <a:xfrm>
            <a:off x="0" y="0"/>
            <a:ext cx="7975600" cy="1100667"/>
          </a:xfrm>
          <a:prstGeom prst="rect">
            <a:avLst/>
          </a:prstGeom>
        </p:spPr>
      </p:pic>
    </p:spTree>
    <p:extLst>
      <p:ext uri="{BB962C8B-B14F-4D97-AF65-F5344CB8AC3E}">
        <p14:creationId xmlns:p14="http://schemas.microsoft.com/office/powerpoint/2010/main" val="404561605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lgn="l">
              <a:defRPr sz="4800">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lgn="l">
              <a:buNone/>
              <a:defRPr sz="2400">
                <a:solidFill>
                  <a:schemeClr val="tx1">
                    <a:tint val="75000"/>
                  </a:schemeClr>
                </a:solidFill>
                <a:latin typeface="Mongolian Baiti" panose="03000500000000000000" pitchFamily="66" charset="0"/>
                <a:cs typeface="Mongolian Baiti" panose="03000500000000000000" pitchFamily="66"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66E5751-426A-4AC8-B1CA-F26049CFCC2F}" type="datetimeFigureOut">
              <a:rPr lang="en-US" smtClean="0"/>
              <a:t>3/22/2021</a:t>
            </a:fld>
            <a:endParaRPr lang="en-US"/>
          </a:p>
        </p:txBody>
      </p:sp>
      <p:sp>
        <p:nvSpPr>
          <p:cNvPr id="6" name="Slide Number Placeholder 5"/>
          <p:cNvSpPr>
            <a:spLocks noGrp="1"/>
          </p:cNvSpPr>
          <p:nvPr>
            <p:ph type="sldNum" sz="quarter" idx="12"/>
          </p:nvPr>
        </p:nvSpPr>
        <p:spPr/>
        <p:txBody>
          <a:bodyPr/>
          <a:lstStyle/>
          <a:p>
            <a:fld id="{33E4A3AA-4C60-4242-86DD-0726004B25FA}" type="slidenum">
              <a:rPr lang="en-US" smtClean="0"/>
              <a:t>‹#›</a:t>
            </a:fld>
            <a:endParaRPr lang="en-US"/>
          </a:p>
        </p:txBody>
      </p:sp>
    </p:spTree>
    <p:extLst>
      <p:ext uri="{BB962C8B-B14F-4D97-AF65-F5344CB8AC3E}">
        <p14:creationId xmlns:p14="http://schemas.microsoft.com/office/powerpoint/2010/main" val="322165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6" name="Content Placeholder 2"/>
          <p:cNvSpPr>
            <a:spLocks noGrp="1"/>
          </p:cNvSpPr>
          <p:nvPr>
            <p:ph sz="half" idx="1"/>
          </p:nvPr>
        </p:nvSpPr>
        <p:spPr>
          <a:xfrm>
            <a:off x="167789" y="1067679"/>
            <a:ext cx="8832277"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549243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Content Placeholder 2"/>
          <p:cNvSpPr>
            <a:spLocks noGrp="1"/>
          </p:cNvSpPr>
          <p:nvPr>
            <p:ph sz="half" idx="1"/>
          </p:nvPr>
        </p:nvSpPr>
        <p:spPr>
          <a:xfrm>
            <a:off x="167790" y="1067679"/>
            <a:ext cx="4530344"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82037" y="1067680"/>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782036" y="2988665"/>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C8668B-4EEC-4301-AF5E-839734F67AB1}" type="datetimeFigureOut">
              <a:rPr lang="en-US" smtClean="0"/>
              <a:t>3/22/2021</a:t>
            </a:fld>
            <a:endParaRPr lang="en-US"/>
          </a:p>
        </p:txBody>
      </p:sp>
      <p:sp>
        <p:nvSpPr>
          <p:cNvPr id="9" name="Slide Number Placeholder 8"/>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055427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3" y="1067679"/>
            <a:ext cx="5788772"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40457" y="1067679"/>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8" name="Content Placeholder 3"/>
          <p:cNvSpPr>
            <a:spLocks noGrp="1"/>
          </p:cNvSpPr>
          <p:nvPr>
            <p:ph sz="quarter" idx="11"/>
          </p:nvPr>
        </p:nvSpPr>
        <p:spPr>
          <a:xfrm>
            <a:off x="6040458" y="2368992"/>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9" name="Content Placeholder 3"/>
          <p:cNvSpPr>
            <a:spLocks noGrp="1"/>
          </p:cNvSpPr>
          <p:nvPr>
            <p:ph sz="quarter" idx="12"/>
          </p:nvPr>
        </p:nvSpPr>
        <p:spPr>
          <a:xfrm>
            <a:off x="6040458" y="3670305"/>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Click to edit Master text styles</a:t>
            </a:r>
          </a:p>
          <a:p>
            <a:pPr lvl="1"/>
            <a:r>
              <a:rPr lang="en-US"/>
              <a:t>Second level</a:t>
            </a:r>
          </a:p>
        </p:txBody>
      </p:sp>
      <p:sp>
        <p:nvSpPr>
          <p:cNvPr id="10"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5" name="Date Placeholder 4"/>
          <p:cNvSpPr>
            <a:spLocks noGrp="1"/>
          </p:cNvSpPr>
          <p:nvPr>
            <p:ph type="dt" sz="half" idx="13"/>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4"/>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07973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4"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4249"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93671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Content Placeholder 2"/>
          <p:cNvSpPr>
            <a:spLocks noGrp="1"/>
          </p:cNvSpPr>
          <p:nvPr>
            <p:ph sz="half" idx="1"/>
          </p:nvPr>
        </p:nvSpPr>
        <p:spPr>
          <a:xfrm>
            <a:off x="167790" y="1067679"/>
            <a:ext cx="4530344"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782037" y="1067680"/>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782036" y="2988665"/>
            <a:ext cx="4194763" cy="1920986"/>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C8668B-4EEC-4301-AF5E-839734F67AB1}" type="datetimeFigureOut">
              <a:rPr lang="en-US" smtClean="0"/>
              <a:t>3/22/2021</a:t>
            </a:fld>
            <a:endParaRPr lang="en-US"/>
          </a:p>
        </p:txBody>
      </p:sp>
      <p:sp>
        <p:nvSpPr>
          <p:cNvPr id="9" name="Slide Number Placeholder 8"/>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68956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487"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dirty="0"/>
              <a:t>Click to edit Master text styles</a:t>
            </a:r>
          </a:p>
        </p:txBody>
      </p:sp>
      <p:sp>
        <p:nvSpPr>
          <p:cNvPr id="4" name="Content Placeholder 3"/>
          <p:cNvSpPr>
            <a:spLocks noGrp="1"/>
          </p:cNvSpPr>
          <p:nvPr>
            <p:ph sz="half" idx="2"/>
          </p:nvPr>
        </p:nvSpPr>
        <p:spPr>
          <a:xfrm>
            <a:off x="162494"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14249"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14249"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2" name="Date Placeholder 1"/>
          <p:cNvSpPr>
            <a:spLocks noGrp="1"/>
          </p:cNvSpPr>
          <p:nvPr>
            <p:ph type="dt" sz="half" idx="10"/>
          </p:nvPr>
        </p:nvSpPr>
        <p:spPr/>
        <p:txBody>
          <a:bodyPr/>
          <a:lstStyle/>
          <a:p>
            <a:fld id="{83C8668B-4EEC-4301-AF5E-839734F67AB1}" type="datetimeFigureOut">
              <a:rPr lang="en-US" smtClean="0"/>
              <a:t>3/22/2021</a:t>
            </a:fld>
            <a:endParaRPr lang="en-US"/>
          </a:p>
        </p:txBody>
      </p:sp>
      <p:sp>
        <p:nvSpPr>
          <p:cNvPr id="11" name="Slide Number Placeholder 10"/>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437671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6" name="Date Placeholder 5"/>
          <p:cNvSpPr>
            <a:spLocks noGrp="1"/>
          </p:cNvSpPr>
          <p:nvPr>
            <p:ph type="dt" sz="half" idx="10"/>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264596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C8668B-4EEC-4301-AF5E-839734F67AB1}" type="datetimeFigureOut">
              <a:rPr lang="en-US" smtClean="0"/>
              <a:t>3/22/2021</a:t>
            </a:fld>
            <a:endParaRPr lang="en-US"/>
          </a:p>
        </p:txBody>
      </p:sp>
      <p:sp>
        <p:nvSpPr>
          <p:cNvPr id="4" name="Slide Number Placeholder 3"/>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1480308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2" y="1059213"/>
            <a:ext cx="3691391" cy="495738"/>
          </a:xfrm>
          <a:prstGeom prst="rect">
            <a:avLst/>
          </a:prstGeom>
        </p:spPr>
        <p:txBody>
          <a:bodyPr anchor="ctr"/>
          <a:lstStyle>
            <a:lvl1pPr algn="l">
              <a:defRPr sz="2300" b="1">
                <a:latin typeface="Mongolian Baiti" panose="03000500000000000000" pitchFamily="66" charset="0"/>
                <a:cs typeface="Mongolian Baiti" panose="03000500000000000000" pitchFamily="66" charset="0"/>
              </a:defRPr>
            </a:lvl1pPr>
          </a:lstStyle>
          <a:p>
            <a:r>
              <a:rPr lang="en-US" dirty="0"/>
              <a:t>Click to edit Master title style</a:t>
            </a:r>
          </a:p>
        </p:txBody>
      </p:sp>
      <p:sp>
        <p:nvSpPr>
          <p:cNvPr id="3" name="Content Placeholder 2"/>
          <p:cNvSpPr>
            <a:spLocks noGrp="1"/>
          </p:cNvSpPr>
          <p:nvPr>
            <p:ph idx="1"/>
          </p:nvPr>
        </p:nvSpPr>
        <p:spPr>
          <a:xfrm>
            <a:off x="3943082" y="1059212"/>
            <a:ext cx="5033715"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792" y="1554951"/>
            <a:ext cx="3691391" cy="3346233"/>
          </a:xfrm>
          <a:prstGeom prst="rect">
            <a:avLst/>
          </a:prstGeom>
        </p:spPr>
        <p:txBody>
          <a:bodyPr/>
          <a:lstStyle>
            <a:lvl1pPr marL="0" indent="0">
              <a:buNone/>
              <a:defRPr sz="16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dirty="0"/>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291162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05" y="4166048"/>
            <a:ext cx="5872668" cy="312493"/>
          </a:xfrm>
          <a:prstGeom prst="rect">
            <a:avLst/>
          </a:prstGeom>
        </p:spPr>
        <p:txBody>
          <a:bodyPr anchor="ctr" anchorCtr="1"/>
          <a:lstStyle>
            <a:lvl1pPr algn="l">
              <a:defRPr sz="2300" b="1">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3" name="Picture Placeholder 2"/>
          <p:cNvSpPr>
            <a:spLocks noGrp="1"/>
          </p:cNvSpPr>
          <p:nvPr>
            <p:ph type="pic" idx="1"/>
          </p:nvPr>
        </p:nvSpPr>
        <p:spPr>
          <a:xfrm>
            <a:off x="1677905" y="1067680"/>
            <a:ext cx="5872668" cy="3098364"/>
          </a:xfrm>
          <a:prstGeom prst="rect">
            <a:avLst/>
          </a:prstGeom>
        </p:spPr>
        <p:txBody>
          <a:bodyPr/>
          <a:lstStyle>
            <a:lvl1pPr marL="0" indent="0">
              <a:buNone/>
              <a:defRPr sz="2300">
                <a:latin typeface="Mongolian Baiti" panose="03000500000000000000" pitchFamily="66" charset="0"/>
                <a:cs typeface="Mongolian Baiti" panose="03000500000000000000" pitchFamily="66" charset="0"/>
              </a:defRPr>
            </a:lvl1pPr>
            <a:lvl2pPr marL="371723" indent="0">
              <a:buNone/>
              <a:defRPr sz="2400"/>
            </a:lvl2pPr>
            <a:lvl3pPr marL="743448" indent="0">
              <a:buNone/>
              <a:defRPr sz="2000"/>
            </a:lvl3pPr>
            <a:lvl4pPr marL="1115168" indent="0">
              <a:buNone/>
              <a:defRPr sz="1600"/>
            </a:lvl4pPr>
            <a:lvl5pPr marL="1486892" indent="0">
              <a:buNone/>
              <a:defRPr sz="1600"/>
            </a:lvl5pPr>
            <a:lvl6pPr marL="1858615" indent="0">
              <a:buNone/>
              <a:defRPr sz="1600"/>
            </a:lvl6pPr>
            <a:lvl7pPr marL="2230341" indent="0">
              <a:buNone/>
              <a:defRPr sz="1600"/>
            </a:lvl7pPr>
            <a:lvl8pPr marL="2602064" indent="0">
              <a:buNone/>
              <a:defRPr sz="1600"/>
            </a:lvl8pPr>
            <a:lvl9pPr marL="2973786"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1677905" y="4475885"/>
            <a:ext cx="5872668" cy="433771"/>
          </a:xfrm>
          <a:prstGeom prst="rect">
            <a:avLst/>
          </a:prstGeom>
        </p:spPr>
        <p:txBody>
          <a:bodyPr lIns="148803" tIns="148803" rIns="148803" bIns="148803" anchor="ctr" anchorCtr="1">
            <a:normAutofit/>
          </a:bodyPr>
          <a:lstStyle>
            <a:lvl1pPr marL="0" indent="0">
              <a:buNone/>
              <a:defRPr sz="2000">
                <a:latin typeface="Mongolian Baiti" panose="03000500000000000000" pitchFamily="66" charset="0"/>
                <a:cs typeface="Mongolian Baiti" panose="03000500000000000000" pitchFamily="66" charset="0"/>
              </a:defRPr>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Click to edit Master text styles</a:t>
            </a:r>
          </a:p>
        </p:txBody>
      </p:sp>
      <p:sp>
        <p:nvSpPr>
          <p:cNvPr id="7" name="Title 1"/>
          <p:cNvSpPr txBox="1">
            <a:spLocks/>
          </p:cNvSpPr>
          <p:nvPr userDrawn="1"/>
        </p:nvSpPr>
        <p:spPr>
          <a:xfrm>
            <a:off x="1651000" y="61326"/>
            <a:ext cx="6233116" cy="868051"/>
          </a:xfrm>
          <a:prstGeom prst="rect">
            <a:avLst/>
          </a:prstGeom>
        </p:spPr>
        <p:txBody>
          <a:bodyPr anchor="ctr"/>
          <a:lstStyle>
            <a:lvl1pPr algn="ctr" defTabSz="457085" rtl="0" eaLnBrk="1" latinLnBrk="0" hangingPunct="1">
              <a:spcBef>
                <a:spcPct val="0"/>
              </a:spcBef>
              <a:buNone/>
              <a:defRPr sz="2900" kern="1200">
                <a:solidFill>
                  <a:schemeClr val="bg1"/>
                </a:solidFill>
                <a:latin typeface="Mongolian Baiti" panose="03000500000000000000" pitchFamily="66" charset="0"/>
                <a:ea typeface="+mj-ea"/>
                <a:cs typeface="Mongolian Baiti" panose="03000500000000000000" pitchFamily="66" charset="0"/>
              </a:defRPr>
            </a:lvl1pPr>
          </a:lstStyle>
          <a:p>
            <a:r>
              <a:rPr lang="en-US" dirty="0"/>
              <a:t>Click to edit Master title style</a:t>
            </a:r>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259106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67790" y="991476"/>
            <a:ext cx="8809002" cy="3841972"/>
          </a:xfrm>
          <a:prstGeom prst="rect">
            <a:avLst/>
          </a:prstGeom>
        </p:spPr>
        <p:txBody>
          <a:bodyPr/>
          <a:lstStyle>
            <a:lvl1pPr>
              <a:spcBef>
                <a:spcPts val="0"/>
              </a:spcBef>
              <a:spcAft>
                <a:spcPts val="244"/>
              </a:spcAft>
              <a:defRPr/>
            </a:lvl1pPr>
            <a:lvl2pPr>
              <a:spcBef>
                <a:spcPts val="0"/>
              </a:spcBef>
              <a:spcAft>
                <a:spcPts val="244"/>
              </a:spcAft>
              <a:defRPr/>
            </a:lvl2pPr>
            <a:lvl3pPr>
              <a:spcBef>
                <a:spcPts val="0"/>
              </a:spcBef>
              <a:spcAft>
                <a:spcPts val="244"/>
              </a:spcAft>
              <a:defRPr/>
            </a:lvl3pPr>
            <a:lvl4pPr marL="892816" indent="-223204">
              <a:spcBef>
                <a:spcPts val="0"/>
              </a:spcBef>
              <a:spcAft>
                <a:spcPts val="244"/>
              </a:spcAft>
              <a:defRPr/>
            </a:lvl4pPr>
            <a:lvl5pPr marL="1116020" indent="-223204">
              <a:spcBef>
                <a:spcPts val="0"/>
              </a:spcBef>
              <a:spcAft>
                <a:spcPts val="244"/>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2090749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Prop-and-Wings-Background No words.jpg"/>
          <p:cNvPicPr>
            <a:picLocks noChangeAspect="1"/>
          </p:cNvPicPr>
          <p:nvPr userDrawn="1"/>
        </p:nvPicPr>
        <p:blipFill>
          <a:blip r:embed="rId2" cstate="print"/>
          <a:stretch>
            <a:fillRect/>
          </a:stretch>
        </p:blipFill>
        <p:spPr>
          <a:xfrm>
            <a:off x="1890353" y="550440"/>
            <a:ext cx="5439688" cy="4150898"/>
          </a:xfrm>
          <a:prstGeom prst="rect">
            <a:avLst/>
          </a:prstGeom>
        </p:spPr>
      </p:pic>
      <p:sp>
        <p:nvSpPr>
          <p:cNvPr id="33813" name="Rectangle 21"/>
          <p:cNvSpPr>
            <a:spLocks noGrp="1" noChangeArrowheads="1"/>
          </p:cNvSpPr>
          <p:nvPr>
            <p:ph type="ctrTitle" sz="quarter"/>
          </p:nvPr>
        </p:nvSpPr>
        <p:spPr>
          <a:xfrm>
            <a:off x="1229502" y="2088180"/>
            <a:ext cx="6682691" cy="844519"/>
          </a:xfrm>
        </p:spPr>
        <p:txBody>
          <a:bodyPr lIns="74343" tIns="37172" rIns="74343" bIns="37172"/>
          <a:lstStyle>
            <a:lvl1pPr>
              <a:defRPr sz="3300" i="0" smtClean="0">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3815" name="Rectangle 23"/>
          <p:cNvSpPr>
            <a:spLocks noGrp="1" noChangeArrowheads="1"/>
          </p:cNvSpPr>
          <p:nvPr>
            <p:ph type="subTitle" sz="quarter" idx="1"/>
          </p:nvPr>
        </p:nvSpPr>
        <p:spPr>
          <a:xfrm>
            <a:off x="6220745" y="4414094"/>
            <a:ext cx="2923256" cy="574488"/>
          </a:xfrm>
          <a:prstGeom prst="rect">
            <a:avLst/>
          </a:prstGeom>
        </p:spPr>
        <p:txBody>
          <a:bodyPr lIns="74343" tIns="37172" rIns="74343" bIns="37172"/>
          <a:lstStyle>
            <a:lvl1pPr marL="0" indent="0" algn="ctr">
              <a:buFontTx/>
              <a:buNone/>
              <a:defRPr sz="1600" b="1" i="1" smtClean="0"/>
            </a:lvl1pPr>
          </a:lstStyle>
          <a:p>
            <a:r>
              <a:rPr lang="en-US"/>
              <a:t>Click to edit Master subtitle style</a:t>
            </a:r>
            <a:endParaRPr lang="en-US" dirty="0"/>
          </a:p>
        </p:txBody>
      </p:sp>
      <p:sp>
        <p:nvSpPr>
          <p:cNvPr id="8" name="TextBox 7"/>
          <p:cNvSpPr txBox="1"/>
          <p:nvPr userDrawn="1"/>
        </p:nvSpPr>
        <p:spPr>
          <a:xfrm>
            <a:off x="419480" y="4121553"/>
            <a:ext cx="2926578" cy="275125"/>
          </a:xfrm>
          <a:prstGeom prst="rect">
            <a:avLst/>
          </a:prstGeom>
          <a:noFill/>
        </p:spPr>
        <p:txBody>
          <a:bodyPr wrap="square" lIns="74343" tIns="37172" rIns="74343" bIns="37172" rtlCol="0">
            <a:spAutoFit/>
          </a:bodyPr>
          <a:lstStyle/>
          <a:p>
            <a:pPr algn="r" defTabSz="914247" eaLnBrk="0" fontAlgn="base" hangingPunct="0">
              <a:spcBef>
                <a:spcPct val="0"/>
              </a:spcBef>
              <a:spcAft>
                <a:spcPct val="0"/>
              </a:spcAft>
            </a:pPr>
            <a:endParaRPr lang="en-US" sz="1300">
              <a:solidFill>
                <a:srgbClr val="000000"/>
              </a:solidFill>
              <a:latin typeface="Times New Roman" pitchFamily="18" charset="0"/>
            </a:endParaRPr>
          </a:p>
        </p:txBody>
      </p:sp>
      <p:sp>
        <p:nvSpPr>
          <p:cNvPr id="9" name="TextBox 8"/>
          <p:cNvSpPr txBox="1"/>
          <p:nvPr userDrawn="1"/>
        </p:nvSpPr>
        <p:spPr>
          <a:xfrm>
            <a:off x="-18506" y="4580231"/>
            <a:ext cx="4628703" cy="444402"/>
          </a:xfrm>
          <a:prstGeom prst="rect">
            <a:avLst/>
          </a:prstGeom>
          <a:noFill/>
        </p:spPr>
        <p:txBody>
          <a:bodyPr wrap="square" lIns="74343" tIns="37172" rIns="74343" bIns="37172" rtlCol="0">
            <a:spAutoFit/>
          </a:bodyPr>
          <a:lstStyle/>
          <a:p>
            <a:pPr defTabSz="914247" eaLnBrk="0" fontAlgn="base" hangingPunct="0">
              <a:spcBef>
                <a:spcPts val="488"/>
              </a:spcBef>
              <a:spcAft>
                <a:spcPct val="0"/>
              </a:spcAft>
            </a:pPr>
            <a:r>
              <a:rPr lang="en-US" sz="2400" b="1" i="1">
                <a:solidFill>
                  <a:srgbClr val="000000"/>
                </a:solidFill>
                <a:latin typeface="Times"/>
              </a:rPr>
              <a:t>We Produce the Future</a:t>
            </a:r>
          </a:p>
        </p:txBody>
      </p:sp>
    </p:spTree>
    <p:extLst>
      <p:ext uri="{BB962C8B-B14F-4D97-AF65-F5344CB8AC3E}">
        <p14:creationId xmlns:p14="http://schemas.microsoft.com/office/powerpoint/2010/main" val="2638806345"/>
      </p:ext>
    </p:extLst>
  </p:cSld>
  <p:clrMapOvr>
    <a:masterClrMapping/>
  </p:clrMapOvr>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descr="Prop-and-Wings-Background No words.jpg"/>
          <p:cNvPicPr>
            <a:picLocks noChangeAspect="1"/>
          </p:cNvPicPr>
          <p:nvPr userDrawn="1"/>
        </p:nvPicPr>
        <p:blipFill>
          <a:blip r:embed="rId2" cstate="print"/>
          <a:stretch>
            <a:fillRect/>
          </a:stretch>
        </p:blipFill>
        <p:spPr>
          <a:xfrm>
            <a:off x="1890353" y="550440"/>
            <a:ext cx="5439688" cy="4150898"/>
          </a:xfrm>
          <a:prstGeom prst="rect">
            <a:avLst/>
          </a:prstGeom>
        </p:spPr>
      </p:pic>
      <p:sp>
        <p:nvSpPr>
          <p:cNvPr id="2" name="Title 1"/>
          <p:cNvSpPr>
            <a:spLocks noGrp="1"/>
          </p:cNvSpPr>
          <p:nvPr>
            <p:ph type="title"/>
          </p:nvPr>
        </p:nvSpPr>
        <p:spPr>
          <a:xfrm>
            <a:off x="704586" y="1683216"/>
            <a:ext cx="7771963" cy="1022029"/>
          </a:xfrm>
        </p:spPr>
        <p:txBody>
          <a:bodyPr anchor="ctr" anchorCtr="1"/>
          <a:lstStyle>
            <a:lvl1pPr algn="ctr">
              <a:defRPr sz="3300" b="1" cap="none" baseline="0">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686737" y="2944301"/>
            <a:ext cx="7771963" cy="1125309"/>
          </a:xfrm>
          <a:prstGeom prst="rect">
            <a:avLst/>
          </a:prstGeom>
        </p:spPr>
        <p:txBody>
          <a:bodyPr anchor="ctr" anchorCtr="1"/>
          <a:lstStyle>
            <a:lvl1pPr marL="0" indent="0" algn="ctr">
              <a:buNone/>
              <a:defRPr sz="2300" baseline="0"/>
            </a:lvl1pPr>
            <a:lvl2pPr marL="371723" indent="0">
              <a:buNone/>
              <a:defRPr sz="1500"/>
            </a:lvl2pPr>
            <a:lvl3pPr marL="743448" indent="0">
              <a:buNone/>
              <a:defRPr sz="1300"/>
            </a:lvl3pPr>
            <a:lvl4pPr marL="1115168" indent="0">
              <a:buNone/>
              <a:defRPr sz="1100"/>
            </a:lvl4pPr>
            <a:lvl5pPr marL="1486892" indent="0">
              <a:buNone/>
              <a:defRPr sz="1100"/>
            </a:lvl5pPr>
            <a:lvl6pPr marL="1858615" indent="0">
              <a:buNone/>
              <a:defRPr sz="1100"/>
            </a:lvl6pPr>
            <a:lvl7pPr marL="2230341" indent="0">
              <a:buNone/>
              <a:defRPr sz="1100"/>
            </a:lvl7pPr>
            <a:lvl8pPr marL="2602064" indent="0">
              <a:buNone/>
              <a:defRPr sz="1100"/>
            </a:lvl8pPr>
            <a:lvl9pPr marL="2973786" indent="0">
              <a:buNone/>
              <a:defRPr sz="1100"/>
            </a:lvl9pPr>
          </a:lstStyle>
          <a:p>
            <a:pPr lvl="0"/>
            <a:r>
              <a:rPr lang="en-US" dirty="0"/>
              <a:t>Click to edit Briefer’s Rank Name</a:t>
            </a:r>
          </a:p>
          <a:p>
            <a:pPr lvl="0"/>
            <a:r>
              <a:rPr lang="en-US" dirty="0"/>
              <a:t>Edit Briefer’s Office</a:t>
            </a:r>
          </a:p>
        </p:txBody>
      </p:sp>
      <p:sp>
        <p:nvSpPr>
          <p:cNvPr id="9" name="TextBox 8"/>
          <p:cNvSpPr txBox="1"/>
          <p:nvPr userDrawn="1"/>
        </p:nvSpPr>
        <p:spPr>
          <a:xfrm>
            <a:off x="-18506" y="4580231"/>
            <a:ext cx="4628703" cy="444402"/>
          </a:xfrm>
          <a:prstGeom prst="rect">
            <a:avLst/>
          </a:prstGeom>
          <a:noFill/>
        </p:spPr>
        <p:txBody>
          <a:bodyPr wrap="square" lIns="74343" tIns="37172" rIns="74343" bIns="37172" rtlCol="0">
            <a:spAutoFit/>
          </a:bodyPr>
          <a:lstStyle/>
          <a:p>
            <a:pPr defTabSz="914247" eaLnBrk="0" fontAlgn="base" hangingPunct="0">
              <a:spcBef>
                <a:spcPts val="488"/>
              </a:spcBef>
              <a:spcAft>
                <a:spcPct val="0"/>
              </a:spcAft>
            </a:pPr>
            <a:r>
              <a:rPr lang="en-US" sz="2400" b="1" i="1">
                <a:solidFill>
                  <a:srgbClr val="000000"/>
                </a:solidFill>
                <a:latin typeface="Times"/>
              </a:rPr>
              <a:t>We Produce the Future</a:t>
            </a:r>
          </a:p>
        </p:txBody>
      </p:sp>
    </p:spTree>
    <p:extLst>
      <p:ext uri="{BB962C8B-B14F-4D97-AF65-F5344CB8AC3E}">
        <p14:creationId xmlns:p14="http://schemas.microsoft.com/office/powerpoint/2010/main" val="355891617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952" y="61326"/>
            <a:ext cx="6710164" cy="619673"/>
          </a:xfrm>
        </p:spPr>
        <p:txBody>
          <a:bodyPr/>
          <a:lstStyle>
            <a:lvl1pPr>
              <a:defRPr sz="2900"/>
            </a:lvl1pPr>
          </a:lstStyle>
          <a:p>
            <a:r>
              <a:rPr lang="en-US"/>
              <a:t>Click to edit Master title style</a:t>
            </a:r>
            <a:endParaRPr lang="en-US" dirty="0"/>
          </a:p>
        </p:txBody>
      </p:sp>
      <p:sp>
        <p:nvSpPr>
          <p:cNvPr id="3" name="Content Placeholder 2"/>
          <p:cNvSpPr>
            <a:spLocks noGrp="1"/>
          </p:cNvSpPr>
          <p:nvPr>
            <p:ph sz="half" idx="1"/>
          </p:nvPr>
        </p:nvSpPr>
        <p:spPr>
          <a:xfrm>
            <a:off x="167790" y="991476"/>
            <a:ext cx="4530344" cy="38419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782037" y="991477"/>
            <a:ext cx="4194763" cy="1920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782036" y="2912462"/>
            <a:ext cx="4194763" cy="1920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604756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Content, and 3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952" y="61326"/>
            <a:ext cx="6710164" cy="619673"/>
          </a:xfrm>
        </p:spPr>
        <p:txBody>
          <a:bodyPr/>
          <a:lstStyle>
            <a:lvl1pPr>
              <a:defRPr sz="2900"/>
            </a:lvl1pPr>
          </a:lstStyle>
          <a:p>
            <a:r>
              <a:rPr lang="en-US"/>
              <a:t>Click to edit Master title style</a:t>
            </a:r>
            <a:endParaRPr lang="en-US" dirty="0"/>
          </a:p>
        </p:txBody>
      </p:sp>
      <p:sp>
        <p:nvSpPr>
          <p:cNvPr id="3" name="Content Placeholder 2"/>
          <p:cNvSpPr>
            <a:spLocks noGrp="1"/>
          </p:cNvSpPr>
          <p:nvPr>
            <p:ph sz="half" idx="1"/>
          </p:nvPr>
        </p:nvSpPr>
        <p:spPr>
          <a:xfrm>
            <a:off x="167793" y="991476"/>
            <a:ext cx="5788772" cy="38419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040457" y="991476"/>
            <a:ext cx="2936334" cy="1239346"/>
          </a:xfrm>
          <a:prstGeom prst="rect">
            <a:avLst/>
          </a:prstGeom>
        </p:spPr>
        <p:txBody>
          <a:bodyPr/>
          <a:lstStyle>
            <a:lvl1pPr>
              <a:defRPr sz="2000"/>
            </a:lvl1pPr>
            <a:lvl2pPr>
              <a:defRPr sz="1600"/>
            </a:lvl2pPr>
          </a:lstStyle>
          <a:p>
            <a:pPr lvl="0"/>
            <a:r>
              <a:rPr lang="en-US"/>
              <a:t>Click to edit Master text styles</a:t>
            </a:r>
          </a:p>
          <a:p>
            <a:pPr lvl="1"/>
            <a:r>
              <a:rPr lang="en-US"/>
              <a:t>Second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Content Placeholder 3"/>
          <p:cNvSpPr>
            <a:spLocks noGrp="1"/>
          </p:cNvSpPr>
          <p:nvPr>
            <p:ph sz="quarter" idx="11"/>
          </p:nvPr>
        </p:nvSpPr>
        <p:spPr>
          <a:xfrm>
            <a:off x="6040458" y="2292789"/>
            <a:ext cx="2936334" cy="1239346"/>
          </a:xfrm>
          <a:prstGeom prst="rect">
            <a:avLst/>
          </a:prstGeom>
        </p:spPr>
        <p:txBody>
          <a:bodyPr/>
          <a:lstStyle>
            <a:lvl1pPr>
              <a:defRPr sz="2000"/>
            </a:lvl1pPr>
            <a:lvl2pPr>
              <a:defRPr sz="1600"/>
            </a:lvl2pPr>
          </a:lstStyle>
          <a:p>
            <a:pPr lvl="0"/>
            <a:r>
              <a:rPr lang="en-US"/>
              <a:t>Click to edit Master text styles</a:t>
            </a:r>
          </a:p>
          <a:p>
            <a:pPr lvl="1"/>
            <a:r>
              <a:rPr lang="en-US"/>
              <a:t>Second level</a:t>
            </a:r>
          </a:p>
        </p:txBody>
      </p:sp>
      <p:sp>
        <p:nvSpPr>
          <p:cNvPr id="9" name="Content Placeholder 3"/>
          <p:cNvSpPr>
            <a:spLocks noGrp="1"/>
          </p:cNvSpPr>
          <p:nvPr>
            <p:ph sz="quarter" idx="12"/>
          </p:nvPr>
        </p:nvSpPr>
        <p:spPr>
          <a:xfrm>
            <a:off x="6040458" y="3594102"/>
            <a:ext cx="2936334" cy="1239346"/>
          </a:xfrm>
          <a:prstGeom prst="rect">
            <a:avLst/>
          </a:prstGeom>
        </p:spPr>
        <p:txBody>
          <a:bodyPr/>
          <a:lstStyle>
            <a:lvl1pPr>
              <a:defRPr sz="2000"/>
            </a:lvl1pPr>
            <a:lvl2pPr>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266999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3" y="1067679"/>
            <a:ext cx="5788772" cy="3841972"/>
          </a:xfrm>
          <a:prstGeom prst="rect">
            <a:avLst/>
          </a:prstGeom>
        </p:spPr>
        <p:txBody>
          <a:bodyPr/>
          <a:lstStyle>
            <a:lvl1pPr>
              <a:defRPr sz="24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8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040457" y="1067679"/>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Edit Master text styles</a:t>
            </a:r>
          </a:p>
          <a:p>
            <a:pPr lvl="1"/>
            <a:r>
              <a:rPr lang="en-US"/>
              <a:t>Second level</a:t>
            </a:r>
          </a:p>
        </p:txBody>
      </p:sp>
      <p:sp>
        <p:nvSpPr>
          <p:cNvPr id="8" name="Content Placeholder 3"/>
          <p:cNvSpPr>
            <a:spLocks noGrp="1"/>
          </p:cNvSpPr>
          <p:nvPr>
            <p:ph sz="quarter" idx="11"/>
          </p:nvPr>
        </p:nvSpPr>
        <p:spPr>
          <a:xfrm>
            <a:off x="6040458" y="2368992"/>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Edit Master text styles</a:t>
            </a:r>
          </a:p>
          <a:p>
            <a:pPr lvl="1"/>
            <a:r>
              <a:rPr lang="en-US"/>
              <a:t>Second level</a:t>
            </a:r>
          </a:p>
        </p:txBody>
      </p:sp>
      <p:sp>
        <p:nvSpPr>
          <p:cNvPr id="9" name="Content Placeholder 3"/>
          <p:cNvSpPr>
            <a:spLocks noGrp="1"/>
          </p:cNvSpPr>
          <p:nvPr>
            <p:ph sz="quarter" idx="12"/>
          </p:nvPr>
        </p:nvSpPr>
        <p:spPr>
          <a:xfrm>
            <a:off x="6040458" y="3670305"/>
            <a:ext cx="2936334" cy="1239346"/>
          </a:xfrm>
          <a:prstGeom prst="rect">
            <a:avLst/>
          </a:prstGeom>
        </p:spPr>
        <p:txBody>
          <a:bodyPr/>
          <a:lstStyle>
            <a:lvl1pPr>
              <a:defRPr sz="1600">
                <a:latin typeface="Mongolian Baiti" panose="03000500000000000000" pitchFamily="66" charset="0"/>
                <a:cs typeface="Mongolian Baiti" panose="03000500000000000000" pitchFamily="66" charset="0"/>
              </a:defRPr>
            </a:lvl1pPr>
            <a:lvl2pPr>
              <a:defRPr sz="1200">
                <a:latin typeface="Mongolian Baiti" panose="03000500000000000000" pitchFamily="66" charset="0"/>
                <a:cs typeface="Mongolian Baiti" panose="03000500000000000000" pitchFamily="66" charset="0"/>
              </a:defRPr>
            </a:lvl2pPr>
          </a:lstStyle>
          <a:p>
            <a:pPr lvl="0"/>
            <a:r>
              <a:rPr lang="en-US"/>
              <a:t>Edit Master text styles</a:t>
            </a:r>
          </a:p>
          <a:p>
            <a:pPr lvl="1"/>
            <a:r>
              <a:rPr lang="en-US"/>
              <a:t>Second level</a:t>
            </a:r>
          </a:p>
        </p:txBody>
      </p:sp>
      <p:sp>
        <p:nvSpPr>
          <p:cNvPr id="10"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5" name="Date Placeholder 4"/>
          <p:cNvSpPr>
            <a:spLocks noGrp="1"/>
          </p:cNvSpPr>
          <p:nvPr>
            <p:ph type="dt" sz="half" idx="13"/>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4"/>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43071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a:t>Click to edit Master title style</a:t>
            </a:r>
            <a:endParaRPr lang="en-US" dirty="0"/>
          </a:p>
        </p:txBody>
      </p:sp>
      <p:sp>
        <p:nvSpPr>
          <p:cNvPr id="3" name="Content Placeholder 2"/>
          <p:cNvSpPr>
            <a:spLocks noGrp="1"/>
          </p:cNvSpPr>
          <p:nvPr>
            <p:ph sz="half" idx="1"/>
          </p:nvPr>
        </p:nvSpPr>
        <p:spPr>
          <a:xfrm>
            <a:off x="167794" y="991476"/>
            <a:ext cx="4362553" cy="3841972"/>
          </a:xfrm>
          <a:prstGeom prst="rect">
            <a:avLst/>
          </a:prstGeom>
        </p:spPr>
        <p:txBody>
          <a:bodyPr/>
          <a:lstStyle>
            <a:lvl1pPr>
              <a:defRPr sz="2300"/>
            </a:lvl1pPr>
            <a:lvl2pPr>
              <a:defRPr sz="20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4249" y="991476"/>
            <a:ext cx="4362553" cy="3841972"/>
          </a:xfrm>
          <a:prstGeom prst="rect">
            <a:avLst/>
          </a:prstGeom>
        </p:spPr>
        <p:txBody>
          <a:bodyPr/>
          <a:lstStyle>
            <a:lvl1pPr>
              <a:defRPr sz="2300"/>
            </a:lvl1pPr>
            <a:lvl2pPr>
              <a:defRPr sz="2000"/>
            </a:lvl2pPr>
            <a:lvl3pPr>
              <a:defRPr sz="1600"/>
            </a:lvl3pPr>
            <a:lvl4pPr>
              <a:defRPr sz="1600"/>
            </a:lvl4pPr>
            <a:lvl5pPr>
              <a:defRPr sz="16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4076050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6355" y="991477"/>
            <a:ext cx="4362553" cy="495738"/>
          </a:xfrm>
          <a:prstGeom prst="rect">
            <a:avLst/>
          </a:prstGeom>
        </p:spPr>
        <p:txBody>
          <a:bodyPr anchor="ctr"/>
          <a:lstStyle>
            <a:lvl1pPr marL="0" indent="0">
              <a:buNone/>
              <a:defRPr sz="2000" b="1"/>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Click to edit Master text styles</a:t>
            </a:r>
          </a:p>
        </p:txBody>
      </p:sp>
      <p:sp>
        <p:nvSpPr>
          <p:cNvPr id="4" name="Content Placeholder 3"/>
          <p:cNvSpPr>
            <a:spLocks noGrp="1"/>
          </p:cNvSpPr>
          <p:nvPr>
            <p:ph sz="half" idx="2"/>
          </p:nvPr>
        </p:nvSpPr>
        <p:spPr>
          <a:xfrm>
            <a:off x="196362" y="1487216"/>
            <a:ext cx="4362553" cy="3346233"/>
          </a:xfrm>
          <a:prstGeom prst="rect">
            <a:avLst/>
          </a:prstGeom>
        </p:spPr>
        <p:txBody>
          <a:bodyPr/>
          <a:lstStyle>
            <a:lvl1pPr>
              <a:defRPr sz="2000"/>
            </a:lvl1pPr>
            <a:lvl2pPr>
              <a:defRPr sz="1600"/>
            </a:lvl2pPr>
            <a:lvl3pPr>
              <a:defRPr sz="1600"/>
            </a:lvl3pPr>
            <a:lvl4pPr>
              <a:defRPr sz="1600"/>
            </a:lvl4pPr>
            <a:lvl5pPr>
              <a:defRPr sz="16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14249" y="991477"/>
            <a:ext cx="4362553" cy="495738"/>
          </a:xfrm>
          <a:prstGeom prst="rect">
            <a:avLst/>
          </a:prstGeom>
        </p:spPr>
        <p:txBody>
          <a:bodyPr anchor="ctr"/>
          <a:lstStyle>
            <a:lvl1pPr marL="0" indent="0">
              <a:buNone/>
              <a:defRPr sz="2000" b="1"/>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14249" y="1487216"/>
            <a:ext cx="4362553" cy="3346233"/>
          </a:xfrm>
          <a:prstGeom prst="rect">
            <a:avLst/>
          </a:prstGeom>
        </p:spPr>
        <p:txBody>
          <a:bodyPr/>
          <a:lstStyle>
            <a:lvl1pPr>
              <a:defRPr sz="2000"/>
            </a:lvl1pPr>
            <a:lvl2pPr>
              <a:defRPr sz="1600"/>
            </a:lvl2pPr>
            <a:lvl3pPr>
              <a:defRPr sz="1600"/>
            </a:lvl3pPr>
            <a:lvl4pPr>
              <a:defRPr sz="1600"/>
            </a:lvl4pPr>
            <a:lvl5pPr>
              <a:defRPr sz="16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Title 1"/>
          <p:cNvSpPr>
            <a:spLocks noGrp="1"/>
          </p:cNvSpPr>
          <p:nvPr>
            <p:ph type="title"/>
          </p:nvPr>
        </p:nvSpPr>
        <p:spPr>
          <a:xfrm>
            <a:off x="1173952" y="61326"/>
            <a:ext cx="6710164" cy="619673"/>
          </a:xfrm>
        </p:spPr>
        <p:txBody>
          <a:bodyPr/>
          <a:lstStyle>
            <a:lvl1pPr>
              <a:defRPr sz="2900"/>
            </a:lvl1pPr>
          </a:lstStyle>
          <a:p>
            <a:r>
              <a:rPr lang="en-US"/>
              <a:t>Click to edit Master title style</a:t>
            </a:r>
            <a:endParaRPr lang="en-US" dirty="0"/>
          </a:p>
        </p:txBody>
      </p:sp>
    </p:spTree>
    <p:extLst>
      <p:ext uri="{BB962C8B-B14F-4D97-AF65-F5344CB8AC3E}">
        <p14:creationId xmlns:p14="http://schemas.microsoft.com/office/powerpoint/2010/main" val="13598719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9228244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4019025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2" y="991477"/>
            <a:ext cx="3691391" cy="495738"/>
          </a:xfrm>
        </p:spPr>
        <p:txBody>
          <a:bodyPr anchor="ctr"/>
          <a:lstStyle>
            <a:lvl1pPr algn="l">
              <a:defRPr sz="2300" b="1"/>
            </a:lvl1pPr>
          </a:lstStyle>
          <a:p>
            <a:r>
              <a:rPr lang="en-US"/>
              <a:t>Click to edit Master title style</a:t>
            </a:r>
            <a:endParaRPr lang="en-US" dirty="0"/>
          </a:p>
        </p:txBody>
      </p:sp>
      <p:sp>
        <p:nvSpPr>
          <p:cNvPr id="3" name="Content Placeholder 2"/>
          <p:cNvSpPr>
            <a:spLocks noGrp="1"/>
          </p:cNvSpPr>
          <p:nvPr>
            <p:ph idx="1"/>
          </p:nvPr>
        </p:nvSpPr>
        <p:spPr>
          <a:xfrm>
            <a:off x="3943082" y="991476"/>
            <a:ext cx="5033715" cy="3841972"/>
          </a:xfrm>
          <a:prstGeom prst="rect">
            <a:avLst/>
          </a:prstGeom>
        </p:spPr>
        <p:txBody>
          <a:bodyPr/>
          <a:lstStyle>
            <a:lvl1pPr>
              <a:defRPr sz="23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792" y="1487215"/>
            <a:ext cx="3691391" cy="3346233"/>
          </a:xfrm>
          <a:prstGeom prst="rect">
            <a:avLst/>
          </a:prstGeom>
        </p:spPr>
        <p:txBody>
          <a:bodyPr/>
          <a:lstStyle>
            <a:lvl1pPr marL="0" indent="0">
              <a:buNone/>
              <a:defRPr sz="1600"/>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Title 1"/>
          <p:cNvSpPr txBox="1">
            <a:spLocks/>
          </p:cNvSpPr>
          <p:nvPr/>
        </p:nvSpPr>
        <p:spPr bwMode="auto">
          <a:xfrm>
            <a:off x="1173952" y="61326"/>
            <a:ext cx="6710164" cy="619673"/>
          </a:xfrm>
          <a:prstGeom prst="rect">
            <a:avLst/>
          </a:prstGeom>
          <a:noFill/>
          <a:ln w="9525">
            <a:noFill/>
            <a:miter lim="800000"/>
            <a:headEnd/>
            <a:tailEnd/>
          </a:ln>
        </p:spPr>
        <p:txBody>
          <a:bodyPr vert="horz" wrap="square" lIns="148803" tIns="148803" rIns="148803" bIns="148803" numCol="1" anchor="ctr" anchorCtr="1" compatLnSpc="1">
            <a:prstTxWarp prst="textNoShape">
              <a:avLst/>
            </a:prstTxWarp>
            <a:normAutofit fontScale="85000" lnSpcReduction="20000"/>
          </a:bodyPr>
          <a:lstStyle/>
          <a:p>
            <a:pPr algn="ctr" defTabSz="815726" fontAlgn="base">
              <a:spcBef>
                <a:spcPct val="0"/>
              </a:spcBef>
              <a:spcAft>
                <a:spcPct val="0"/>
              </a:spcAft>
              <a:defRPr/>
            </a:pPr>
            <a:r>
              <a:rPr lang="en-US" sz="2900" b="1" kern="0">
                <a:solidFill>
                  <a:srgbClr val="002060"/>
                </a:solidFill>
                <a:ea typeface="+mj-ea"/>
                <a:cs typeface="+mj-cs"/>
              </a:rPr>
              <a:t>Click to edit Master title style</a:t>
            </a:r>
          </a:p>
        </p:txBody>
      </p:sp>
    </p:spTree>
    <p:extLst>
      <p:ext uri="{BB962C8B-B14F-4D97-AF65-F5344CB8AC3E}">
        <p14:creationId xmlns:p14="http://schemas.microsoft.com/office/powerpoint/2010/main" val="37361289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7905" y="4089845"/>
            <a:ext cx="5872668" cy="312493"/>
          </a:xfrm>
        </p:spPr>
        <p:txBody>
          <a:bodyPr anchor="ctr" anchorCtr="1"/>
          <a:lstStyle>
            <a:lvl1pPr algn="l">
              <a:defRPr sz="2300" b="1"/>
            </a:lvl1pPr>
          </a:lstStyle>
          <a:p>
            <a:r>
              <a:rPr lang="en-US"/>
              <a:t>Click to edit Master title style</a:t>
            </a:r>
            <a:endParaRPr lang="en-US" dirty="0"/>
          </a:p>
        </p:txBody>
      </p:sp>
      <p:sp>
        <p:nvSpPr>
          <p:cNvPr id="3" name="Picture Placeholder 2"/>
          <p:cNvSpPr>
            <a:spLocks noGrp="1"/>
          </p:cNvSpPr>
          <p:nvPr>
            <p:ph type="pic" idx="1"/>
          </p:nvPr>
        </p:nvSpPr>
        <p:spPr>
          <a:xfrm>
            <a:off x="1677905" y="991477"/>
            <a:ext cx="5872668" cy="3098364"/>
          </a:xfrm>
          <a:prstGeom prst="rect">
            <a:avLst/>
          </a:prstGeom>
        </p:spPr>
        <p:txBody>
          <a:bodyPr/>
          <a:lstStyle>
            <a:lvl1pPr marL="0" indent="0">
              <a:buNone/>
              <a:defRPr sz="2300"/>
            </a:lvl1pPr>
            <a:lvl2pPr marL="371723" indent="0">
              <a:buNone/>
              <a:defRPr sz="2400"/>
            </a:lvl2pPr>
            <a:lvl3pPr marL="743448" indent="0">
              <a:buNone/>
              <a:defRPr sz="2000"/>
            </a:lvl3pPr>
            <a:lvl4pPr marL="1115168" indent="0">
              <a:buNone/>
              <a:defRPr sz="1600"/>
            </a:lvl4pPr>
            <a:lvl5pPr marL="1486892" indent="0">
              <a:buNone/>
              <a:defRPr sz="1600"/>
            </a:lvl5pPr>
            <a:lvl6pPr marL="1858615" indent="0">
              <a:buNone/>
              <a:defRPr sz="1600"/>
            </a:lvl6pPr>
            <a:lvl7pPr marL="2230341" indent="0">
              <a:buNone/>
              <a:defRPr sz="1600"/>
            </a:lvl7pPr>
            <a:lvl8pPr marL="2602064" indent="0">
              <a:buNone/>
              <a:defRPr sz="1600"/>
            </a:lvl8pPr>
            <a:lvl9pPr marL="2973786" indent="0">
              <a:buNone/>
              <a:defRPr sz="1600"/>
            </a:lvl9pPr>
          </a:lstStyle>
          <a:p>
            <a:pPr lvl="0"/>
            <a:r>
              <a:rPr lang="en-US" noProof="0"/>
              <a:t>Click icon to add picture</a:t>
            </a:r>
          </a:p>
        </p:txBody>
      </p:sp>
      <p:sp>
        <p:nvSpPr>
          <p:cNvPr id="4" name="Text Placeholder 3"/>
          <p:cNvSpPr>
            <a:spLocks noGrp="1"/>
          </p:cNvSpPr>
          <p:nvPr>
            <p:ph type="body" sz="half" idx="2"/>
          </p:nvPr>
        </p:nvSpPr>
        <p:spPr>
          <a:xfrm>
            <a:off x="1677905" y="4399682"/>
            <a:ext cx="5872668" cy="433771"/>
          </a:xfrm>
          <a:prstGeom prst="rect">
            <a:avLst/>
          </a:prstGeom>
        </p:spPr>
        <p:txBody>
          <a:bodyPr lIns="148803" tIns="148803" rIns="148803" bIns="148803" anchor="ctr" anchorCtr="1">
            <a:normAutofit/>
          </a:bodyPr>
          <a:lstStyle>
            <a:lvl1pPr marL="0" indent="0">
              <a:buNone/>
              <a:defRPr sz="2000"/>
            </a:lvl1pPr>
            <a:lvl2pPr marL="371723" indent="0">
              <a:buNone/>
              <a:defRPr sz="1000"/>
            </a:lvl2pPr>
            <a:lvl3pPr marL="743448" indent="0">
              <a:buNone/>
              <a:defRPr sz="800"/>
            </a:lvl3pPr>
            <a:lvl4pPr marL="1115168" indent="0">
              <a:buNone/>
              <a:defRPr sz="700"/>
            </a:lvl4pPr>
            <a:lvl5pPr marL="1486892" indent="0">
              <a:buNone/>
              <a:defRPr sz="700"/>
            </a:lvl5pPr>
            <a:lvl6pPr marL="1858615" indent="0">
              <a:buNone/>
              <a:defRPr sz="700"/>
            </a:lvl6pPr>
            <a:lvl7pPr marL="2230341" indent="0">
              <a:buNone/>
              <a:defRPr sz="700"/>
            </a:lvl7pPr>
            <a:lvl8pPr marL="2602064" indent="0">
              <a:buNone/>
              <a:defRPr sz="700"/>
            </a:lvl8pPr>
            <a:lvl9pPr marL="297378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Title 1"/>
          <p:cNvSpPr txBox="1">
            <a:spLocks/>
          </p:cNvSpPr>
          <p:nvPr/>
        </p:nvSpPr>
        <p:spPr bwMode="auto">
          <a:xfrm>
            <a:off x="1173952" y="61326"/>
            <a:ext cx="6710164" cy="619673"/>
          </a:xfrm>
          <a:prstGeom prst="rect">
            <a:avLst/>
          </a:prstGeom>
          <a:noFill/>
          <a:ln w="9525">
            <a:noFill/>
            <a:miter lim="800000"/>
            <a:headEnd/>
            <a:tailEnd/>
          </a:ln>
        </p:spPr>
        <p:txBody>
          <a:bodyPr vert="horz" wrap="square" lIns="148803" tIns="148803" rIns="148803" bIns="148803" numCol="1" anchor="ctr" anchorCtr="1" compatLnSpc="1">
            <a:prstTxWarp prst="textNoShape">
              <a:avLst/>
            </a:prstTxWarp>
            <a:normAutofit fontScale="85000" lnSpcReduction="20000"/>
          </a:bodyPr>
          <a:lstStyle/>
          <a:p>
            <a:pPr algn="ctr" defTabSz="815726" fontAlgn="base">
              <a:spcBef>
                <a:spcPct val="0"/>
              </a:spcBef>
              <a:spcAft>
                <a:spcPct val="0"/>
              </a:spcAft>
              <a:defRPr/>
            </a:pPr>
            <a:r>
              <a:rPr lang="en-US" sz="2900" b="1" kern="0">
                <a:solidFill>
                  <a:srgbClr val="002060"/>
                </a:solidFill>
                <a:ea typeface="+mj-ea"/>
                <a:cs typeface="+mj-cs"/>
              </a:rPr>
              <a:t>Click to edit Master title style</a:t>
            </a:r>
          </a:p>
        </p:txBody>
      </p:sp>
    </p:spTree>
    <p:extLst>
      <p:ext uri="{BB962C8B-B14F-4D97-AF65-F5344CB8AC3E}">
        <p14:creationId xmlns:p14="http://schemas.microsoft.com/office/powerpoint/2010/main" val="360855614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76257" y="991476"/>
            <a:ext cx="8809002" cy="38419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4960103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5949" y="885390"/>
            <a:ext cx="2118113" cy="3959930"/>
          </a:xfrm>
        </p:spPr>
        <p:txBody>
          <a:bodyPr vert="eaVert"/>
          <a:lstStyle>
            <a:lvl1pPr>
              <a:defRPr sz="29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76676" y="885390"/>
            <a:ext cx="6149438" cy="395993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Title 1"/>
          <p:cNvSpPr txBox="1">
            <a:spLocks/>
          </p:cNvSpPr>
          <p:nvPr/>
        </p:nvSpPr>
        <p:spPr bwMode="auto">
          <a:xfrm>
            <a:off x="1173952" y="61325"/>
            <a:ext cx="6710164" cy="650871"/>
          </a:xfrm>
          <a:prstGeom prst="rect">
            <a:avLst/>
          </a:prstGeom>
          <a:noFill/>
          <a:ln w="9525">
            <a:noFill/>
            <a:miter lim="800000"/>
            <a:headEnd/>
            <a:tailEnd/>
          </a:ln>
        </p:spPr>
        <p:txBody>
          <a:bodyPr vert="horz" wrap="square" lIns="81548" tIns="40775" rIns="81548" bIns="40775" numCol="1" anchor="ctr" anchorCtr="0" compatLnSpc="1">
            <a:prstTxWarp prst="textNoShape">
              <a:avLst/>
            </a:prstTxWarp>
          </a:bodyPr>
          <a:lstStyle/>
          <a:p>
            <a:pPr algn="ctr" defTabSz="815726" fontAlgn="base">
              <a:spcBef>
                <a:spcPct val="0"/>
              </a:spcBef>
              <a:spcAft>
                <a:spcPct val="0"/>
              </a:spcAft>
              <a:defRPr/>
            </a:pPr>
            <a:r>
              <a:rPr lang="en-US" sz="2900" b="1" kern="0">
                <a:solidFill>
                  <a:srgbClr val="002060"/>
                </a:solidFill>
                <a:ea typeface="+mj-ea"/>
                <a:cs typeface="+mj-cs"/>
              </a:rPr>
              <a:t>Click to edit Master title style</a:t>
            </a:r>
          </a:p>
        </p:txBody>
      </p:sp>
    </p:spTree>
    <p:extLst>
      <p:ext uri="{BB962C8B-B14F-4D97-AF65-F5344CB8AC3E}">
        <p14:creationId xmlns:p14="http://schemas.microsoft.com/office/powerpoint/2010/main" val="24387336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50953" y="0"/>
            <a:ext cx="6781800" cy="857250"/>
          </a:xfrm>
        </p:spPr>
        <p:txBody>
          <a:bodyPr/>
          <a:lstStyle/>
          <a:p>
            <a:r>
              <a:rPr lang="en-US"/>
              <a:t>Click to edit Master title style</a:t>
            </a:r>
          </a:p>
        </p:txBody>
      </p:sp>
      <p:sp>
        <p:nvSpPr>
          <p:cNvPr id="3" name="Table Placeholder 2"/>
          <p:cNvSpPr>
            <a:spLocks noGrp="1"/>
          </p:cNvSpPr>
          <p:nvPr>
            <p:ph type="tbl" idx="1"/>
          </p:nvPr>
        </p:nvSpPr>
        <p:spPr>
          <a:xfrm>
            <a:off x="304803" y="995369"/>
            <a:ext cx="8131175" cy="3243263"/>
          </a:xfrm>
          <a:prstGeom prst="rect">
            <a:avLst/>
          </a:prstGeom>
        </p:spPr>
        <p:txBody>
          <a:bodyPr/>
          <a:lstStyle/>
          <a:p>
            <a:pPr lvl="0"/>
            <a:r>
              <a:rPr lang="en-US" noProof="0"/>
              <a:t>Click icon to add table</a:t>
            </a:r>
          </a:p>
        </p:txBody>
      </p:sp>
    </p:spTree>
    <p:extLst>
      <p:ext uri="{BB962C8B-B14F-4D97-AF65-F5344CB8AC3E}">
        <p14:creationId xmlns:p14="http://schemas.microsoft.com/office/powerpoint/2010/main" val="2440786071"/>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A3CD-D56F-4694-B546-8D6CD513BFB0}"/>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B3CC66-250E-45DB-976E-6B31387440D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576E6-E285-4554-B90F-C642387864D9}"/>
              </a:ext>
            </a:extLst>
          </p:cNvPr>
          <p:cNvSpPr>
            <a:spLocks noGrp="1"/>
          </p:cNvSpPr>
          <p:nvPr>
            <p:ph type="dt" sz="half" idx="10"/>
          </p:nvPr>
        </p:nvSpPr>
        <p:spPr/>
        <p:txBody>
          <a:bodyPr/>
          <a:lstStyle/>
          <a:p>
            <a:fld id="{366E5751-426A-4AC8-B1CA-F26049CFCC2F}" type="datetimeFigureOut">
              <a:rPr lang="en-US" smtClean="0"/>
              <a:t>3/22/2021</a:t>
            </a:fld>
            <a:endParaRPr lang="en-US"/>
          </a:p>
        </p:txBody>
      </p:sp>
      <p:sp>
        <p:nvSpPr>
          <p:cNvPr id="5" name="Footer Placeholder 4">
            <a:extLst>
              <a:ext uri="{FF2B5EF4-FFF2-40B4-BE49-F238E27FC236}">
                <a16:creationId xmlns:a16="http://schemas.microsoft.com/office/drawing/2014/main" id="{CA9150DE-979A-4453-B77F-F188FCF22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18180-F2DB-4C26-9644-FEEC61E2DDEB}"/>
              </a:ext>
            </a:extLst>
          </p:cNvPr>
          <p:cNvSpPr>
            <a:spLocks noGrp="1"/>
          </p:cNvSpPr>
          <p:nvPr>
            <p:ph type="sldNum" sz="quarter" idx="12"/>
          </p:nvPr>
        </p:nvSpPr>
        <p:spPr/>
        <p:txBody>
          <a:bodyPr/>
          <a:lstStyle/>
          <a:p>
            <a:fld id="{33E4A3AA-4C60-4242-86DD-0726004B25FA}" type="slidenum">
              <a:rPr lang="en-US" smtClean="0"/>
              <a:t>‹#›</a:t>
            </a:fld>
            <a:endParaRPr lang="en-US"/>
          </a:p>
        </p:txBody>
      </p:sp>
    </p:spTree>
    <p:extLst>
      <p:ext uri="{BB962C8B-B14F-4D97-AF65-F5344CB8AC3E}">
        <p14:creationId xmlns:p14="http://schemas.microsoft.com/office/powerpoint/2010/main" val="180402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794"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4249" y="1067679"/>
            <a:ext cx="4362553" cy="3841972"/>
          </a:xfrm>
          <a:prstGeom prst="rect">
            <a:avLst/>
          </a:prstGeom>
        </p:spPr>
        <p:txBody>
          <a:bodyPr/>
          <a:lstStyle>
            <a:lvl1pPr>
              <a:defRPr sz="2300">
                <a:latin typeface="Mongolian Baiti" panose="03000500000000000000" pitchFamily="66" charset="0"/>
                <a:cs typeface="Mongolian Baiti" panose="03000500000000000000" pitchFamily="66" charset="0"/>
              </a:defRPr>
            </a:lvl1pPr>
            <a:lvl2pPr>
              <a:defRPr sz="20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83C8668B-4EEC-4301-AF5E-839734F67AB1}" type="datetimeFigureOut">
              <a:rPr lang="en-US" smtClean="0"/>
              <a:t>3/22/2021</a:t>
            </a:fld>
            <a:endParaRPr lang="en-US"/>
          </a:p>
        </p:txBody>
      </p:sp>
      <p:sp>
        <p:nvSpPr>
          <p:cNvPr id="10" name="Slide Number Placeholder 9"/>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038823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F5D5B0-8888-45A6-A2A9-EAF59CB26967}"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1328619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5D5B0-8888-45A6-A2A9-EAF59CB26967}"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1530683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F5D5B0-8888-45A6-A2A9-EAF59CB26967}"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1486427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F5D5B0-8888-45A6-A2A9-EAF59CB26967}"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4165717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F5D5B0-8888-45A6-A2A9-EAF59CB26967}"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4119885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F5D5B0-8888-45A6-A2A9-EAF59CB26967}"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2428372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5D5B0-8888-45A6-A2A9-EAF59CB26967}"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698468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F5D5B0-8888-45A6-A2A9-EAF59CB26967}"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2814737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F5D5B0-8888-45A6-A2A9-EAF59CB26967}"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3202335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5D5B0-8888-45A6-A2A9-EAF59CB26967}"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202601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487"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Edit Master text styles</a:t>
            </a:r>
          </a:p>
        </p:txBody>
      </p:sp>
      <p:sp>
        <p:nvSpPr>
          <p:cNvPr id="4" name="Content Placeholder 3"/>
          <p:cNvSpPr>
            <a:spLocks noGrp="1"/>
          </p:cNvSpPr>
          <p:nvPr>
            <p:ph sz="half" idx="2"/>
          </p:nvPr>
        </p:nvSpPr>
        <p:spPr>
          <a:xfrm>
            <a:off x="162494"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14249" y="1067680"/>
            <a:ext cx="4362553" cy="495738"/>
          </a:xfrm>
          <a:prstGeom prst="rect">
            <a:avLst/>
          </a:prstGeom>
        </p:spPr>
        <p:txBody>
          <a:bodyPr anchor="ctr"/>
          <a:lstStyle>
            <a:lvl1pPr marL="0" indent="0">
              <a:buNone/>
              <a:defRPr sz="2000" b="1">
                <a:latin typeface="Mongolian Baiti" panose="03000500000000000000" pitchFamily="66" charset="0"/>
                <a:cs typeface="Mongolian Baiti" panose="03000500000000000000" pitchFamily="66" charset="0"/>
              </a:defRPr>
            </a:lvl1pPr>
            <a:lvl2pPr marL="371723" indent="0">
              <a:buNone/>
              <a:defRPr sz="1600" b="1"/>
            </a:lvl2pPr>
            <a:lvl3pPr marL="743448" indent="0">
              <a:buNone/>
              <a:defRPr sz="1500" b="1"/>
            </a:lvl3pPr>
            <a:lvl4pPr marL="1115168" indent="0">
              <a:buNone/>
              <a:defRPr sz="1300" b="1"/>
            </a:lvl4pPr>
            <a:lvl5pPr marL="1486892" indent="0">
              <a:buNone/>
              <a:defRPr sz="1300" b="1"/>
            </a:lvl5pPr>
            <a:lvl6pPr marL="1858615" indent="0">
              <a:buNone/>
              <a:defRPr sz="1300" b="1"/>
            </a:lvl6pPr>
            <a:lvl7pPr marL="2230341" indent="0">
              <a:buNone/>
              <a:defRPr sz="1300" b="1"/>
            </a:lvl7pPr>
            <a:lvl8pPr marL="2602064" indent="0">
              <a:buNone/>
              <a:defRPr sz="1300" b="1"/>
            </a:lvl8pPr>
            <a:lvl9pPr marL="2973786" indent="0">
              <a:buNone/>
              <a:defRPr sz="1300" b="1"/>
            </a:lvl9pPr>
          </a:lstStyle>
          <a:p>
            <a:pPr lvl="0"/>
            <a:r>
              <a:rPr lang="en-US"/>
              <a:t>Edit Master text styles</a:t>
            </a:r>
          </a:p>
        </p:txBody>
      </p:sp>
      <p:sp>
        <p:nvSpPr>
          <p:cNvPr id="6" name="Content Placeholder 5"/>
          <p:cNvSpPr>
            <a:spLocks noGrp="1"/>
          </p:cNvSpPr>
          <p:nvPr>
            <p:ph sz="quarter" idx="4"/>
          </p:nvPr>
        </p:nvSpPr>
        <p:spPr>
          <a:xfrm>
            <a:off x="4614249" y="1563419"/>
            <a:ext cx="4362553" cy="3346233"/>
          </a:xfrm>
          <a:prstGeom prst="rect">
            <a:avLst/>
          </a:prstGeom>
        </p:spPr>
        <p:txBody>
          <a:bodyPr/>
          <a:lstStyle>
            <a:lvl1pPr>
              <a:defRPr sz="2000">
                <a:latin typeface="Mongolian Baiti" panose="03000500000000000000" pitchFamily="66" charset="0"/>
                <a:cs typeface="Mongolian Baiti" panose="03000500000000000000" pitchFamily="66" charset="0"/>
              </a:defRPr>
            </a:lvl1pPr>
            <a:lvl2pPr>
              <a:defRPr sz="1600">
                <a:latin typeface="Mongolian Baiti" panose="03000500000000000000" pitchFamily="66" charset="0"/>
                <a:cs typeface="Mongolian Baiti" panose="03000500000000000000" pitchFamily="66" charset="0"/>
              </a:defRPr>
            </a:lvl2pPr>
            <a:lvl3pPr>
              <a:defRPr sz="1600">
                <a:latin typeface="Mongolian Baiti" panose="03000500000000000000" pitchFamily="66" charset="0"/>
                <a:cs typeface="Mongolian Baiti" panose="03000500000000000000" pitchFamily="66" charset="0"/>
              </a:defRPr>
            </a:lvl3pPr>
            <a:lvl4pPr>
              <a:defRPr sz="1600">
                <a:latin typeface="Mongolian Baiti" panose="03000500000000000000" pitchFamily="66" charset="0"/>
                <a:cs typeface="Mongolian Baiti" panose="03000500000000000000" pitchFamily="66" charset="0"/>
              </a:defRPr>
            </a:lvl4pPr>
            <a:lvl5pPr>
              <a:defRPr sz="1600">
                <a:latin typeface="Mongolian Baiti" panose="03000500000000000000" pitchFamily="66" charset="0"/>
                <a:cs typeface="Mongolian Baiti" panose="03000500000000000000" pitchFamily="66" charset="0"/>
              </a:defRPr>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83C8668B-4EEC-4301-AF5E-839734F67AB1}" type="datetimeFigureOut">
              <a:rPr lang="en-US" smtClean="0"/>
              <a:t>3/22/2021</a:t>
            </a:fld>
            <a:endParaRPr lang="en-US"/>
          </a:p>
        </p:txBody>
      </p:sp>
      <p:sp>
        <p:nvSpPr>
          <p:cNvPr id="11" name="Slide Number Placeholder 10"/>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581053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5D5B0-8888-45A6-A2A9-EAF59CB26967}"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3856-9183-42A4-ADE0-6C1198801B6B}" type="slidenum">
              <a:rPr lang="en-US" smtClean="0"/>
              <a:t>‹#›</a:t>
            </a:fld>
            <a:endParaRPr lang="en-US"/>
          </a:p>
        </p:txBody>
      </p:sp>
    </p:spTree>
    <p:extLst>
      <p:ext uri="{BB962C8B-B14F-4D97-AF65-F5344CB8AC3E}">
        <p14:creationId xmlns:p14="http://schemas.microsoft.com/office/powerpoint/2010/main" val="1625629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80B7D21-4DB0-4A11-8A36-0FA064E5E0AE}"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1320003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B7D21-4DB0-4A11-8A36-0FA064E5E0AE}"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2398136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0B7D21-4DB0-4A11-8A36-0FA064E5E0AE}"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754496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0B7D21-4DB0-4A11-8A36-0FA064E5E0AE}"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3990690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0B7D21-4DB0-4A11-8A36-0FA064E5E0AE}"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311692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0B7D21-4DB0-4A11-8A36-0FA064E5E0AE}"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2861890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B7D21-4DB0-4A11-8A36-0FA064E5E0AE}"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2862604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0B7D21-4DB0-4A11-8A36-0FA064E5E0AE}"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1763853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0B7D21-4DB0-4A11-8A36-0FA064E5E0AE}"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288898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651000" y="61326"/>
            <a:ext cx="6233116" cy="868051"/>
          </a:xfrm>
          <a:prstGeom prst="rect">
            <a:avLst/>
          </a:prstGeom>
        </p:spPr>
        <p:txBody>
          <a:bodyPr anchor="ctr"/>
          <a:lstStyle>
            <a:lvl1pPr>
              <a:defRPr sz="2900">
                <a:solidFill>
                  <a:schemeClr val="bg1"/>
                </a:solidFill>
                <a:latin typeface="Mongolian Baiti" panose="03000500000000000000" pitchFamily="66" charset="0"/>
                <a:cs typeface="Mongolian Baiti" panose="03000500000000000000" pitchFamily="66" charset="0"/>
              </a:defRPr>
            </a:lvl1pPr>
          </a:lstStyle>
          <a:p>
            <a:r>
              <a:rPr lang="en-US"/>
              <a:t>Click to edit Master title style</a:t>
            </a:r>
            <a:endParaRPr lang="en-US" dirty="0"/>
          </a:p>
        </p:txBody>
      </p:sp>
      <p:sp>
        <p:nvSpPr>
          <p:cNvPr id="6" name="Date Placeholder 5"/>
          <p:cNvSpPr>
            <a:spLocks noGrp="1"/>
          </p:cNvSpPr>
          <p:nvPr>
            <p:ph type="dt" sz="half" idx="10"/>
          </p:nvPr>
        </p:nvSpPr>
        <p:spPr/>
        <p:txBody>
          <a:bodyPr/>
          <a:lstStyle/>
          <a:p>
            <a:fld id="{83C8668B-4EEC-4301-AF5E-839734F67AB1}" type="datetimeFigureOut">
              <a:rPr lang="en-US" smtClean="0"/>
              <a:t>3/22/2021</a:t>
            </a:fld>
            <a:endParaRPr lang="en-US"/>
          </a:p>
        </p:txBody>
      </p:sp>
      <p:sp>
        <p:nvSpPr>
          <p:cNvPr id="7" name="Slide Number Placeholder 6"/>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3972445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B7D21-4DB0-4A11-8A36-0FA064E5E0AE}"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34001431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B7D21-4DB0-4A11-8A36-0FA064E5E0AE}"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B1FEC9-9E42-4BE7-A8C7-8254F1AA8D45}" type="slidenum">
              <a:rPr lang="en-US" smtClean="0"/>
              <a:t>‹#›</a:t>
            </a:fld>
            <a:endParaRPr lang="en-US"/>
          </a:p>
        </p:txBody>
      </p:sp>
    </p:spTree>
    <p:extLst>
      <p:ext uri="{BB962C8B-B14F-4D97-AF65-F5344CB8AC3E}">
        <p14:creationId xmlns:p14="http://schemas.microsoft.com/office/powerpoint/2010/main" val="416620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C8668B-4EEC-4301-AF5E-839734F67AB1}" type="datetimeFigureOut">
              <a:rPr lang="en-US" smtClean="0"/>
              <a:t>3/22/2021</a:t>
            </a:fld>
            <a:endParaRPr lang="en-US"/>
          </a:p>
        </p:txBody>
      </p:sp>
      <p:sp>
        <p:nvSpPr>
          <p:cNvPr id="4" name="Slide Number Placeholder 3"/>
          <p:cNvSpPr>
            <a:spLocks noGrp="1"/>
          </p:cNvSpPr>
          <p:nvPr>
            <p:ph type="sldNum" sz="quarter" idx="11"/>
          </p:nvPr>
        </p:nvSpPr>
        <p:spPr/>
        <p:txBody>
          <a:bodyPr/>
          <a:lstStyle/>
          <a:p>
            <a:fld id="{F1A49233-A83A-49F6-8F52-435285F88243}" type="slidenum">
              <a:rPr lang="en-US" smtClean="0"/>
              <a:t>‹#›</a:t>
            </a:fld>
            <a:endParaRPr lang="en-US"/>
          </a:p>
        </p:txBody>
      </p:sp>
    </p:spTree>
    <p:extLst>
      <p:ext uri="{BB962C8B-B14F-4D97-AF65-F5344CB8AC3E}">
        <p14:creationId xmlns:p14="http://schemas.microsoft.com/office/powerpoint/2010/main" val="258515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6.png"/><Relationship Id="rId2" Type="http://schemas.openxmlformats.org/officeDocument/2006/relationships/slideLayout" Target="../slideLayouts/slideLayout46.xml"/><Relationship Id="rId16" Type="http://schemas.openxmlformats.org/officeDocument/2006/relationships/image" Target="../media/image5.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19" Type="http://schemas.openxmlformats.org/officeDocument/2006/relationships/image" Target="../media/image8.gif"/><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U Slide Template_Shield.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3"/>
            <a:ext cx="9144000" cy="5143499"/>
          </a:xfrm>
          <a:prstGeom prst="rect">
            <a:avLst/>
          </a:prstGeom>
        </p:spPr>
      </p:pic>
      <p:sp>
        <p:nvSpPr>
          <p:cNvPr id="2" name="Date Placeholder 1"/>
          <p:cNvSpPr>
            <a:spLocks noGrp="1"/>
          </p:cNvSpPr>
          <p:nvPr>
            <p:ph type="dt" sz="half" idx="2"/>
          </p:nvPr>
        </p:nvSpPr>
        <p:spPr>
          <a:xfrm>
            <a:off x="0" y="4691593"/>
            <a:ext cx="2057400" cy="274637"/>
          </a:xfrm>
          <a:prstGeom prst="rect">
            <a:avLst/>
          </a:prstGeom>
        </p:spPr>
        <p:txBody>
          <a:bodyPr vert="horz" lIns="91440" tIns="45720" rIns="91440" bIns="45720" rtlCol="0" anchor="ctr"/>
          <a:lstStyle>
            <a:lvl1pPr algn="l">
              <a:defRPr sz="1000">
                <a:solidFill>
                  <a:schemeClr val="tx1">
                    <a:tint val="75000"/>
                  </a:schemeClr>
                </a:solidFill>
                <a:latin typeface="Mongolian Baiti" panose="03000500000000000000" pitchFamily="66" charset="0"/>
                <a:cs typeface="Mongolian Baiti" panose="03000500000000000000" pitchFamily="66" charset="0"/>
              </a:defRPr>
            </a:lvl1pPr>
          </a:lstStyle>
          <a:p>
            <a:fld id="{644772E2-D353-46E7-BDDC-8E78F73D640B}" type="datetimeFigureOut">
              <a:rPr lang="en-US" smtClean="0"/>
              <a:pPr/>
              <a:t>3/22/2021</a:t>
            </a:fld>
            <a:endParaRPr lang="en-US"/>
          </a:p>
        </p:txBody>
      </p:sp>
      <p:sp>
        <p:nvSpPr>
          <p:cNvPr id="4" name="Slide Number Placeholder 3"/>
          <p:cNvSpPr>
            <a:spLocks noGrp="1"/>
          </p:cNvSpPr>
          <p:nvPr>
            <p:ph type="sldNum" sz="quarter" idx="4"/>
          </p:nvPr>
        </p:nvSpPr>
        <p:spPr>
          <a:xfrm>
            <a:off x="7086600" y="4691592"/>
            <a:ext cx="2057400" cy="274637"/>
          </a:xfrm>
          <a:prstGeom prst="rect">
            <a:avLst/>
          </a:prstGeom>
        </p:spPr>
        <p:txBody>
          <a:bodyPr vert="horz" lIns="91440" tIns="45720" rIns="91440" bIns="45720" rtlCol="0" anchor="ctr"/>
          <a:lstStyle>
            <a:lvl1pPr algn="r">
              <a:defRPr sz="1000">
                <a:solidFill>
                  <a:schemeClr val="tx1">
                    <a:tint val="75000"/>
                  </a:schemeClr>
                </a:solidFill>
                <a:latin typeface="Mongolian Baiti" panose="03000500000000000000" pitchFamily="66" charset="0"/>
                <a:cs typeface="Mongolian Baiti" panose="03000500000000000000" pitchFamily="66" charset="0"/>
              </a:defRPr>
            </a:lvl1pPr>
          </a:lstStyle>
          <a:p>
            <a:fld id="{51637C67-A9F7-4F0C-8DF4-AB65AD53D1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79"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42" r:id="rId11"/>
  </p:sldLayoutIdLst>
  <p:hf sldNum="0" hdr="0" ftr="0" dt="0"/>
  <p:txStyles>
    <p:titleStyle>
      <a:lvl1pPr algn="ctr" defTabSz="457085" rtl="0" eaLnBrk="1" latinLnBrk="0" hangingPunct="1">
        <a:spcBef>
          <a:spcPct val="0"/>
        </a:spcBef>
        <a:buNone/>
        <a:defRPr sz="4400" kern="1200">
          <a:solidFill>
            <a:schemeClr val="tx1"/>
          </a:solidFill>
          <a:latin typeface="+mj-lt"/>
          <a:ea typeface="+mj-ea"/>
          <a:cs typeface="+mj-cs"/>
        </a:defRPr>
      </a:lvl1pPr>
    </p:titleStyle>
    <p:bodyStyle>
      <a:lvl1pPr marL="342814" indent="-342814" algn="l" defTabSz="457085" rtl="0" eaLnBrk="1" latinLnBrk="0" hangingPunct="1">
        <a:spcBef>
          <a:spcPct val="20000"/>
        </a:spcBef>
        <a:buFont typeface="Arial"/>
        <a:buChar char="•"/>
        <a:defRPr sz="3200" kern="1200">
          <a:solidFill>
            <a:schemeClr val="tx1"/>
          </a:solidFill>
          <a:latin typeface="+mn-lt"/>
          <a:ea typeface="+mn-ea"/>
          <a:cs typeface="+mn-cs"/>
        </a:defRPr>
      </a:lvl1pPr>
      <a:lvl2pPr marL="742763" indent="-285678" algn="l" defTabSz="457085" rtl="0" eaLnBrk="1" latinLnBrk="0" hangingPunct="1">
        <a:spcBef>
          <a:spcPct val="20000"/>
        </a:spcBef>
        <a:buFont typeface="Arial"/>
        <a:buChar char="–"/>
        <a:defRPr sz="2800" kern="1200">
          <a:solidFill>
            <a:schemeClr val="tx1"/>
          </a:solidFill>
          <a:latin typeface="+mn-lt"/>
          <a:ea typeface="+mn-ea"/>
          <a:cs typeface="+mn-cs"/>
        </a:defRPr>
      </a:lvl2pPr>
      <a:lvl3pPr marL="1142712" indent="-228542" algn="l" defTabSz="457085" rtl="0" eaLnBrk="1" latinLnBrk="0" hangingPunct="1">
        <a:spcBef>
          <a:spcPct val="20000"/>
        </a:spcBef>
        <a:buFont typeface="Arial"/>
        <a:buChar char="•"/>
        <a:defRPr sz="2400" kern="1200">
          <a:solidFill>
            <a:schemeClr val="tx1"/>
          </a:solidFill>
          <a:latin typeface="+mn-lt"/>
          <a:ea typeface="+mn-ea"/>
          <a:cs typeface="+mn-cs"/>
        </a:defRPr>
      </a:lvl3pPr>
      <a:lvl4pPr marL="1599797" indent="-228542" algn="l" defTabSz="457085" rtl="0" eaLnBrk="1" latinLnBrk="0" hangingPunct="1">
        <a:spcBef>
          <a:spcPct val="20000"/>
        </a:spcBef>
        <a:buFont typeface="Arial"/>
        <a:buChar char="–"/>
        <a:defRPr sz="2000" kern="1200">
          <a:solidFill>
            <a:schemeClr val="tx1"/>
          </a:solidFill>
          <a:latin typeface="+mn-lt"/>
          <a:ea typeface="+mn-ea"/>
          <a:cs typeface="+mn-cs"/>
        </a:defRPr>
      </a:lvl4pPr>
      <a:lvl5pPr marL="2056881" indent="-228542" algn="l" defTabSz="457085" rtl="0" eaLnBrk="1" latinLnBrk="0" hangingPunct="1">
        <a:spcBef>
          <a:spcPct val="20000"/>
        </a:spcBef>
        <a:buFont typeface="Arial"/>
        <a:buChar char="»"/>
        <a:defRPr sz="2000" kern="1200">
          <a:solidFill>
            <a:schemeClr val="tx1"/>
          </a:solidFill>
          <a:latin typeface="+mn-lt"/>
          <a:ea typeface="+mn-ea"/>
          <a:cs typeface="+mn-cs"/>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70" algn="l" defTabSz="457085" rtl="0" eaLnBrk="1" latinLnBrk="0" hangingPunct="1">
        <a:defRPr sz="1800" kern="1200">
          <a:solidFill>
            <a:schemeClr val="tx1"/>
          </a:solidFill>
          <a:latin typeface="+mn-lt"/>
          <a:ea typeface="+mn-ea"/>
          <a:cs typeface="+mn-cs"/>
        </a:defRPr>
      </a:lvl3pPr>
      <a:lvl4pPr marL="1371255" algn="l" defTabSz="457085" rtl="0" eaLnBrk="1" latinLnBrk="0" hangingPunct="1">
        <a:defRPr sz="1800" kern="1200">
          <a:solidFill>
            <a:schemeClr val="tx1"/>
          </a:solidFill>
          <a:latin typeface="+mn-lt"/>
          <a:ea typeface="+mn-ea"/>
          <a:cs typeface="+mn-cs"/>
        </a:defRPr>
      </a:lvl4pPr>
      <a:lvl5pPr marL="1828341" algn="l" defTabSz="457085" rtl="0" eaLnBrk="1" latinLnBrk="0" hangingPunct="1">
        <a:defRPr sz="1800" kern="1200">
          <a:solidFill>
            <a:schemeClr val="tx1"/>
          </a:solidFill>
          <a:latin typeface="+mn-lt"/>
          <a:ea typeface="+mn-ea"/>
          <a:cs typeface="+mn-cs"/>
        </a:defRPr>
      </a:lvl5pPr>
      <a:lvl6pPr marL="2285424" algn="l" defTabSz="457085" rtl="0" eaLnBrk="1" latinLnBrk="0" hangingPunct="1">
        <a:defRPr sz="1800" kern="1200">
          <a:solidFill>
            <a:schemeClr val="tx1"/>
          </a:solidFill>
          <a:latin typeface="+mn-lt"/>
          <a:ea typeface="+mn-ea"/>
          <a:cs typeface="+mn-cs"/>
        </a:defRPr>
      </a:lvl6pPr>
      <a:lvl7pPr marL="2742510" algn="l" defTabSz="457085" rtl="0" eaLnBrk="1" latinLnBrk="0" hangingPunct="1">
        <a:defRPr sz="1800" kern="1200">
          <a:solidFill>
            <a:schemeClr val="tx1"/>
          </a:solidFill>
          <a:latin typeface="+mn-lt"/>
          <a:ea typeface="+mn-ea"/>
          <a:cs typeface="+mn-cs"/>
        </a:defRPr>
      </a:lvl7pPr>
      <a:lvl8pPr marL="3199593" algn="l" defTabSz="457085" rtl="0" eaLnBrk="1" latinLnBrk="0" hangingPunct="1">
        <a:defRPr sz="1800" kern="1200">
          <a:solidFill>
            <a:schemeClr val="tx1"/>
          </a:solidFill>
          <a:latin typeface="+mn-lt"/>
          <a:ea typeface="+mn-ea"/>
          <a:cs typeface="+mn-cs"/>
        </a:defRPr>
      </a:lvl8pPr>
      <a:lvl9pPr marL="3656679" algn="l" defTabSz="4570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U Slide Template_No Bottom Bar.bmp"/>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229" y="0"/>
            <a:ext cx="9144000" cy="5143500"/>
          </a:xfrm>
          <a:prstGeom prst="rect">
            <a:avLst/>
          </a:prstGeom>
        </p:spPr>
      </p:pic>
      <p:sp>
        <p:nvSpPr>
          <p:cNvPr id="9" name="Picture Placeholder 6"/>
          <p:cNvSpPr txBox="1">
            <a:spLocks/>
          </p:cNvSpPr>
          <p:nvPr userDrawn="1"/>
        </p:nvSpPr>
        <p:spPr>
          <a:xfrm>
            <a:off x="8099071" y="112345"/>
            <a:ext cx="777240" cy="777240"/>
          </a:xfrm>
          <a:prstGeom prst="rect">
            <a:avLst/>
          </a:prstGeom>
          <a:effectLst>
            <a:outerShdw blurRad="50800" dist="38100" dir="2700000">
              <a:srgbClr val="000000">
                <a:alpha val="43000"/>
              </a:srgbClr>
            </a:outerShdw>
          </a:effectLst>
        </p:spPr>
        <p:txBody>
          <a:bodyPr vert="horz" lIns="91417" tIns="45708" rIns="91417" bIns="45708" anchor="ctr"/>
          <a:lstStyle>
            <a:lvl1pPr marL="342814" indent="-342814" algn="ctr" defTabSz="457085" rtl="0" eaLnBrk="1" latinLnBrk="0" hangingPunct="1">
              <a:spcBef>
                <a:spcPct val="20000"/>
              </a:spcBef>
              <a:buFont typeface="Arial"/>
              <a:buNone/>
              <a:defRPr sz="1200" kern="1200">
                <a:solidFill>
                  <a:srgbClr val="FFFFFF"/>
                </a:solidFill>
                <a:latin typeface="+mn-lt"/>
                <a:ea typeface="+mn-ea"/>
                <a:cs typeface="+mn-cs"/>
              </a:defRPr>
            </a:lvl1pPr>
            <a:lvl2pPr marL="742763" indent="-285678" algn="l" defTabSz="457085" rtl="0" eaLnBrk="1" latinLnBrk="0" hangingPunct="1">
              <a:spcBef>
                <a:spcPct val="20000"/>
              </a:spcBef>
              <a:buFont typeface="Arial"/>
              <a:buChar char="–"/>
              <a:defRPr sz="2800" kern="1200">
                <a:solidFill>
                  <a:schemeClr val="tx1"/>
                </a:solidFill>
                <a:latin typeface="+mn-lt"/>
                <a:ea typeface="+mn-ea"/>
                <a:cs typeface="+mn-cs"/>
              </a:defRPr>
            </a:lvl2pPr>
            <a:lvl3pPr marL="1142712" indent="-228542" algn="l" defTabSz="457085" rtl="0" eaLnBrk="1" latinLnBrk="0" hangingPunct="1">
              <a:spcBef>
                <a:spcPct val="20000"/>
              </a:spcBef>
              <a:buFont typeface="Arial"/>
              <a:buChar char="•"/>
              <a:defRPr sz="2400" kern="1200">
                <a:solidFill>
                  <a:schemeClr val="tx1"/>
                </a:solidFill>
                <a:latin typeface="+mn-lt"/>
                <a:ea typeface="+mn-ea"/>
                <a:cs typeface="+mn-cs"/>
              </a:defRPr>
            </a:lvl3pPr>
            <a:lvl4pPr marL="1599797" indent="-228542" algn="l" defTabSz="457085" rtl="0" eaLnBrk="1" latinLnBrk="0" hangingPunct="1">
              <a:spcBef>
                <a:spcPct val="20000"/>
              </a:spcBef>
              <a:buFont typeface="Arial"/>
              <a:buChar char="–"/>
              <a:defRPr sz="2000" kern="1200">
                <a:solidFill>
                  <a:schemeClr val="tx1"/>
                </a:solidFill>
                <a:latin typeface="+mn-lt"/>
                <a:ea typeface="+mn-ea"/>
                <a:cs typeface="+mn-cs"/>
              </a:defRPr>
            </a:lvl4pPr>
            <a:lvl5pPr marL="2056881" indent="-228542" algn="l" defTabSz="457085" rtl="0" eaLnBrk="1" latinLnBrk="0" hangingPunct="1">
              <a:spcBef>
                <a:spcPct val="20000"/>
              </a:spcBef>
              <a:buFont typeface="Arial"/>
              <a:buChar char="»"/>
              <a:defRPr sz="2000" kern="1200">
                <a:solidFill>
                  <a:schemeClr val="tx1"/>
                </a:solidFill>
                <a:latin typeface="+mn-lt"/>
                <a:ea typeface="+mn-ea"/>
                <a:cs typeface="+mn-cs"/>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a:lstStyle>
          <a:p>
            <a:r>
              <a:rPr lang="en-US"/>
              <a:t>SHIELD</a:t>
            </a:r>
            <a:endParaRPr lang="en-US" dirty="0"/>
          </a:p>
        </p:txBody>
      </p:sp>
      <p:sp>
        <p:nvSpPr>
          <p:cNvPr id="7" name="Slide Number Placeholder 6"/>
          <p:cNvSpPr>
            <a:spLocks noGrp="1"/>
          </p:cNvSpPr>
          <p:nvPr>
            <p:ph type="sldNum" sz="quarter" idx="4"/>
          </p:nvPr>
        </p:nvSpPr>
        <p:spPr>
          <a:xfrm>
            <a:off x="7070371" y="4877278"/>
            <a:ext cx="2057400" cy="274637"/>
          </a:xfrm>
          <a:prstGeom prst="rect">
            <a:avLst/>
          </a:prstGeom>
        </p:spPr>
        <p:txBody>
          <a:bodyPr vert="horz" lIns="91440" tIns="45720" rIns="91440" bIns="45720" rtlCol="0" anchor="ctr"/>
          <a:lstStyle>
            <a:lvl1pPr algn="r">
              <a:defRPr sz="1050">
                <a:solidFill>
                  <a:schemeClr val="tx1">
                    <a:tint val="75000"/>
                  </a:schemeClr>
                </a:solidFill>
                <a:latin typeface="Mongolian Baiti" panose="03000500000000000000" pitchFamily="66" charset="0"/>
                <a:cs typeface="Mongolian Baiti" panose="03000500000000000000" pitchFamily="66" charset="0"/>
              </a:defRPr>
            </a:lvl1pPr>
          </a:lstStyle>
          <a:p>
            <a:fld id="{F1A49233-A83A-49F6-8F52-435285F88243}" type="slidenum">
              <a:rPr lang="en-US" smtClean="0"/>
              <a:pPr/>
              <a:t>‹#›</a:t>
            </a:fld>
            <a:endParaRPr lang="en-US"/>
          </a:p>
        </p:txBody>
      </p:sp>
      <p:sp>
        <p:nvSpPr>
          <p:cNvPr id="13" name="Date Placeholder 12"/>
          <p:cNvSpPr>
            <a:spLocks noGrp="1"/>
          </p:cNvSpPr>
          <p:nvPr>
            <p:ph type="dt" sz="half" idx="2"/>
          </p:nvPr>
        </p:nvSpPr>
        <p:spPr>
          <a:xfrm>
            <a:off x="-16229" y="4868863"/>
            <a:ext cx="2057400" cy="274637"/>
          </a:xfrm>
          <a:prstGeom prst="rect">
            <a:avLst/>
          </a:prstGeom>
        </p:spPr>
        <p:txBody>
          <a:bodyPr vert="horz" lIns="91440" tIns="45720" rIns="91440" bIns="45720" rtlCol="0" anchor="ctr"/>
          <a:lstStyle>
            <a:lvl1pPr algn="l">
              <a:defRPr sz="1050">
                <a:solidFill>
                  <a:schemeClr val="tx1">
                    <a:tint val="75000"/>
                  </a:schemeClr>
                </a:solidFill>
                <a:latin typeface="Mongolian Baiti" panose="03000500000000000000" pitchFamily="66" charset="0"/>
                <a:cs typeface="Mongolian Baiti" panose="03000500000000000000" pitchFamily="66" charset="0"/>
              </a:defRPr>
            </a:lvl1pPr>
          </a:lstStyle>
          <a:p>
            <a:fld id="{83C8668B-4EEC-4301-AF5E-839734F67AB1}" type="datetimeFigureOut">
              <a:rPr lang="en-US" smtClean="0"/>
              <a:pPr/>
              <a:t>3/22/2021</a:t>
            </a:fld>
            <a:endParaRPr lang="en-US" dirty="0"/>
          </a:p>
        </p:txBody>
      </p:sp>
    </p:spTree>
  </p:cSld>
  <p:clrMap bg1="lt1" tx1="dk1" bg2="lt2" tx2="dk2" accent1="accent1" accent2="accent2" accent3="accent3" accent4="accent4" accent5="accent5" accent6="accent6" hlink="hlink" folHlink="folHlink"/>
  <p:sldLayoutIdLst>
    <p:sldLayoutId id="2147483833" r:id="rId1"/>
    <p:sldLayoutId id="2147483888" r:id="rId2"/>
    <p:sldLayoutId id="2147483832" r:id="rId3"/>
    <p:sldLayoutId id="2147483831"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ftr="0" dt="0"/>
  <p:txStyles>
    <p:titleStyle>
      <a:lvl1pPr algn="ctr" defTabSz="457085" rtl="0" eaLnBrk="1" latinLnBrk="0" hangingPunct="1">
        <a:spcBef>
          <a:spcPct val="0"/>
        </a:spcBef>
        <a:buNone/>
        <a:defRPr sz="4400" kern="1200">
          <a:solidFill>
            <a:schemeClr val="tx1"/>
          </a:solidFill>
          <a:latin typeface="+mj-lt"/>
          <a:ea typeface="+mj-ea"/>
          <a:cs typeface="+mj-cs"/>
        </a:defRPr>
      </a:lvl1pPr>
    </p:titleStyle>
    <p:bodyStyle>
      <a:lvl1pPr marL="342814" indent="-342814" algn="l" defTabSz="457085" rtl="0" eaLnBrk="1" latinLnBrk="0" hangingPunct="1">
        <a:spcBef>
          <a:spcPct val="20000"/>
        </a:spcBef>
        <a:buFont typeface="Arial"/>
        <a:buChar char="•"/>
        <a:defRPr sz="3200" kern="1200">
          <a:solidFill>
            <a:schemeClr val="tx1"/>
          </a:solidFill>
          <a:latin typeface="+mn-lt"/>
          <a:ea typeface="+mn-ea"/>
          <a:cs typeface="+mn-cs"/>
        </a:defRPr>
      </a:lvl1pPr>
      <a:lvl2pPr marL="742763" indent="-285678" algn="l" defTabSz="457085" rtl="0" eaLnBrk="1" latinLnBrk="0" hangingPunct="1">
        <a:spcBef>
          <a:spcPct val="20000"/>
        </a:spcBef>
        <a:buFont typeface="Arial"/>
        <a:buChar char="–"/>
        <a:defRPr sz="2800" kern="1200">
          <a:solidFill>
            <a:schemeClr val="tx1"/>
          </a:solidFill>
          <a:latin typeface="+mn-lt"/>
          <a:ea typeface="+mn-ea"/>
          <a:cs typeface="+mn-cs"/>
        </a:defRPr>
      </a:lvl2pPr>
      <a:lvl3pPr marL="1142712" indent="-228542" algn="l" defTabSz="457085" rtl="0" eaLnBrk="1" latinLnBrk="0" hangingPunct="1">
        <a:spcBef>
          <a:spcPct val="20000"/>
        </a:spcBef>
        <a:buFont typeface="Arial"/>
        <a:buChar char="•"/>
        <a:defRPr sz="2400" kern="1200">
          <a:solidFill>
            <a:schemeClr val="tx1"/>
          </a:solidFill>
          <a:latin typeface="+mn-lt"/>
          <a:ea typeface="+mn-ea"/>
          <a:cs typeface="+mn-cs"/>
        </a:defRPr>
      </a:lvl3pPr>
      <a:lvl4pPr marL="1599797" indent="-228542" algn="l" defTabSz="457085" rtl="0" eaLnBrk="1" latinLnBrk="0" hangingPunct="1">
        <a:spcBef>
          <a:spcPct val="20000"/>
        </a:spcBef>
        <a:buFont typeface="Arial"/>
        <a:buChar char="–"/>
        <a:defRPr sz="2000" kern="1200">
          <a:solidFill>
            <a:schemeClr val="tx1"/>
          </a:solidFill>
          <a:latin typeface="+mn-lt"/>
          <a:ea typeface="+mn-ea"/>
          <a:cs typeface="+mn-cs"/>
        </a:defRPr>
      </a:lvl4pPr>
      <a:lvl5pPr marL="2056881" indent="-228542" algn="l" defTabSz="457085" rtl="0" eaLnBrk="1" latinLnBrk="0" hangingPunct="1">
        <a:spcBef>
          <a:spcPct val="20000"/>
        </a:spcBef>
        <a:buFont typeface="Arial"/>
        <a:buChar char="»"/>
        <a:defRPr sz="2000" kern="1200">
          <a:solidFill>
            <a:schemeClr val="tx1"/>
          </a:solidFill>
          <a:latin typeface="+mn-lt"/>
          <a:ea typeface="+mn-ea"/>
          <a:cs typeface="+mn-cs"/>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70" algn="l" defTabSz="457085" rtl="0" eaLnBrk="1" latinLnBrk="0" hangingPunct="1">
        <a:defRPr sz="1800" kern="1200">
          <a:solidFill>
            <a:schemeClr val="tx1"/>
          </a:solidFill>
          <a:latin typeface="+mn-lt"/>
          <a:ea typeface="+mn-ea"/>
          <a:cs typeface="+mn-cs"/>
        </a:defRPr>
      </a:lvl3pPr>
      <a:lvl4pPr marL="1371255" algn="l" defTabSz="457085" rtl="0" eaLnBrk="1" latinLnBrk="0" hangingPunct="1">
        <a:defRPr sz="1800" kern="1200">
          <a:solidFill>
            <a:schemeClr val="tx1"/>
          </a:solidFill>
          <a:latin typeface="+mn-lt"/>
          <a:ea typeface="+mn-ea"/>
          <a:cs typeface="+mn-cs"/>
        </a:defRPr>
      </a:lvl4pPr>
      <a:lvl5pPr marL="1828341" algn="l" defTabSz="457085" rtl="0" eaLnBrk="1" latinLnBrk="0" hangingPunct="1">
        <a:defRPr sz="1800" kern="1200">
          <a:solidFill>
            <a:schemeClr val="tx1"/>
          </a:solidFill>
          <a:latin typeface="+mn-lt"/>
          <a:ea typeface="+mn-ea"/>
          <a:cs typeface="+mn-cs"/>
        </a:defRPr>
      </a:lvl5pPr>
      <a:lvl6pPr marL="2285424" algn="l" defTabSz="457085" rtl="0" eaLnBrk="1" latinLnBrk="0" hangingPunct="1">
        <a:defRPr sz="1800" kern="1200">
          <a:solidFill>
            <a:schemeClr val="tx1"/>
          </a:solidFill>
          <a:latin typeface="+mn-lt"/>
          <a:ea typeface="+mn-ea"/>
          <a:cs typeface="+mn-cs"/>
        </a:defRPr>
      </a:lvl6pPr>
      <a:lvl7pPr marL="2742510" algn="l" defTabSz="457085" rtl="0" eaLnBrk="1" latinLnBrk="0" hangingPunct="1">
        <a:defRPr sz="1800" kern="1200">
          <a:solidFill>
            <a:schemeClr val="tx1"/>
          </a:solidFill>
          <a:latin typeface="+mn-lt"/>
          <a:ea typeface="+mn-ea"/>
          <a:cs typeface="+mn-cs"/>
        </a:defRPr>
      </a:lvl7pPr>
      <a:lvl8pPr marL="3199593" algn="l" defTabSz="457085" rtl="0" eaLnBrk="1" latinLnBrk="0" hangingPunct="1">
        <a:defRPr sz="1800" kern="1200">
          <a:solidFill>
            <a:schemeClr val="tx1"/>
          </a:solidFill>
          <a:latin typeface="+mn-lt"/>
          <a:ea typeface="+mn-ea"/>
          <a:cs typeface="+mn-cs"/>
        </a:defRPr>
      </a:lvl8pPr>
      <a:lvl9pPr marL="3656679" algn="l" defTabSz="457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U Slide Template_Shield.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3"/>
            <a:ext cx="9144000" cy="5143499"/>
          </a:xfrm>
          <a:prstGeom prst="rect">
            <a:avLst/>
          </a:prstGeom>
        </p:spPr>
      </p:pic>
      <p:sp>
        <p:nvSpPr>
          <p:cNvPr id="2" name="Date Placeholder 1"/>
          <p:cNvSpPr>
            <a:spLocks noGrp="1"/>
          </p:cNvSpPr>
          <p:nvPr>
            <p:ph type="dt" sz="half" idx="2"/>
          </p:nvPr>
        </p:nvSpPr>
        <p:spPr>
          <a:xfrm>
            <a:off x="0" y="4691593"/>
            <a:ext cx="2057400" cy="274637"/>
          </a:xfrm>
          <a:prstGeom prst="rect">
            <a:avLst/>
          </a:prstGeom>
        </p:spPr>
        <p:txBody>
          <a:bodyPr vert="horz" lIns="91440" tIns="45720" rIns="91440" bIns="45720" rtlCol="0" anchor="ctr"/>
          <a:lstStyle>
            <a:lvl1pPr algn="l">
              <a:defRPr sz="1000">
                <a:solidFill>
                  <a:schemeClr val="tx1">
                    <a:tint val="75000"/>
                  </a:schemeClr>
                </a:solidFill>
                <a:latin typeface="Mongolian Baiti" panose="03000500000000000000" pitchFamily="66" charset="0"/>
                <a:cs typeface="Mongolian Baiti" panose="03000500000000000000" pitchFamily="66" charset="0"/>
              </a:defRPr>
            </a:lvl1pPr>
          </a:lstStyle>
          <a:p>
            <a:fld id="{644772E2-D353-46E7-BDDC-8E78F73D640B}" type="datetimeFigureOut">
              <a:rPr lang="en-US" smtClean="0"/>
              <a:pPr/>
              <a:t>3/22/2021</a:t>
            </a:fld>
            <a:endParaRPr lang="en-US"/>
          </a:p>
        </p:txBody>
      </p:sp>
      <p:sp>
        <p:nvSpPr>
          <p:cNvPr id="4" name="Slide Number Placeholder 3"/>
          <p:cNvSpPr>
            <a:spLocks noGrp="1"/>
          </p:cNvSpPr>
          <p:nvPr>
            <p:ph type="sldNum" sz="quarter" idx="4"/>
          </p:nvPr>
        </p:nvSpPr>
        <p:spPr>
          <a:xfrm>
            <a:off x="7086600" y="4691592"/>
            <a:ext cx="2057400" cy="274637"/>
          </a:xfrm>
          <a:prstGeom prst="rect">
            <a:avLst/>
          </a:prstGeom>
        </p:spPr>
        <p:txBody>
          <a:bodyPr vert="horz" lIns="91440" tIns="45720" rIns="91440" bIns="45720" rtlCol="0" anchor="ctr"/>
          <a:lstStyle>
            <a:lvl1pPr algn="r">
              <a:defRPr sz="1000">
                <a:solidFill>
                  <a:schemeClr val="tx1">
                    <a:tint val="75000"/>
                  </a:schemeClr>
                </a:solidFill>
                <a:latin typeface="Mongolian Baiti" panose="03000500000000000000" pitchFamily="66" charset="0"/>
                <a:cs typeface="Mongolian Baiti" panose="03000500000000000000" pitchFamily="66" charset="0"/>
              </a:defRPr>
            </a:lvl1pPr>
          </a:lstStyle>
          <a:p>
            <a:fld id="{51637C67-A9F7-4F0C-8DF4-AB65AD53D197}" type="slidenum">
              <a:rPr lang="en-US" smtClean="0"/>
              <a:pPr/>
              <a:t>‹#›</a:t>
            </a:fld>
            <a:endParaRPr lang="en-US"/>
          </a:p>
        </p:txBody>
      </p:sp>
      <p:pic>
        <p:nvPicPr>
          <p:cNvPr id="5" name="Picture 4" descr="AU Slide Template.bmp"/>
          <p:cNvPicPr>
            <a:picLocks noChangeAspect="1"/>
          </p:cNvPicPr>
          <p:nvPr userDrawn="1"/>
        </p:nvPicPr>
        <p:blipFill rotWithShape="1">
          <a:blip r:embed="rId14"/>
          <a:srcRect r="12778" b="78601"/>
          <a:stretch/>
        </p:blipFill>
        <p:spPr>
          <a:xfrm>
            <a:off x="0" y="0"/>
            <a:ext cx="7975600" cy="1100667"/>
          </a:xfrm>
          <a:prstGeom prst="rect">
            <a:avLst/>
          </a:prstGeom>
        </p:spPr>
      </p:pic>
    </p:spTree>
    <p:extLst>
      <p:ext uri="{BB962C8B-B14F-4D97-AF65-F5344CB8AC3E}">
        <p14:creationId xmlns:p14="http://schemas.microsoft.com/office/powerpoint/2010/main" val="3235305962"/>
      </p:ext>
    </p:extLst>
  </p:cSld>
  <p:clrMap bg1="lt1" tx1="dk1" bg2="lt2" tx2="dk2" accent1="accent1" accent2="accent2" accent3="accent3" accent4="accent4" accent5="accent5" accent6="accent6" hlink="hlink" folHlink="folHlink"/>
  <p:sldLayoutIdLst>
    <p:sldLayoutId id="2147483865" r:id="rId1"/>
    <p:sldLayoutId id="2147483889"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ctr" defTabSz="457085" rtl="0" eaLnBrk="1" latinLnBrk="0" hangingPunct="1">
        <a:spcBef>
          <a:spcPct val="0"/>
        </a:spcBef>
        <a:buNone/>
        <a:defRPr sz="4400" kern="1200">
          <a:solidFill>
            <a:schemeClr val="tx1"/>
          </a:solidFill>
          <a:latin typeface="+mj-lt"/>
          <a:ea typeface="+mj-ea"/>
          <a:cs typeface="+mj-cs"/>
        </a:defRPr>
      </a:lvl1pPr>
    </p:titleStyle>
    <p:bodyStyle>
      <a:lvl1pPr marL="342814" indent="-342814" algn="l" defTabSz="457085" rtl="0" eaLnBrk="1" latinLnBrk="0" hangingPunct="1">
        <a:spcBef>
          <a:spcPct val="20000"/>
        </a:spcBef>
        <a:buFont typeface="Arial"/>
        <a:buChar char="•"/>
        <a:defRPr sz="3200" kern="1200">
          <a:solidFill>
            <a:schemeClr val="tx1"/>
          </a:solidFill>
          <a:latin typeface="+mn-lt"/>
          <a:ea typeface="+mn-ea"/>
          <a:cs typeface="+mn-cs"/>
        </a:defRPr>
      </a:lvl1pPr>
      <a:lvl2pPr marL="742763" indent="-285678" algn="l" defTabSz="457085" rtl="0" eaLnBrk="1" latinLnBrk="0" hangingPunct="1">
        <a:spcBef>
          <a:spcPct val="20000"/>
        </a:spcBef>
        <a:buFont typeface="Arial"/>
        <a:buChar char="–"/>
        <a:defRPr sz="2800" kern="1200">
          <a:solidFill>
            <a:schemeClr val="tx1"/>
          </a:solidFill>
          <a:latin typeface="+mn-lt"/>
          <a:ea typeface="+mn-ea"/>
          <a:cs typeface="+mn-cs"/>
        </a:defRPr>
      </a:lvl2pPr>
      <a:lvl3pPr marL="1142712" indent="-228542" algn="l" defTabSz="457085" rtl="0" eaLnBrk="1" latinLnBrk="0" hangingPunct="1">
        <a:spcBef>
          <a:spcPct val="20000"/>
        </a:spcBef>
        <a:buFont typeface="Arial"/>
        <a:buChar char="•"/>
        <a:defRPr sz="2400" kern="1200">
          <a:solidFill>
            <a:schemeClr val="tx1"/>
          </a:solidFill>
          <a:latin typeface="+mn-lt"/>
          <a:ea typeface="+mn-ea"/>
          <a:cs typeface="+mn-cs"/>
        </a:defRPr>
      </a:lvl3pPr>
      <a:lvl4pPr marL="1599797" indent="-228542" algn="l" defTabSz="457085" rtl="0" eaLnBrk="1" latinLnBrk="0" hangingPunct="1">
        <a:spcBef>
          <a:spcPct val="20000"/>
        </a:spcBef>
        <a:buFont typeface="Arial"/>
        <a:buChar char="–"/>
        <a:defRPr sz="2000" kern="1200">
          <a:solidFill>
            <a:schemeClr val="tx1"/>
          </a:solidFill>
          <a:latin typeface="+mn-lt"/>
          <a:ea typeface="+mn-ea"/>
          <a:cs typeface="+mn-cs"/>
        </a:defRPr>
      </a:lvl4pPr>
      <a:lvl5pPr marL="2056881" indent="-228542" algn="l" defTabSz="457085" rtl="0" eaLnBrk="1" latinLnBrk="0" hangingPunct="1">
        <a:spcBef>
          <a:spcPct val="20000"/>
        </a:spcBef>
        <a:buFont typeface="Arial"/>
        <a:buChar char="»"/>
        <a:defRPr sz="2000" kern="1200">
          <a:solidFill>
            <a:schemeClr val="tx1"/>
          </a:solidFill>
          <a:latin typeface="+mn-lt"/>
          <a:ea typeface="+mn-ea"/>
          <a:cs typeface="+mn-cs"/>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70" algn="l" defTabSz="457085" rtl="0" eaLnBrk="1" latinLnBrk="0" hangingPunct="1">
        <a:defRPr sz="1800" kern="1200">
          <a:solidFill>
            <a:schemeClr val="tx1"/>
          </a:solidFill>
          <a:latin typeface="+mn-lt"/>
          <a:ea typeface="+mn-ea"/>
          <a:cs typeface="+mn-cs"/>
        </a:defRPr>
      </a:lvl3pPr>
      <a:lvl4pPr marL="1371255" algn="l" defTabSz="457085" rtl="0" eaLnBrk="1" latinLnBrk="0" hangingPunct="1">
        <a:defRPr sz="1800" kern="1200">
          <a:solidFill>
            <a:schemeClr val="tx1"/>
          </a:solidFill>
          <a:latin typeface="+mn-lt"/>
          <a:ea typeface="+mn-ea"/>
          <a:cs typeface="+mn-cs"/>
        </a:defRPr>
      </a:lvl4pPr>
      <a:lvl5pPr marL="1828341" algn="l" defTabSz="457085" rtl="0" eaLnBrk="1" latinLnBrk="0" hangingPunct="1">
        <a:defRPr sz="1800" kern="1200">
          <a:solidFill>
            <a:schemeClr val="tx1"/>
          </a:solidFill>
          <a:latin typeface="+mn-lt"/>
          <a:ea typeface="+mn-ea"/>
          <a:cs typeface="+mn-cs"/>
        </a:defRPr>
      </a:lvl5pPr>
      <a:lvl6pPr marL="2285424" algn="l" defTabSz="457085" rtl="0" eaLnBrk="1" latinLnBrk="0" hangingPunct="1">
        <a:defRPr sz="1800" kern="1200">
          <a:solidFill>
            <a:schemeClr val="tx1"/>
          </a:solidFill>
          <a:latin typeface="+mn-lt"/>
          <a:ea typeface="+mn-ea"/>
          <a:cs typeface="+mn-cs"/>
        </a:defRPr>
      </a:lvl6pPr>
      <a:lvl7pPr marL="2742510" algn="l" defTabSz="457085" rtl="0" eaLnBrk="1" latinLnBrk="0" hangingPunct="1">
        <a:defRPr sz="1800" kern="1200">
          <a:solidFill>
            <a:schemeClr val="tx1"/>
          </a:solidFill>
          <a:latin typeface="+mn-lt"/>
          <a:ea typeface="+mn-ea"/>
          <a:cs typeface="+mn-cs"/>
        </a:defRPr>
      </a:lvl7pPr>
      <a:lvl8pPr marL="3199593" algn="l" defTabSz="457085" rtl="0" eaLnBrk="1" latinLnBrk="0" hangingPunct="1">
        <a:defRPr sz="1800" kern="1200">
          <a:solidFill>
            <a:schemeClr val="tx1"/>
          </a:solidFill>
          <a:latin typeface="+mn-lt"/>
          <a:ea typeface="+mn-ea"/>
          <a:cs typeface="+mn-cs"/>
        </a:defRPr>
      </a:lvl8pPr>
      <a:lvl9pPr marL="3656679" algn="l" defTabSz="45708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U Slide Template_No Bottom Bar.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3"/>
            <a:ext cx="9144000" cy="5143499"/>
          </a:xfrm>
          <a:prstGeom prst="rect">
            <a:avLst/>
          </a:prstGeom>
        </p:spPr>
      </p:pic>
      <p:sp>
        <p:nvSpPr>
          <p:cNvPr id="5" name="Slide Number Placeholder 6"/>
          <p:cNvSpPr>
            <a:spLocks noGrp="1"/>
          </p:cNvSpPr>
          <p:nvPr>
            <p:ph type="sldNum" sz="quarter" idx="4"/>
          </p:nvPr>
        </p:nvSpPr>
        <p:spPr>
          <a:xfrm>
            <a:off x="7070371" y="4877278"/>
            <a:ext cx="2057400" cy="274637"/>
          </a:xfrm>
          <a:prstGeom prst="rect">
            <a:avLst/>
          </a:prstGeom>
        </p:spPr>
        <p:txBody>
          <a:bodyPr vert="horz" lIns="91440" tIns="45720" rIns="91440" bIns="45720" rtlCol="0" anchor="ctr"/>
          <a:lstStyle>
            <a:lvl1pPr algn="r">
              <a:defRPr sz="1050">
                <a:solidFill>
                  <a:schemeClr val="tx1">
                    <a:tint val="75000"/>
                  </a:schemeClr>
                </a:solidFill>
                <a:latin typeface="Mongolian Baiti" panose="03000500000000000000" pitchFamily="66" charset="0"/>
                <a:cs typeface="Mongolian Baiti" panose="03000500000000000000" pitchFamily="66" charset="0"/>
              </a:defRPr>
            </a:lvl1pPr>
          </a:lstStyle>
          <a:p>
            <a:fld id="{F1A49233-A83A-49F6-8F52-435285F88243}" type="slidenum">
              <a:rPr lang="en-US" smtClean="0"/>
              <a:pPr/>
              <a:t>‹#›</a:t>
            </a:fld>
            <a:endParaRPr lang="en-US"/>
          </a:p>
        </p:txBody>
      </p:sp>
      <p:sp>
        <p:nvSpPr>
          <p:cNvPr id="6" name="Date Placeholder 12"/>
          <p:cNvSpPr>
            <a:spLocks noGrp="1"/>
          </p:cNvSpPr>
          <p:nvPr>
            <p:ph type="dt" sz="half" idx="2"/>
          </p:nvPr>
        </p:nvSpPr>
        <p:spPr>
          <a:xfrm>
            <a:off x="-16229" y="4868863"/>
            <a:ext cx="2057400" cy="274637"/>
          </a:xfrm>
          <a:prstGeom prst="rect">
            <a:avLst/>
          </a:prstGeom>
        </p:spPr>
        <p:txBody>
          <a:bodyPr vert="horz" lIns="91440" tIns="45720" rIns="91440" bIns="45720" rtlCol="0" anchor="ctr"/>
          <a:lstStyle>
            <a:lvl1pPr algn="l">
              <a:defRPr sz="1050">
                <a:solidFill>
                  <a:schemeClr val="tx1">
                    <a:tint val="75000"/>
                  </a:schemeClr>
                </a:solidFill>
                <a:latin typeface="Mongolian Baiti" panose="03000500000000000000" pitchFamily="66" charset="0"/>
                <a:cs typeface="Mongolian Baiti" panose="03000500000000000000" pitchFamily="66" charset="0"/>
              </a:defRPr>
            </a:lvl1pPr>
          </a:lstStyle>
          <a:p>
            <a:fld id="{83C8668B-4EEC-4301-AF5E-839734F67AB1}" type="datetimeFigureOut">
              <a:rPr lang="en-US" smtClean="0"/>
              <a:pPr/>
              <a:t>3/22/2021</a:t>
            </a:fld>
            <a:endParaRPr lang="en-US" dirty="0"/>
          </a:p>
        </p:txBody>
      </p:sp>
    </p:spTree>
  </p:cSld>
  <p:clrMap bg1="lt1" tx1="dk1" bg2="lt2" tx2="dk2" accent1="accent1" accent2="accent2" accent3="accent3" accent4="accent4" accent5="accent5" accent6="accent6" hlink="hlink" folHlink="folHlink"/>
  <p:sldLayoutIdLst>
    <p:sldLayoutId id="2147483853" r:id="rId1"/>
    <p:sldLayoutId id="2147483890"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ctr" defTabSz="457085" rtl="0" eaLnBrk="1" latinLnBrk="0" hangingPunct="1">
        <a:spcBef>
          <a:spcPct val="0"/>
        </a:spcBef>
        <a:buNone/>
        <a:defRPr sz="4400" kern="1200">
          <a:solidFill>
            <a:schemeClr val="tx1"/>
          </a:solidFill>
          <a:latin typeface="+mj-lt"/>
          <a:ea typeface="+mj-ea"/>
          <a:cs typeface="+mj-cs"/>
        </a:defRPr>
      </a:lvl1pPr>
    </p:titleStyle>
    <p:bodyStyle>
      <a:lvl1pPr marL="342814" indent="-342814" algn="l" defTabSz="457085" rtl="0" eaLnBrk="1" latinLnBrk="0" hangingPunct="1">
        <a:spcBef>
          <a:spcPct val="20000"/>
        </a:spcBef>
        <a:buFont typeface="Arial"/>
        <a:buChar char="•"/>
        <a:defRPr sz="3200" kern="1200">
          <a:solidFill>
            <a:schemeClr val="tx1"/>
          </a:solidFill>
          <a:latin typeface="+mn-lt"/>
          <a:ea typeface="+mn-ea"/>
          <a:cs typeface="+mn-cs"/>
        </a:defRPr>
      </a:lvl1pPr>
      <a:lvl2pPr marL="742763" indent="-285678" algn="l" defTabSz="457085" rtl="0" eaLnBrk="1" latinLnBrk="0" hangingPunct="1">
        <a:spcBef>
          <a:spcPct val="20000"/>
        </a:spcBef>
        <a:buFont typeface="Arial"/>
        <a:buChar char="–"/>
        <a:defRPr sz="2800" kern="1200">
          <a:solidFill>
            <a:schemeClr val="tx1"/>
          </a:solidFill>
          <a:latin typeface="+mn-lt"/>
          <a:ea typeface="+mn-ea"/>
          <a:cs typeface="+mn-cs"/>
        </a:defRPr>
      </a:lvl2pPr>
      <a:lvl3pPr marL="1142712" indent="-228542" algn="l" defTabSz="457085" rtl="0" eaLnBrk="1" latinLnBrk="0" hangingPunct="1">
        <a:spcBef>
          <a:spcPct val="20000"/>
        </a:spcBef>
        <a:buFont typeface="Arial"/>
        <a:buChar char="•"/>
        <a:defRPr sz="2400" kern="1200">
          <a:solidFill>
            <a:schemeClr val="tx1"/>
          </a:solidFill>
          <a:latin typeface="+mn-lt"/>
          <a:ea typeface="+mn-ea"/>
          <a:cs typeface="+mn-cs"/>
        </a:defRPr>
      </a:lvl3pPr>
      <a:lvl4pPr marL="1599797" indent="-228542" algn="l" defTabSz="457085" rtl="0" eaLnBrk="1" latinLnBrk="0" hangingPunct="1">
        <a:spcBef>
          <a:spcPct val="20000"/>
        </a:spcBef>
        <a:buFont typeface="Arial"/>
        <a:buChar char="–"/>
        <a:defRPr sz="2000" kern="1200">
          <a:solidFill>
            <a:schemeClr val="tx1"/>
          </a:solidFill>
          <a:latin typeface="+mn-lt"/>
          <a:ea typeface="+mn-ea"/>
          <a:cs typeface="+mn-cs"/>
        </a:defRPr>
      </a:lvl4pPr>
      <a:lvl5pPr marL="2056881" indent="-228542" algn="l" defTabSz="457085" rtl="0" eaLnBrk="1" latinLnBrk="0" hangingPunct="1">
        <a:spcBef>
          <a:spcPct val="20000"/>
        </a:spcBef>
        <a:buFont typeface="Arial"/>
        <a:buChar char="»"/>
        <a:defRPr sz="2000" kern="1200">
          <a:solidFill>
            <a:schemeClr val="tx1"/>
          </a:solidFill>
          <a:latin typeface="+mn-lt"/>
          <a:ea typeface="+mn-ea"/>
          <a:cs typeface="+mn-cs"/>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5" rtl="0" eaLnBrk="1" latinLnBrk="0" hangingPunct="1">
        <a:defRPr sz="1800" kern="1200">
          <a:solidFill>
            <a:schemeClr val="tx1"/>
          </a:solidFill>
          <a:latin typeface="+mn-lt"/>
          <a:ea typeface="+mn-ea"/>
          <a:cs typeface="+mn-cs"/>
        </a:defRPr>
      </a:lvl1pPr>
      <a:lvl2pPr marL="457085" algn="l" defTabSz="457085" rtl="0" eaLnBrk="1" latinLnBrk="0" hangingPunct="1">
        <a:defRPr sz="1800" kern="1200">
          <a:solidFill>
            <a:schemeClr val="tx1"/>
          </a:solidFill>
          <a:latin typeface="+mn-lt"/>
          <a:ea typeface="+mn-ea"/>
          <a:cs typeface="+mn-cs"/>
        </a:defRPr>
      </a:lvl2pPr>
      <a:lvl3pPr marL="914170" algn="l" defTabSz="457085" rtl="0" eaLnBrk="1" latinLnBrk="0" hangingPunct="1">
        <a:defRPr sz="1800" kern="1200">
          <a:solidFill>
            <a:schemeClr val="tx1"/>
          </a:solidFill>
          <a:latin typeface="+mn-lt"/>
          <a:ea typeface="+mn-ea"/>
          <a:cs typeface="+mn-cs"/>
        </a:defRPr>
      </a:lvl3pPr>
      <a:lvl4pPr marL="1371255" algn="l" defTabSz="457085" rtl="0" eaLnBrk="1" latinLnBrk="0" hangingPunct="1">
        <a:defRPr sz="1800" kern="1200">
          <a:solidFill>
            <a:schemeClr val="tx1"/>
          </a:solidFill>
          <a:latin typeface="+mn-lt"/>
          <a:ea typeface="+mn-ea"/>
          <a:cs typeface="+mn-cs"/>
        </a:defRPr>
      </a:lvl4pPr>
      <a:lvl5pPr marL="1828341" algn="l" defTabSz="457085" rtl="0" eaLnBrk="1" latinLnBrk="0" hangingPunct="1">
        <a:defRPr sz="1800" kern="1200">
          <a:solidFill>
            <a:schemeClr val="tx1"/>
          </a:solidFill>
          <a:latin typeface="+mn-lt"/>
          <a:ea typeface="+mn-ea"/>
          <a:cs typeface="+mn-cs"/>
        </a:defRPr>
      </a:lvl5pPr>
      <a:lvl6pPr marL="2285424" algn="l" defTabSz="457085" rtl="0" eaLnBrk="1" latinLnBrk="0" hangingPunct="1">
        <a:defRPr sz="1800" kern="1200">
          <a:solidFill>
            <a:schemeClr val="tx1"/>
          </a:solidFill>
          <a:latin typeface="+mn-lt"/>
          <a:ea typeface="+mn-ea"/>
          <a:cs typeface="+mn-cs"/>
        </a:defRPr>
      </a:lvl6pPr>
      <a:lvl7pPr marL="2742510" algn="l" defTabSz="457085" rtl="0" eaLnBrk="1" latinLnBrk="0" hangingPunct="1">
        <a:defRPr sz="1800" kern="1200">
          <a:solidFill>
            <a:schemeClr val="tx1"/>
          </a:solidFill>
          <a:latin typeface="+mn-lt"/>
          <a:ea typeface="+mn-ea"/>
          <a:cs typeface="+mn-cs"/>
        </a:defRPr>
      </a:lvl7pPr>
      <a:lvl8pPr marL="3199593" algn="l" defTabSz="457085" rtl="0" eaLnBrk="1" latinLnBrk="0" hangingPunct="1">
        <a:defRPr sz="1800" kern="1200">
          <a:solidFill>
            <a:schemeClr val="tx1"/>
          </a:solidFill>
          <a:latin typeface="+mn-lt"/>
          <a:ea typeface="+mn-ea"/>
          <a:cs typeface="+mn-cs"/>
        </a:defRPr>
      </a:lvl8pPr>
      <a:lvl9pPr marL="3656679" algn="l" defTabSz="45708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1173952" y="61326"/>
            <a:ext cx="6710164" cy="619673"/>
          </a:xfrm>
          <a:prstGeom prst="rect">
            <a:avLst/>
          </a:prstGeom>
          <a:noFill/>
          <a:ln w="9525">
            <a:noFill/>
            <a:miter lim="800000"/>
            <a:headEnd/>
            <a:tailEnd/>
          </a:ln>
        </p:spPr>
        <p:txBody>
          <a:bodyPr vert="horz" wrap="square" lIns="148803" tIns="148803" rIns="148803" bIns="148803" numCol="1" anchor="ctr" anchorCtr="1" compatLnSpc="1">
            <a:prstTxWarp prst="textNoShape">
              <a:avLst/>
            </a:prstTxWarp>
            <a:normAutofit/>
          </a:bodyPr>
          <a:lstStyle/>
          <a:p>
            <a:pPr lvl="0"/>
            <a:r>
              <a:rPr lang="en-US" dirty="0"/>
              <a:t>Title</a:t>
            </a:r>
          </a:p>
        </p:txBody>
      </p:sp>
      <p:sp>
        <p:nvSpPr>
          <p:cNvPr id="1028" name="Rectangle 4"/>
          <p:cNvSpPr>
            <a:spLocks noGrp="1" noChangeArrowheads="1"/>
          </p:cNvSpPr>
          <p:nvPr>
            <p:ph type="dt" sz="half" idx="2"/>
          </p:nvPr>
        </p:nvSpPr>
        <p:spPr bwMode="auto">
          <a:xfrm>
            <a:off x="182002" y="4895547"/>
            <a:ext cx="1905121" cy="239908"/>
          </a:xfrm>
          <a:prstGeom prst="rect">
            <a:avLst/>
          </a:prstGeom>
          <a:noFill/>
          <a:ln w="9525">
            <a:noFill/>
            <a:miter lim="800000"/>
            <a:headEnd/>
            <a:tailEnd/>
          </a:ln>
          <a:effectLst/>
        </p:spPr>
        <p:txBody>
          <a:bodyPr vert="horz" wrap="square" lIns="81568" tIns="40784" rIns="81568" bIns="40784" numCol="1" anchor="t" anchorCtr="0" compatLnSpc="1">
            <a:prstTxWarp prst="textNoShape">
              <a:avLst/>
            </a:prstTxWarp>
          </a:bodyPr>
          <a:lstStyle>
            <a:lvl1pPr algn="l" eaLnBrk="0" hangingPunct="0">
              <a:defRPr sz="1300">
                <a:latin typeface="Times New Roman" pitchFamily="18" charset="0"/>
              </a:defRPr>
            </a:lvl1pPr>
          </a:lstStyle>
          <a:p>
            <a:pPr defTabSz="914247" fontAlgn="base">
              <a:spcBef>
                <a:spcPct val="0"/>
              </a:spcBef>
              <a:spcAft>
                <a:spcPct val="0"/>
              </a:spcAft>
              <a:defRPr/>
            </a:pPr>
            <a:endParaRPr lang="en-US">
              <a:solidFill>
                <a:srgbClr val="000000"/>
              </a:solidFill>
            </a:endParaRPr>
          </a:p>
        </p:txBody>
      </p:sp>
      <p:sp>
        <p:nvSpPr>
          <p:cNvPr id="1031" name="Rectangle 7"/>
          <p:cNvSpPr>
            <a:spLocks noChangeArrowheads="1"/>
          </p:cNvSpPr>
          <p:nvPr/>
        </p:nvSpPr>
        <p:spPr bwMode="auto">
          <a:xfrm>
            <a:off x="9043516" y="808842"/>
            <a:ext cx="100499" cy="89293"/>
          </a:xfrm>
          <a:prstGeom prst="rect">
            <a:avLst/>
          </a:prstGeom>
          <a:solidFill>
            <a:srgbClr val="DDDDDD"/>
          </a:solidFill>
          <a:ln w="9525">
            <a:noFill/>
            <a:miter lim="800000"/>
            <a:headEnd/>
            <a:tailEnd/>
          </a:ln>
          <a:effectLst/>
        </p:spPr>
        <p:txBody>
          <a:bodyPr wrap="none" lIns="74359" tIns="37180" rIns="74359" bIns="37180" anchor="ctr"/>
          <a:lstStyle/>
          <a:p>
            <a:pPr defTabSz="914247" eaLnBrk="0" fontAlgn="base" hangingPunct="0">
              <a:spcBef>
                <a:spcPct val="0"/>
              </a:spcBef>
              <a:spcAft>
                <a:spcPct val="0"/>
              </a:spcAft>
              <a:defRPr/>
            </a:pPr>
            <a:endParaRPr lang="en-US">
              <a:solidFill>
                <a:srgbClr val="000000"/>
              </a:solidFill>
            </a:endParaRPr>
          </a:p>
        </p:txBody>
      </p:sp>
      <p:sp>
        <p:nvSpPr>
          <p:cNvPr id="1033" name="Rectangle 9"/>
          <p:cNvSpPr>
            <a:spLocks noChangeArrowheads="1"/>
          </p:cNvSpPr>
          <p:nvPr/>
        </p:nvSpPr>
        <p:spPr bwMode="auto">
          <a:xfrm flipV="1">
            <a:off x="-1" y="819598"/>
            <a:ext cx="5608801" cy="55942"/>
          </a:xfrm>
          <a:prstGeom prst="rect">
            <a:avLst/>
          </a:prstGeom>
          <a:gradFill rotWithShape="0">
            <a:gsLst>
              <a:gs pos="0">
                <a:srgbClr val="000099"/>
              </a:gs>
              <a:gs pos="100000">
                <a:schemeClr val="accent2"/>
              </a:gs>
            </a:gsLst>
            <a:lin ang="0" scaled="1"/>
          </a:gradFill>
          <a:ln w="9525">
            <a:noFill/>
            <a:miter lim="800000"/>
            <a:headEnd/>
            <a:tailEnd/>
          </a:ln>
          <a:effectLst/>
        </p:spPr>
        <p:txBody>
          <a:bodyPr wrap="none" lIns="74359" tIns="37180" rIns="74359" bIns="37180" anchor="ctr"/>
          <a:lstStyle/>
          <a:p>
            <a:pPr defTabSz="914247" eaLnBrk="0" fontAlgn="base" hangingPunct="0">
              <a:spcBef>
                <a:spcPct val="0"/>
              </a:spcBef>
              <a:spcAft>
                <a:spcPct val="0"/>
              </a:spcAft>
              <a:defRPr/>
            </a:pPr>
            <a:endParaRPr lang="en-US">
              <a:solidFill>
                <a:srgbClr val="000000"/>
              </a:solidFill>
            </a:endParaRPr>
          </a:p>
        </p:txBody>
      </p:sp>
      <p:sp>
        <p:nvSpPr>
          <p:cNvPr id="1059" name="Text Box 35"/>
          <p:cNvSpPr txBox="1">
            <a:spLocks noChangeArrowheads="1"/>
          </p:cNvSpPr>
          <p:nvPr/>
        </p:nvSpPr>
        <p:spPr bwMode="auto">
          <a:xfrm>
            <a:off x="5547819" y="725232"/>
            <a:ext cx="3494034" cy="244363"/>
          </a:xfrm>
          <a:prstGeom prst="rect">
            <a:avLst/>
          </a:prstGeom>
          <a:noFill/>
          <a:ln w="9525">
            <a:noFill/>
            <a:miter lim="800000"/>
            <a:headEnd/>
            <a:tailEnd/>
          </a:ln>
          <a:effectLst/>
        </p:spPr>
        <p:txBody>
          <a:bodyPr wrap="none" lIns="74359" tIns="37180" rIns="74359" bIns="37180">
            <a:spAutoFit/>
          </a:bodyPr>
          <a:lstStyle/>
          <a:p>
            <a:pPr defTabSz="914247" eaLnBrk="0" fontAlgn="base" hangingPunct="0">
              <a:spcBef>
                <a:spcPct val="0"/>
              </a:spcBef>
              <a:spcAft>
                <a:spcPct val="0"/>
              </a:spcAft>
              <a:defRPr/>
            </a:pPr>
            <a:r>
              <a:rPr lang="en-US" sz="1100" b="1" i="1" dirty="0">
                <a:solidFill>
                  <a:srgbClr val="002060"/>
                </a:solidFill>
              </a:rPr>
              <a:t>Develop America's Airmen Today ... for Tomorrow</a:t>
            </a:r>
          </a:p>
        </p:txBody>
      </p:sp>
      <p:sp>
        <p:nvSpPr>
          <p:cNvPr id="15" name="Rectangle 9"/>
          <p:cNvSpPr>
            <a:spLocks noChangeArrowheads="1"/>
          </p:cNvSpPr>
          <p:nvPr/>
        </p:nvSpPr>
        <p:spPr bwMode="auto">
          <a:xfrm flipV="1">
            <a:off x="4" y="4899291"/>
            <a:ext cx="2684648" cy="62398"/>
          </a:xfrm>
          <a:prstGeom prst="rect">
            <a:avLst/>
          </a:prstGeom>
          <a:gradFill rotWithShape="0">
            <a:gsLst>
              <a:gs pos="0">
                <a:srgbClr val="000099"/>
              </a:gs>
              <a:gs pos="100000">
                <a:schemeClr val="accent2"/>
              </a:gs>
            </a:gsLst>
            <a:lin ang="0" scaled="1"/>
          </a:gradFill>
          <a:ln w="9525">
            <a:noFill/>
            <a:miter lim="800000"/>
            <a:headEnd/>
            <a:tailEnd/>
          </a:ln>
        </p:spPr>
        <p:txBody>
          <a:bodyPr rot="10800000" wrap="none" lIns="74359" tIns="37180" rIns="74359" bIns="37180" anchor="ctr"/>
          <a:lstStyle/>
          <a:p>
            <a:pPr defTabSz="914247" eaLnBrk="0" fontAlgn="base" hangingPunct="0">
              <a:spcBef>
                <a:spcPct val="0"/>
              </a:spcBef>
              <a:spcAft>
                <a:spcPct val="0"/>
              </a:spcAft>
              <a:defRPr/>
            </a:pPr>
            <a:endParaRPr lang="en-US">
              <a:solidFill>
                <a:srgbClr val="000000"/>
              </a:solidFill>
            </a:endParaRPr>
          </a:p>
        </p:txBody>
      </p:sp>
      <p:sp>
        <p:nvSpPr>
          <p:cNvPr id="22" name="Rectangle 10"/>
          <p:cNvSpPr>
            <a:spLocks noChangeArrowheads="1"/>
          </p:cNvSpPr>
          <p:nvPr/>
        </p:nvSpPr>
        <p:spPr bwMode="auto">
          <a:xfrm flipV="1">
            <a:off x="6459935" y="4897143"/>
            <a:ext cx="2684648" cy="62398"/>
          </a:xfrm>
          <a:prstGeom prst="rect">
            <a:avLst/>
          </a:prstGeom>
          <a:gradFill rotWithShape="0">
            <a:gsLst>
              <a:gs pos="0">
                <a:schemeClr val="accent2"/>
              </a:gs>
              <a:gs pos="100000">
                <a:srgbClr val="DDDDDD"/>
              </a:gs>
            </a:gsLst>
            <a:lin ang="0" scaled="1"/>
          </a:gradFill>
          <a:ln w="9525">
            <a:noFill/>
            <a:miter lim="800000"/>
            <a:headEnd/>
            <a:tailEnd/>
          </a:ln>
          <a:effectLst/>
        </p:spPr>
        <p:txBody>
          <a:bodyPr rot="10800000" wrap="none" lIns="74359" tIns="37180" rIns="74359" bIns="37180" anchor="ctr"/>
          <a:lstStyle/>
          <a:p>
            <a:pPr algn="ctr" defTabSz="914247" eaLnBrk="0" fontAlgn="base" hangingPunct="0">
              <a:spcBef>
                <a:spcPct val="0"/>
              </a:spcBef>
              <a:spcAft>
                <a:spcPct val="0"/>
              </a:spcAft>
              <a:defRPr/>
            </a:pPr>
            <a:endParaRPr lang="en-US">
              <a:solidFill>
                <a:srgbClr val="000000"/>
              </a:solidFill>
            </a:endParaRPr>
          </a:p>
        </p:txBody>
      </p:sp>
      <p:pic>
        <p:nvPicPr>
          <p:cNvPr id="20" name="Picture 19" descr="USAF.jpg"/>
          <p:cNvPicPr>
            <a:picLocks noChangeAspect="1"/>
          </p:cNvPicPr>
          <p:nvPr/>
        </p:nvPicPr>
        <p:blipFill>
          <a:blip r:embed="rId16" cstate="email"/>
          <a:stretch>
            <a:fillRect/>
          </a:stretch>
        </p:blipFill>
        <p:spPr>
          <a:xfrm>
            <a:off x="192962" y="79951"/>
            <a:ext cx="616757" cy="576289"/>
          </a:xfrm>
          <a:prstGeom prst="rect">
            <a:avLst/>
          </a:prstGeom>
        </p:spPr>
      </p:pic>
      <p:sp>
        <p:nvSpPr>
          <p:cNvPr id="16" name="Text Box 35"/>
          <p:cNvSpPr txBox="1">
            <a:spLocks noChangeArrowheads="1"/>
          </p:cNvSpPr>
          <p:nvPr/>
        </p:nvSpPr>
        <p:spPr bwMode="auto">
          <a:xfrm>
            <a:off x="2113425" y="4823117"/>
            <a:ext cx="4889578" cy="208575"/>
          </a:xfrm>
          <a:prstGeom prst="rect">
            <a:avLst/>
          </a:prstGeom>
          <a:noFill/>
          <a:ln w="9525">
            <a:noFill/>
            <a:miter lim="800000"/>
            <a:headEnd/>
            <a:tailEnd/>
          </a:ln>
          <a:effectLst/>
        </p:spPr>
        <p:txBody>
          <a:bodyPr wrap="none" lIns="74359" tIns="0" rIns="74359" bIns="0">
            <a:noAutofit/>
          </a:bodyPr>
          <a:lstStyle/>
          <a:p>
            <a:pPr algn="ctr" defTabSz="914247" eaLnBrk="0" fontAlgn="base" hangingPunct="0">
              <a:spcBef>
                <a:spcPct val="0"/>
              </a:spcBef>
              <a:spcAft>
                <a:spcPct val="0"/>
              </a:spcAft>
              <a:defRPr/>
            </a:pPr>
            <a:r>
              <a:rPr lang="en-US" sz="1000" b="1" dirty="0">
                <a:solidFill>
                  <a:srgbClr val="002060"/>
                </a:solidFill>
              </a:rPr>
              <a:t>The Intellectual and Leadership Center of the Air Force</a:t>
            </a:r>
          </a:p>
          <a:p>
            <a:pPr algn="ctr" defTabSz="914247" eaLnBrk="0" fontAlgn="base" hangingPunct="0">
              <a:spcBef>
                <a:spcPct val="0"/>
              </a:spcBef>
              <a:spcAft>
                <a:spcPct val="0"/>
              </a:spcAft>
              <a:defRPr/>
            </a:pPr>
            <a:r>
              <a:rPr lang="en-US" sz="1000" b="1" i="1" dirty="0">
                <a:solidFill>
                  <a:srgbClr val="002060"/>
                </a:solidFill>
              </a:rPr>
              <a:t>Fly – Fight – Win in Air, Space, and Cyberspace</a:t>
            </a:r>
          </a:p>
        </p:txBody>
      </p:sp>
      <p:grpSp>
        <p:nvGrpSpPr>
          <p:cNvPr id="23" name="Group 22"/>
          <p:cNvGrpSpPr>
            <a:grpSpLocks noChangeAspect="1"/>
          </p:cNvGrpSpPr>
          <p:nvPr/>
        </p:nvGrpSpPr>
        <p:grpSpPr>
          <a:xfrm>
            <a:off x="8203021" y="20027"/>
            <a:ext cx="674613" cy="674613"/>
            <a:chOff x="8610600" y="4761"/>
            <a:chExt cx="1041474" cy="1004890"/>
          </a:xfrm>
        </p:grpSpPr>
        <p:pic>
          <p:nvPicPr>
            <p:cNvPr id="26" name="Picture 2" descr="\\maxapcs17602\m2public\Image Library\EMBLEMS- Crests - Logos 2009\AETC - Air Education &amp; Training Command\AETC - Air Education &amp; Training Command - Color.png"/>
            <p:cNvPicPr>
              <a:picLocks noChangeAspect="1" noChangeArrowheads="1"/>
            </p:cNvPicPr>
            <p:nvPr userDrawn="1"/>
          </p:nvPicPr>
          <p:blipFill>
            <a:blip r:embed="rId17" cstate="print"/>
            <a:srcRect/>
            <a:stretch>
              <a:fillRect/>
            </a:stretch>
          </p:blipFill>
          <p:spPr bwMode="auto">
            <a:xfrm>
              <a:off x="8610600" y="4761"/>
              <a:ext cx="802734" cy="802734"/>
            </a:xfrm>
            <a:prstGeom prst="rect">
              <a:avLst/>
            </a:prstGeom>
            <a:noFill/>
          </p:spPr>
        </p:pic>
        <p:pic>
          <p:nvPicPr>
            <p:cNvPr id="27" name="Picture 1" descr="X:\AU_CCX\6-Briefing_Tools\08 - Shields\AU1.png"/>
            <p:cNvPicPr>
              <a:picLocks noChangeAspect="1" noChangeArrowheads="1"/>
            </p:cNvPicPr>
            <p:nvPr userDrawn="1"/>
          </p:nvPicPr>
          <p:blipFill>
            <a:blip r:embed="rId18" cstate="screen"/>
            <a:srcRect/>
            <a:stretch>
              <a:fillRect/>
            </a:stretch>
          </p:blipFill>
          <p:spPr bwMode="auto">
            <a:xfrm>
              <a:off x="8842057" y="243370"/>
              <a:ext cx="666815" cy="658368"/>
            </a:xfrm>
            <a:prstGeom prst="rect">
              <a:avLst/>
            </a:prstGeom>
            <a:noFill/>
          </p:spPr>
        </p:pic>
        <p:pic>
          <p:nvPicPr>
            <p:cNvPr id="21" name="Picture 20" descr="spaatz-shield66-transparent-around.gif"/>
            <p:cNvPicPr>
              <a:picLocks noChangeAspect="1"/>
            </p:cNvPicPr>
            <p:nvPr userDrawn="1"/>
          </p:nvPicPr>
          <p:blipFill>
            <a:blip r:embed="rId19" cstate="print"/>
            <a:stretch>
              <a:fillRect/>
            </a:stretch>
          </p:blipFill>
          <p:spPr>
            <a:xfrm>
              <a:off x="8990128" y="356395"/>
              <a:ext cx="661946" cy="653256"/>
            </a:xfrm>
            <a:prstGeom prst="rect">
              <a:avLst/>
            </a:prstGeom>
          </p:spPr>
        </p:pic>
      </p:grpSp>
    </p:spTree>
    <p:extLst>
      <p:ext uri="{BB962C8B-B14F-4D97-AF65-F5344CB8AC3E}">
        <p14:creationId xmlns:p14="http://schemas.microsoft.com/office/powerpoint/2010/main" val="1248325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ransition/>
  <p:hf hdr="0" ftr="0" dt="0"/>
  <p:txStyles>
    <p:titleStyle>
      <a:lvl1pPr algn="ctr" defTabSz="815894" rtl="0" eaLnBrk="1" fontAlgn="base" hangingPunct="1">
        <a:spcBef>
          <a:spcPct val="0"/>
        </a:spcBef>
        <a:spcAft>
          <a:spcPct val="0"/>
        </a:spcAft>
        <a:defRPr sz="2900" b="1">
          <a:solidFill>
            <a:schemeClr val="tx2"/>
          </a:solidFill>
          <a:latin typeface="+mj-lt"/>
          <a:ea typeface="+mj-ea"/>
          <a:cs typeface="+mj-cs"/>
        </a:defRPr>
      </a:lvl1pPr>
      <a:lvl2pPr algn="ctr" defTabSz="815894" rtl="0" eaLnBrk="1" fontAlgn="base" hangingPunct="1">
        <a:spcBef>
          <a:spcPct val="0"/>
        </a:spcBef>
        <a:spcAft>
          <a:spcPct val="0"/>
        </a:spcAft>
        <a:defRPr sz="3200" b="1">
          <a:solidFill>
            <a:schemeClr val="folHlink"/>
          </a:solidFill>
          <a:latin typeface="Arial" charset="0"/>
        </a:defRPr>
      </a:lvl2pPr>
      <a:lvl3pPr algn="ctr" defTabSz="815894" rtl="0" eaLnBrk="1" fontAlgn="base" hangingPunct="1">
        <a:spcBef>
          <a:spcPct val="0"/>
        </a:spcBef>
        <a:spcAft>
          <a:spcPct val="0"/>
        </a:spcAft>
        <a:defRPr sz="3200" b="1">
          <a:solidFill>
            <a:schemeClr val="folHlink"/>
          </a:solidFill>
          <a:latin typeface="Arial" charset="0"/>
        </a:defRPr>
      </a:lvl3pPr>
      <a:lvl4pPr algn="ctr" defTabSz="815894" rtl="0" eaLnBrk="1" fontAlgn="base" hangingPunct="1">
        <a:spcBef>
          <a:spcPct val="0"/>
        </a:spcBef>
        <a:spcAft>
          <a:spcPct val="0"/>
        </a:spcAft>
        <a:defRPr sz="3200" b="1">
          <a:solidFill>
            <a:schemeClr val="folHlink"/>
          </a:solidFill>
          <a:latin typeface="Arial" charset="0"/>
        </a:defRPr>
      </a:lvl4pPr>
      <a:lvl5pPr algn="ctr" defTabSz="815894" rtl="0" eaLnBrk="1" fontAlgn="base" hangingPunct="1">
        <a:spcBef>
          <a:spcPct val="0"/>
        </a:spcBef>
        <a:spcAft>
          <a:spcPct val="0"/>
        </a:spcAft>
        <a:defRPr sz="3200" b="1">
          <a:solidFill>
            <a:schemeClr val="folHlink"/>
          </a:solidFill>
          <a:latin typeface="Arial" charset="0"/>
        </a:defRPr>
      </a:lvl5pPr>
      <a:lvl6pPr marL="371800" algn="ctr" defTabSz="815894" rtl="0" eaLnBrk="1" fontAlgn="base" hangingPunct="1">
        <a:spcBef>
          <a:spcPct val="0"/>
        </a:spcBef>
        <a:spcAft>
          <a:spcPct val="0"/>
        </a:spcAft>
        <a:defRPr sz="3200" b="1">
          <a:solidFill>
            <a:schemeClr val="folHlink"/>
          </a:solidFill>
          <a:latin typeface="Arial" charset="0"/>
        </a:defRPr>
      </a:lvl6pPr>
      <a:lvl7pPr marL="743599" algn="ctr" defTabSz="815894" rtl="0" eaLnBrk="1" fontAlgn="base" hangingPunct="1">
        <a:spcBef>
          <a:spcPct val="0"/>
        </a:spcBef>
        <a:spcAft>
          <a:spcPct val="0"/>
        </a:spcAft>
        <a:defRPr sz="3200" b="1">
          <a:solidFill>
            <a:schemeClr val="folHlink"/>
          </a:solidFill>
          <a:latin typeface="Arial" charset="0"/>
        </a:defRPr>
      </a:lvl7pPr>
      <a:lvl8pPr marL="1115399" algn="ctr" defTabSz="815894" rtl="0" eaLnBrk="1" fontAlgn="base" hangingPunct="1">
        <a:spcBef>
          <a:spcPct val="0"/>
        </a:spcBef>
        <a:spcAft>
          <a:spcPct val="0"/>
        </a:spcAft>
        <a:defRPr sz="3200" b="1">
          <a:solidFill>
            <a:schemeClr val="folHlink"/>
          </a:solidFill>
          <a:latin typeface="Arial" charset="0"/>
        </a:defRPr>
      </a:lvl8pPr>
      <a:lvl9pPr marL="1487198" algn="ctr" defTabSz="815894" rtl="0" eaLnBrk="1" fontAlgn="base" hangingPunct="1">
        <a:spcBef>
          <a:spcPct val="0"/>
        </a:spcBef>
        <a:spcAft>
          <a:spcPct val="0"/>
        </a:spcAft>
        <a:defRPr sz="3200" b="1">
          <a:solidFill>
            <a:schemeClr val="folHlink"/>
          </a:solidFill>
          <a:latin typeface="Arial" charset="0"/>
        </a:defRPr>
      </a:lvl9pPr>
    </p:titleStyle>
    <p:bodyStyle>
      <a:lvl1pPr marL="223204" indent="-223204" algn="l" defTabSz="815894" rtl="0" eaLnBrk="1" fontAlgn="base" hangingPunct="1">
        <a:spcBef>
          <a:spcPts val="0"/>
        </a:spcBef>
        <a:spcAft>
          <a:spcPts val="244"/>
        </a:spcAft>
        <a:buChar char="•"/>
        <a:defRPr sz="2300">
          <a:solidFill>
            <a:schemeClr val="tx1"/>
          </a:solidFill>
          <a:latin typeface="+mn-lt"/>
          <a:ea typeface="+mn-ea"/>
          <a:cs typeface="+mn-cs"/>
        </a:defRPr>
      </a:lvl1pPr>
      <a:lvl2pPr marL="446408" indent="-223204" algn="l" defTabSz="815894" rtl="0" eaLnBrk="1" fontAlgn="base" hangingPunct="1">
        <a:spcBef>
          <a:spcPts val="0"/>
        </a:spcBef>
        <a:spcAft>
          <a:spcPts val="244"/>
        </a:spcAft>
        <a:buFont typeface="Arial" pitchFamily="34" charset="0"/>
        <a:buChar char="‒"/>
        <a:defRPr sz="2000">
          <a:solidFill>
            <a:schemeClr val="tx1"/>
          </a:solidFill>
          <a:latin typeface="+mn-lt"/>
        </a:defRPr>
      </a:lvl2pPr>
      <a:lvl3pPr marL="669613" indent="-223204" algn="l" defTabSz="815894" rtl="0" eaLnBrk="1" fontAlgn="base" hangingPunct="1">
        <a:spcBef>
          <a:spcPts val="0"/>
        </a:spcBef>
        <a:spcAft>
          <a:spcPts val="244"/>
        </a:spcAft>
        <a:buChar char="•"/>
        <a:defRPr sz="1600">
          <a:solidFill>
            <a:schemeClr val="tx1"/>
          </a:solidFill>
          <a:latin typeface="+mn-lt"/>
        </a:defRPr>
      </a:lvl3pPr>
      <a:lvl4pPr marL="892816" indent="-223204" algn="l" defTabSz="815894" rtl="0" eaLnBrk="1" fontAlgn="base" hangingPunct="1">
        <a:spcBef>
          <a:spcPts val="0"/>
        </a:spcBef>
        <a:spcAft>
          <a:spcPts val="244"/>
        </a:spcAft>
        <a:buFont typeface="Arial" pitchFamily="34" charset="0"/>
        <a:buChar char="—"/>
        <a:defRPr sz="1600">
          <a:solidFill>
            <a:schemeClr val="tx1"/>
          </a:solidFill>
          <a:latin typeface="+mn-lt"/>
        </a:defRPr>
      </a:lvl4pPr>
      <a:lvl5pPr marL="1116020" indent="-223204" algn="l" defTabSz="815894" rtl="0" eaLnBrk="1" fontAlgn="base" hangingPunct="1">
        <a:spcBef>
          <a:spcPts val="0"/>
        </a:spcBef>
        <a:spcAft>
          <a:spcPts val="244"/>
        </a:spcAft>
        <a:buFont typeface="Arial" pitchFamily="34" charset="0"/>
        <a:buChar char="―"/>
        <a:defRPr sz="1600" baseline="0">
          <a:solidFill>
            <a:schemeClr val="tx1"/>
          </a:solidFill>
          <a:latin typeface="+mn-lt"/>
        </a:defRPr>
      </a:lvl5pPr>
      <a:lvl6pPr marL="2207562" indent="-203973" algn="l" defTabSz="815894" rtl="0" eaLnBrk="1" fontAlgn="base" hangingPunct="1">
        <a:spcBef>
          <a:spcPct val="20000"/>
        </a:spcBef>
        <a:spcAft>
          <a:spcPct val="0"/>
        </a:spcAft>
        <a:buChar char="»"/>
        <a:defRPr sz="1600">
          <a:solidFill>
            <a:schemeClr val="tx1"/>
          </a:solidFill>
          <a:latin typeface="+mn-lt"/>
        </a:defRPr>
      </a:lvl6pPr>
      <a:lvl7pPr marL="2579360" indent="-203973" algn="l" defTabSz="815894" rtl="0" eaLnBrk="1" fontAlgn="base" hangingPunct="1">
        <a:spcBef>
          <a:spcPct val="20000"/>
        </a:spcBef>
        <a:spcAft>
          <a:spcPct val="0"/>
        </a:spcAft>
        <a:buChar char="»"/>
        <a:defRPr sz="1600">
          <a:solidFill>
            <a:schemeClr val="tx1"/>
          </a:solidFill>
          <a:latin typeface="+mn-lt"/>
        </a:defRPr>
      </a:lvl7pPr>
      <a:lvl8pPr marL="2951161" indent="-203973" algn="l" defTabSz="815894" rtl="0" eaLnBrk="1" fontAlgn="base" hangingPunct="1">
        <a:spcBef>
          <a:spcPct val="20000"/>
        </a:spcBef>
        <a:spcAft>
          <a:spcPct val="0"/>
        </a:spcAft>
        <a:buChar char="»"/>
        <a:defRPr sz="1600">
          <a:solidFill>
            <a:schemeClr val="tx1"/>
          </a:solidFill>
          <a:latin typeface="+mn-lt"/>
        </a:defRPr>
      </a:lvl8pPr>
      <a:lvl9pPr marL="3322959" indent="-203973" algn="l" defTabSz="815894"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743599" rtl="0" eaLnBrk="1" latinLnBrk="0" hangingPunct="1">
        <a:defRPr sz="1500" kern="1200">
          <a:solidFill>
            <a:schemeClr val="tx1"/>
          </a:solidFill>
          <a:latin typeface="+mn-lt"/>
          <a:ea typeface="+mn-ea"/>
          <a:cs typeface="+mn-cs"/>
        </a:defRPr>
      </a:lvl1pPr>
      <a:lvl2pPr marL="371800" algn="l" defTabSz="743599" rtl="0" eaLnBrk="1" latinLnBrk="0" hangingPunct="1">
        <a:defRPr sz="1500" kern="1200">
          <a:solidFill>
            <a:schemeClr val="tx1"/>
          </a:solidFill>
          <a:latin typeface="+mn-lt"/>
          <a:ea typeface="+mn-ea"/>
          <a:cs typeface="+mn-cs"/>
        </a:defRPr>
      </a:lvl2pPr>
      <a:lvl3pPr marL="743599" algn="l" defTabSz="743599" rtl="0" eaLnBrk="1" latinLnBrk="0" hangingPunct="1">
        <a:defRPr sz="1500" kern="1200">
          <a:solidFill>
            <a:schemeClr val="tx1"/>
          </a:solidFill>
          <a:latin typeface="+mn-lt"/>
          <a:ea typeface="+mn-ea"/>
          <a:cs typeface="+mn-cs"/>
        </a:defRPr>
      </a:lvl3pPr>
      <a:lvl4pPr marL="1115399" algn="l" defTabSz="743599" rtl="0" eaLnBrk="1" latinLnBrk="0" hangingPunct="1">
        <a:defRPr sz="1500" kern="1200">
          <a:solidFill>
            <a:schemeClr val="tx1"/>
          </a:solidFill>
          <a:latin typeface="+mn-lt"/>
          <a:ea typeface="+mn-ea"/>
          <a:cs typeface="+mn-cs"/>
        </a:defRPr>
      </a:lvl4pPr>
      <a:lvl5pPr marL="1487198" algn="l" defTabSz="743599" rtl="0" eaLnBrk="1" latinLnBrk="0" hangingPunct="1">
        <a:defRPr sz="1500" kern="1200">
          <a:solidFill>
            <a:schemeClr val="tx1"/>
          </a:solidFill>
          <a:latin typeface="+mn-lt"/>
          <a:ea typeface="+mn-ea"/>
          <a:cs typeface="+mn-cs"/>
        </a:defRPr>
      </a:lvl5pPr>
      <a:lvl6pPr marL="1858997" algn="l" defTabSz="743599" rtl="0" eaLnBrk="1" latinLnBrk="0" hangingPunct="1">
        <a:defRPr sz="1500" kern="1200">
          <a:solidFill>
            <a:schemeClr val="tx1"/>
          </a:solidFill>
          <a:latin typeface="+mn-lt"/>
          <a:ea typeface="+mn-ea"/>
          <a:cs typeface="+mn-cs"/>
        </a:defRPr>
      </a:lvl6pPr>
      <a:lvl7pPr marL="2230798" algn="l" defTabSz="743599" rtl="0" eaLnBrk="1" latinLnBrk="0" hangingPunct="1">
        <a:defRPr sz="1500" kern="1200">
          <a:solidFill>
            <a:schemeClr val="tx1"/>
          </a:solidFill>
          <a:latin typeface="+mn-lt"/>
          <a:ea typeface="+mn-ea"/>
          <a:cs typeface="+mn-cs"/>
        </a:defRPr>
      </a:lvl7pPr>
      <a:lvl8pPr marL="2602598" algn="l" defTabSz="743599" rtl="0" eaLnBrk="1" latinLnBrk="0" hangingPunct="1">
        <a:defRPr sz="1500" kern="1200">
          <a:solidFill>
            <a:schemeClr val="tx1"/>
          </a:solidFill>
          <a:latin typeface="+mn-lt"/>
          <a:ea typeface="+mn-ea"/>
          <a:cs typeface="+mn-cs"/>
        </a:defRPr>
      </a:lvl8pPr>
      <a:lvl9pPr marL="2974398" algn="l" defTabSz="743599"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Master Information</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Baseline v1.0 – produced by AU HQ in 2014</a:t>
            </a:r>
          </a:p>
          <a:p>
            <a:pPr lvl="1"/>
            <a:r>
              <a:rPr lang="en-US" dirty="0"/>
              <a:t>V1.1 – reformatted new AU template to use correct PowerPoint template options, corrected Spaatz template for aspect ratio, converted to .POTX file</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66E5751-426A-4AC8-B1CA-F26049CFCC2F}" type="datetimeFigureOut">
              <a:rPr lang="en-US" smtClean="0"/>
              <a:t>3/22/2021</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3E4A3AA-4C60-4242-86DD-0726004B25FA}" type="slidenum">
              <a:rPr lang="en-US" smtClean="0"/>
              <a:t>‹#›</a:t>
            </a:fld>
            <a:endParaRPr lang="en-US"/>
          </a:p>
        </p:txBody>
      </p:sp>
    </p:spTree>
    <p:extLst>
      <p:ext uri="{BB962C8B-B14F-4D97-AF65-F5344CB8AC3E}">
        <p14:creationId xmlns:p14="http://schemas.microsoft.com/office/powerpoint/2010/main" val="3890190347"/>
      </p:ext>
    </p:extLst>
  </p:cSld>
  <p:clrMap bg1="lt1" tx1="dk1" bg2="lt2" tx2="dk2" accent1="accent1" accent2="accent2" accent3="accent3" accent4="accent4" accent5="accent5" accent6="accent6" hlink="hlink" folHlink="folHlink"/>
  <p:sldLayoutIdLst>
    <p:sldLayoutId id="2147483915" r:id="rId1"/>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3/22/2021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25400"/>
            <a:fld id="{81D60167-4931-47E6-BA6A-407CBD079E47}" type="slidenum">
              <a:rPr lang="en-US" spc="-5" smtClean="0"/>
              <a:pPr marL="25400"/>
              <a:t>‹#›</a:t>
            </a:fld>
            <a:endParaRPr lang="en-US" spc="-5" dirty="0"/>
          </a:p>
        </p:txBody>
      </p:sp>
    </p:spTree>
    <p:extLst>
      <p:ext uri="{BB962C8B-B14F-4D97-AF65-F5344CB8AC3E}">
        <p14:creationId xmlns:p14="http://schemas.microsoft.com/office/powerpoint/2010/main" val="145423788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0B7D21-4DB0-4A11-8A36-0FA064E5E0AE}" type="datetimeFigureOut">
              <a:rPr lang="en-US" smtClean="0"/>
              <a:t>3/22/2021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B1FEC9-9E42-4BE7-A8C7-8254F1AA8D45}" type="slidenum">
              <a:rPr lang="en-US" smtClean="0"/>
              <a:t>‹#›</a:t>
            </a:fld>
            <a:endParaRPr lang="en-US"/>
          </a:p>
        </p:txBody>
      </p:sp>
    </p:spTree>
    <p:extLst>
      <p:ext uri="{BB962C8B-B14F-4D97-AF65-F5344CB8AC3E}">
        <p14:creationId xmlns:p14="http://schemas.microsoft.com/office/powerpoint/2010/main" val="356063119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video" Target="https://www.youtube.com/embed/SLB-Y6mnzss?feature=oembed" TargetMode="Externa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61.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4.sv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Qbk0BmCat58?start=406&amp;feature=oembed" TargetMode="Externa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tinyurl.com/FCEDescriptions"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36.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4.xml"/><Relationship Id="rId1" Type="http://schemas.openxmlformats.org/officeDocument/2006/relationships/tags" Target="../tags/tag3.xml"/><Relationship Id="rId4" Type="http://schemas.openxmlformats.org/officeDocument/2006/relationships/image" Target="../media/image89.JPG"/></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60.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FCEPrework" TargetMode="External"/><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hyperlink" Target="https://tinyurl.com/FCEWorkbook-v6-Word" TargetMode="External"/><Relationship Id="rId4" Type="http://schemas.openxmlformats.org/officeDocument/2006/relationships/hyperlink" Target="https://tinyurl.com/FCEWorkbook-v6-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690BEE-4AD5-4CBE-AB70-BAE9CB59DC1F}"/>
              </a:ext>
            </a:extLst>
          </p:cNvPr>
          <p:cNvSpPr/>
          <p:nvPr/>
        </p:nvSpPr>
        <p:spPr>
          <a:xfrm>
            <a:off x="1667169" y="261462"/>
            <a:ext cx="6783257" cy="507831"/>
          </a:xfrm>
          <a:prstGeom prst="rect">
            <a:avLst/>
          </a:prstGeom>
        </p:spPr>
        <p:txBody>
          <a:bodyPr wrap="square">
            <a:spAutoFit/>
          </a:bodyPr>
          <a:lstStyle/>
          <a:p>
            <a:pPr>
              <a:lnSpc>
                <a:spcPct val="90000"/>
              </a:lnSpc>
              <a:defRPr/>
            </a:pPr>
            <a:r>
              <a:rPr lang="en-US" sz="3000" dirty="0">
                <a:solidFill>
                  <a:prstClr val="white"/>
                </a:solidFill>
                <a:latin typeface="Mongolian Baiti" panose="03000500000000000000" pitchFamily="66" charset="0"/>
                <a:cs typeface="Mongolian Baiti" panose="03000500000000000000" pitchFamily="66" charset="0"/>
              </a:rPr>
              <a:t>The Flight Commander’s Edge Video</a:t>
            </a:r>
          </a:p>
        </p:txBody>
      </p:sp>
      <p:pic>
        <p:nvPicPr>
          <p:cNvPr id="3" name="Online Media 2" title="eSchool, The Flight Commander's Edge Program (2021)">
            <a:hlinkClick r:id="" action="ppaction://media"/>
            <a:extLst>
              <a:ext uri="{FF2B5EF4-FFF2-40B4-BE49-F238E27FC236}">
                <a16:creationId xmlns:a16="http://schemas.microsoft.com/office/drawing/2014/main" id="{BE44CE90-24E4-4A1B-8E44-10D71E2C4A39}"/>
              </a:ext>
            </a:extLst>
          </p:cNvPr>
          <p:cNvPicPr>
            <a:picLocks noRot="1" noChangeAspect="1"/>
          </p:cNvPicPr>
          <p:nvPr>
            <a:videoFile r:link="rId1"/>
          </p:nvPr>
        </p:nvPicPr>
        <p:blipFill>
          <a:blip r:embed="rId4"/>
          <a:stretch>
            <a:fillRect/>
          </a:stretch>
        </p:blipFill>
        <p:spPr>
          <a:xfrm>
            <a:off x="2441173" y="1854200"/>
            <a:ext cx="4261653" cy="2407834"/>
          </a:xfrm>
          <a:prstGeom prst="rect">
            <a:avLst/>
          </a:prstGeom>
        </p:spPr>
      </p:pic>
    </p:spTree>
    <p:extLst>
      <p:ext uri="{BB962C8B-B14F-4D97-AF65-F5344CB8AC3E}">
        <p14:creationId xmlns:p14="http://schemas.microsoft.com/office/powerpoint/2010/main" val="14738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0" y="61326"/>
            <a:ext cx="6233116" cy="868051"/>
          </a:xfrm>
        </p:spPr>
        <p:txBody>
          <a:bodyPr lIns="91440" tIns="45720" rIns="91440" bIns="45720" anchor="ctr">
            <a:normAutofit/>
          </a:bodyPr>
          <a:lstStyle/>
          <a:p>
            <a:r>
              <a:rPr lang="en-US" dirty="0"/>
              <a:t>Pre-Work Activities</a:t>
            </a:r>
          </a:p>
        </p:txBody>
      </p:sp>
      <p:sp>
        <p:nvSpPr>
          <p:cNvPr id="13" name="Content Placeholder 3">
            <a:extLst>
              <a:ext uri="{FF2B5EF4-FFF2-40B4-BE49-F238E27FC236}">
                <a16:creationId xmlns:a16="http://schemas.microsoft.com/office/drawing/2014/main" id="{E1407FE0-3032-44E2-AE1B-9CCDFDEE7AB8}"/>
              </a:ext>
            </a:extLst>
          </p:cNvPr>
          <p:cNvSpPr>
            <a:spLocks noGrp="1"/>
          </p:cNvSpPr>
          <p:nvPr>
            <p:ph sz="quarter" idx="2"/>
          </p:nvPr>
        </p:nvSpPr>
        <p:spPr>
          <a:xfrm>
            <a:off x="4782037" y="1067680"/>
            <a:ext cx="4194763" cy="1920986"/>
          </a:xfrm>
        </p:spPr>
        <p:txBody>
          <a:bodyPr/>
          <a:lstStyle/>
          <a:p>
            <a:endParaRPr lang="en-US" dirty="0"/>
          </a:p>
          <a:p>
            <a:pPr marL="0" indent="0">
              <a:buNone/>
            </a:pPr>
            <a:r>
              <a:rPr lang="en-US" dirty="0">
                <a:sym typeface="Wingdings" panose="05000000000000000000" pitchFamily="2" charset="2"/>
              </a:rPr>
              <a:t> Course Preparation Activities</a:t>
            </a:r>
            <a:endParaRPr lang="en-US" dirty="0"/>
          </a:p>
        </p:txBody>
      </p:sp>
      <p:sp>
        <p:nvSpPr>
          <p:cNvPr id="15" name="Content Placeholder 4">
            <a:extLst>
              <a:ext uri="{FF2B5EF4-FFF2-40B4-BE49-F238E27FC236}">
                <a16:creationId xmlns:a16="http://schemas.microsoft.com/office/drawing/2014/main" id="{F8DE03FF-5C0A-49E7-A75A-79EA3E3B9F6F}"/>
              </a:ext>
            </a:extLst>
          </p:cNvPr>
          <p:cNvSpPr>
            <a:spLocks noGrp="1"/>
          </p:cNvSpPr>
          <p:nvPr>
            <p:ph sz="quarter" idx="3"/>
          </p:nvPr>
        </p:nvSpPr>
        <p:spPr>
          <a:xfrm>
            <a:off x="4782036" y="2988665"/>
            <a:ext cx="4194763" cy="1920986"/>
          </a:xfrm>
        </p:spPr>
        <p:txBody>
          <a:bodyPr/>
          <a:lstStyle/>
          <a:p>
            <a:endParaRPr lang="en-US" dirty="0"/>
          </a:p>
          <a:p>
            <a:pPr marL="0" indent="0">
              <a:buNone/>
            </a:pPr>
            <a:r>
              <a:rPr lang="en-US" dirty="0">
                <a:sym typeface="Wingdings" panose="05000000000000000000" pitchFamily="2" charset="2"/>
              </a:rPr>
              <a:t> Key Tools for Success</a:t>
            </a:r>
            <a:endParaRPr lang="en-US" dirty="0"/>
          </a:p>
        </p:txBody>
      </p:sp>
      <p:graphicFrame>
        <p:nvGraphicFramePr>
          <p:cNvPr id="8" name="Content Placeholder 2">
            <a:extLst>
              <a:ext uri="{FF2B5EF4-FFF2-40B4-BE49-F238E27FC236}">
                <a16:creationId xmlns:a16="http://schemas.microsoft.com/office/drawing/2014/main" id="{588D4107-7107-4658-B0E1-ECE8182E5935}"/>
              </a:ext>
            </a:extLst>
          </p:cNvPr>
          <p:cNvGraphicFramePr>
            <a:graphicFrameLocks noGrp="1"/>
          </p:cNvGraphicFramePr>
          <p:nvPr>
            <p:ph sz="half" idx="1"/>
            <p:extLst>
              <p:ext uri="{D42A27DB-BD31-4B8C-83A1-F6EECF244321}">
                <p14:modId xmlns:p14="http://schemas.microsoft.com/office/powerpoint/2010/main" val="3509800325"/>
              </p:ext>
            </p:extLst>
          </p:nvPr>
        </p:nvGraphicFramePr>
        <p:xfrm>
          <a:off x="167790" y="1067679"/>
          <a:ext cx="4530344" cy="384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396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EED-027D-4CB4-8351-42A5D7AD64EF}"/>
              </a:ext>
            </a:extLst>
          </p:cNvPr>
          <p:cNvSpPr>
            <a:spLocks noGrp="1"/>
          </p:cNvSpPr>
          <p:nvPr>
            <p:ph type="title"/>
          </p:nvPr>
        </p:nvSpPr>
        <p:spPr/>
        <p:txBody>
          <a:bodyPr/>
          <a:lstStyle/>
          <a:p>
            <a:r>
              <a:rPr lang="en-US" dirty="0"/>
              <a:t>Breakout Exercise</a:t>
            </a:r>
          </a:p>
        </p:txBody>
      </p:sp>
      <p:sp>
        <p:nvSpPr>
          <p:cNvPr id="3" name="Content Placeholder 2">
            <a:extLst>
              <a:ext uri="{FF2B5EF4-FFF2-40B4-BE49-F238E27FC236}">
                <a16:creationId xmlns:a16="http://schemas.microsoft.com/office/drawing/2014/main" id="{64276DB9-58C0-49CA-98FB-CCE48F415A09}"/>
              </a:ext>
            </a:extLst>
          </p:cNvPr>
          <p:cNvSpPr>
            <a:spLocks noGrp="1"/>
          </p:cNvSpPr>
          <p:nvPr>
            <p:ph sz="half" idx="1"/>
          </p:nvPr>
        </p:nvSpPr>
        <p:spPr/>
        <p:txBody>
          <a:bodyPr/>
          <a:lstStyle/>
          <a:p>
            <a:r>
              <a:rPr lang="en-US" dirty="0"/>
              <a:t>Given:</a:t>
            </a:r>
          </a:p>
          <a:p>
            <a:pPr lvl="1"/>
            <a:r>
              <a:rPr lang="en-US" dirty="0"/>
              <a:t>Your interview results</a:t>
            </a:r>
          </a:p>
          <a:p>
            <a:pPr lvl="1"/>
            <a:r>
              <a:rPr lang="en-US" dirty="0"/>
              <a:t>The FCE Course Director Workbook</a:t>
            </a:r>
          </a:p>
          <a:p>
            <a:endParaRPr lang="en-US" dirty="0"/>
          </a:p>
          <a:p>
            <a:r>
              <a:rPr lang="en-US" dirty="0"/>
              <a:t>Get to know your facilitator…and answer this question:</a:t>
            </a:r>
          </a:p>
          <a:p>
            <a:pPr marL="0" indent="0" algn="ctr">
              <a:buNone/>
            </a:pPr>
            <a:r>
              <a:rPr lang="en-US" sz="3600" b="1" dirty="0"/>
              <a:t>What are the most important topics for flight-level leadership development?</a:t>
            </a:r>
          </a:p>
        </p:txBody>
      </p:sp>
      <p:sp>
        <p:nvSpPr>
          <p:cNvPr id="5" name="TextBox 4">
            <a:extLst>
              <a:ext uri="{FF2B5EF4-FFF2-40B4-BE49-F238E27FC236}">
                <a16:creationId xmlns:a16="http://schemas.microsoft.com/office/drawing/2014/main" id="{57B73B28-AF13-4A66-AE2C-EB7F7D970EF5}"/>
              </a:ext>
            </a:extLst>
          </p:cNvPr>
          <p:cNvSpPr txBox="1"/>
          <p:nvPr/>
        </p:nvSpPr>
        <p:spPr>
          <a:xfrm>
            <a:off x="5358984" y="681312"/>
            <a:ext cx="2711692" cy="369332"/>
          </a:xfrm>
          <a:prstGeom prst="rect">
            <a:avLst/>
          </a:prstGeom>
          <a:noFill/>
        </p:spPr>
        <p:txBody>
          <a:bodyPr wrap="square">
            <a:spAutoFit/>
          </a:bodyPr>
          <a:lstStyle/>
          <a:p>
            <a:pPr algn="r"/>
            <a:r>
              <a:rPr lang="en-US" dirty="0">
                <a:solidFill>
                  <a:schemeClr val="bg1"/>
                </a:solidFill>
              </a:rPr>
              <a:t>Breakout Group Slide I-1</a:t>
            </a:r>
          </a:p>
        </p:txBody>
      </p:sp>
      <p:sp>
        <p:nvSpPr>
          <p:cNvPr id="7" name="TextBox 6">
            <a:extLst>
              <a:ext uri="{FF2B5EF4-FFF2-40B4-BE49-F238E27FC236}">
                <a16:creationId xmlns:a16="http://schemas.microsoft.com/office/drawing/2014/main" id="{505DC146-C7BF-41B9-9533-F2D9D27D28C4}"/>
              </a:ext>
            </a:extLst>
          </p:cNvPr>
          <p:cNvSpPr txBox="1"/>
          <p:nvPr/>
        </p:nvSpPr>
        <p:spPr>
          <a:xfrm>
            <a:off x="5904756" y="1670630"/>
            <a:ext cx="2711691" cy="584775"/>
          </a:xfrm>
          <a:prstGeom prst="rect">
            <a:avLst/>
          </a:prstGeom>
          <a:noFill/>
        </p:spPr>
        <p:txBody>
          <a:bodyPr wrap="square">
            <a:spAutoFit/>
          </a:bodyPr>
          <a:lstStyle/>
          <a:p>
            <a:pPr algn="ctr"/>
            <a:r>
              <a:rPr lang="en-US" sz="3200" b="1" dirty="0">
                <a:latin typeface="Mongolian Baiti" panose="03000500000000000000" pitchFamily="66" charset="0"/>
                <a:cs typeface="Mongolian Baiti" panose="03000500000000000000" pitchFamily="66" charset="0"/>
              </a:rPr>
              <a:t>15 Minutes</a:t>
            </a:r>
            <a:endParaRPr lang="en-US" sz="32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200235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19F3-424C-4CE0-B1BF-974D64484622}"/>
              </a:ext>
            </a:extLst>
          </p:cNvPr>
          <p:cNvSpPr>
            <a:spLocks noGrp="1"/>
          </p:cNvSpPr>
          <p:nvPr>
            <p:ph type="title"/>
          </p:nvPr>
        </p:nvSpPr>
        <p:spPr/>
        <p:txBody>
          <a:bodyPr/>
          <a:lstStyle/>
          <a:p>
            <a:r>
              <a:rPr lang="en-US" dirty="0"/>
              <a:t>Go to </a:t>
            </a:r>
            <a:br>
              <a:rPr lang="en-US" dirty="0"/>
            </a:br>
            <a:r>
              <a:rPr lang="en-US" dirty="0"/>
              <a:t>Breakout Groups</a:t>
            </a:r>
          </a:p>
        </p:txBody>
      </p:sp>
      <p:sp>
        <p:nvSpPr>
          <p:cNvPr id="5" name="Text Placeholder 4">
            <a:extLst>
              <a:ext uri="{FF2B5EF4-FFF2-40B4-BE49-F238E27FC236}">
                <a16:creationId xmlns:a16="http://schemas.microsoft.com/office/drawing/2014/main" id="{39612AC5-76FB-4CC1-812D-F0CEA87A044D}"/>
              </a:ext>
            </a:extLst>
          </p:cNvPr>
          <p:cNvSpPr>
            <a:spLocks noGrp="1"/>
          </p:cNvSpPr>
          <p:nvPr>
            <p:ph type="body" idx="1"/>
          </p:nvPr>
        </p:nvSpPr>
        <p:spPr/>
        <p:txBody>
          <a:bodyPr/>
          <a:lstStyle/>
          <a:p>
            <a:r>
              <a:rPr lang="en-US" dirty="0"/>
              <a:t>Return here in 15 minutes…</a:t>
            </a:r>
          </a:p>
        </p:txBody>
      </p:sp>
      <p:pic>
        <p:nvPicPr>
          <p:cNvPr id="6" name="Picture 5">
            <a:extLst>
              <a:ext uri="{FF2B5EF4-FFF2-40B4-BE49-F238E27FC236}">
                <a16:creationId xmlns:a16="http://schemas.microsoft.com/office/drawing/2014/main" id="{487D41CC-4495-4739-9A1E-77259125CAD9}"/>
              </a:ext>
            </a:extLst>
          </p:cNvPr>
          <p:cNvPicPr>
            <a:picLocks noChangeAspect="1"/>
          </p:cNvPicPr>
          <p:nvPr/>
        </p:nvPicPr>
        <p:blipFill>
          <a:blip r:embed="rId3"/>
          <a:stretch>
            <a:fillRect/>
          </a:stretch>
        </p:blipFill>
        <p:spPr>
          <a:xfrm>
            <a:off x="6000883" y="1330036"/>
            <a:ext cx="2436984" cy="2269413"/>
          </a:xfrm>
          <a:prstGeom prst="rect">
            <a:avLst/>
          </a:prstGeom>
        </p:spPr>
      </p:pic>
    </p:spTree>
    <p:extLst>
      <p:ext uri="{BB962C8B-B14F-4D97-AF65-F5344CB8AC3E}">
        <p14:creationId xmlns:p14="http://schemas.microsoft.com/office/powerpoint/2010/main" val="32281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EED-027D-4CB4-8351-42A5D7AD64EF}"/>
              </a:ext>
            </a:extLst>
          </p:cNvPr>
          <p:cNvSpPr>
            <a:spLocks noGrp="1"/>
          </p:cNvSpPr>
          <p:nvPr>
            <p:ph type="title"/>
          </p:nvPr>
        </p:nvSpPr>
        <p:spPr/>
        <p:txBody>
          <a:bodyPr/>
          <a:lstStyle/>
          <a:p>
            <a:r>
              <a:rPr lang="en-US" dirty="0"/>
              <a:t>Breakout Exercise</a:t>
            </a:r>
          </a:p>
        </p:txBody>
      </p:sp>
      <p:sp>
        <p:nvSpPr>
          <p:cNvPr id="3" name="Content Placeholder 2">
            <a:extLst>
              <a:ext uri="{FF2B5EF4-FFF2-40B4-BE49-F238E27FC236}">
                <a16:creationId xmlns:a16="http://schemas.microsoft.com/office/drawing/2014/main" id="{64276DB9-58C0-49CA-98FB-CCE48F415A09}"/>
              </a:ext>
            </a:extLst>
          </p:cNvPr>
          <p:cNvSpPr>
            <a:spLocks noGrp="1"/>
          </p:cNvSpPr>
          <p:nvPr>
            <p:ph sz="half" idx="1"/>
          </p:nvPr>
        </p:nvSpPr>
        <p:spPr/>
        <p:txBody>
          <a:bodyPr/>
          <a:lstStyle/>
          <a:p>
            <a:r>
              <a:rPr lang="en-US" dirty="0"/>
              <a:t>Given:</a:t>
            </a:r>
          </a:p>
          <a:p>
            <a:pPr lvl="1"/>
            <a:r>
              <a:rPr lang="en-US" dirty="0"/>
              <a:t>Your interview results</a:t>
            </a:r>
          </a:p>
          <a:p>
            <a:pPr lvl="1"/>
            <a:r>
              <a:rPr lang="en-US" dirty="0"/>
              <a:t>The FCE Course Director Workbook</a:t>
            </a:r>
          </a:p>
          <a:p>
            <a:endParaRPr lang="en-US" dirty="0"/>
          </a:p>
          <a:p>
            <a:r>
              <a:rPr lang="en-US" dirty="0"/>
              <a:t>Get to know your facilitator…and answer this question:</a:t>
            </a:r>
          </a:p>
          <a:p>
            <a:pPr marL="0" indent="0" algn="ctr">
              <a:buNone/>
            </a:pPr>
            <a:r>
              <a:rPr lang="en-US" sz="3600" b="1" dirty="0"/>
              <a:t>What are the most important topics for flight-level leadership development?</a:t>
            </a:r>
          </a:p>
        </p:txBody>
      </p:sp>
      <p:sp>
        <p:nvSpPr>
          <p:cNvPr id="5" name="TextBox 4">
            <a:extLst>
              <a:ext uri="{FF2B5EF4-FFF2-40B4-BE49-F238E27FC236}">
                <a16:creationId xmlns:a16="http://schemas.microsoft.com/office/drawing/2014/main" id="{57B73B28-AF13-4A66-AE2C-EB7F7D970EF5}"/>
              </a:ext>
            </a:extLst>
          </p:cNvPr>
          <p:cNvSpPr txBox="1"/>
          <p:nvPr/>
        </p:nvSpPr>
        <p:spPr>
          <a:xfrm>
            <a:off x="5358984" y="681312"/>
            <a:ext cx="2711692" cy="369332"/>
          </a:xfrm>
          <a:prstGeom prst="rect">
            <a:avLst/>
          </a:prstGeom>
          <a:noFill/>
        </p:spPr>
        <p:txBody>
          <a:bodyPr wrap="square">
            <a:spAutoFit/>
          </a:bodyPr>
          <a:lstStyle/>
          <a:p>
            <a:pPr algn="r"/>
            <a:r>
              <a:rPr lang="en-US" dirty="0">
                <a:solidFill>
                  <a:schemeClr val="bg1"/>
                </a:solidFill>
              </a:rPr>
              <a:t>Breakout Group Slide I-1</a:t>
            </a:r>
          </a:p>
        </p:txBody>
      </p:sp>
      <p:sp>
        <p:nvSpPr>
          <p:cNvPr id="7" name="TextBox 6">
            <a:extLst>
              <a:ext uri="{FF2B5EF4-FFF2-40B4-BE49-F238E27FC236}">
                <a16:creationId xmlns:a16="http://schemas.microsoft.com/office/drawing/2014/main" id="{505DC146-C7BF-41B9-9533-F2D9D27D28C4}"/>
              </a:ext>
            </a:extLst>
          </p:cNvPr>
          <p:cNvSpPr txBox="1"/>
          <p:nvPr/>
        </p:nvSpPr>
        <p:spPr>
          <a:xfrm>
            <a:off x="5904756" y="1670630"/>
            <a:ext cx="2711691" cy="584775"/>
          </a:xfrm>
          <a:prstGeom prst="rect">
            <a:avLst/>
          </a:prstGeom>
          <a:noFill/>
        </p:spPr>
        <p:txBody>
          <a:bodyPr wrap="square">
            <a:spAutoFit/>
          </a:bodyPr>
          <a:lstStyle/>
          <a:p>
            <a:pPr algn="ctr"/>
            <a:r>
              <a:rPr lang="en-US" sz="3200" b="1" dirty="0">
                <a:latin typeface="Mongolian Baiti" panose="03000500000000000000" pitchFamily="66" charset="0"/>
                <a:cs typeface="Mongolian Baiti" panose="03000500000000000000" pitchFamily="66" charset="0"/>
              </a:rPr>
              <a:t>15 Minutes</a:t>
            </a:r>
            <a:endParaRPr lang="en-US" sz="32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131863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A761-0118-44CA-8225-E74580F13A63}"/>
              </a:ext>
            </a:extLst>
          </p:cNvPr>
          <p:cNvSpPr>
            <a:spLocks noGrp="1"/>
          </p:cNvSpPr>
          <p:nvPr>
            <p:ph type="title"/>
          </p:nvPr>
        </p:nvSpPr>
        <p:spPr/>
        <p:txBody>
          <a:bodyPr lIns="91440" tIns="45720" rIns="91440" bIns="45720" anchor="ctr"/>
          <a:lstStyle/>
          <a:p>
            <a:r>
              <a:rPr lang="en-US">
                <a:latin typeface="Mongolian Baiti"/>
                <a:cs typeface="Mongolian Baiti"/>
              </a:rPr>
              <a:t>Group Instructions</a:t>
            </a:r>
          </a:p>
        </p:txBody>
      </p:sp>
      <p:sp>
        <p:nvSpPr>
          <p:cNvPr id="3" name="Content Placeholder 2">
            <a:extLst>
              <a:ext uri="{FF2B5EF4-FFF2-40B4-BE49-F238E27FC236}">
                <a16:creationId xmlns:a16="http://schemas.microsoft.com/office/drawing/2014/main" id="{C763460D-FB13-4C7C-BD5E-8013CD1689D8}"/>
              </a:ext>
            </a:extLst>
          </p:cNvPr>
          <p:cNvSpPr>
            <a:spLocks noGrp="1"/>
          </p:cNvSpPr>
          <p:nvPr>
            <p:ph sz="half" idx="1"/>
          </p:nvPr>
        </p:nvSpPr>
        <p:spPr/>
        <p:txBody>
          <a:bodyPr lIns="91440" tIns="45720" rIns="91440" bIns="45720" anchor="t"/>
          <a:lstStyle/>
          <a:p>
            <a:pPr marL="342265" indent="-342265"/>
            <a:r>
              <a:rPr lang="en-US">
                <a:latin typeface="Mongolian Baiti"/>
                <a:cs typeface="Mongolian Baiti"/>
              </a:rPr>
              <a:t>Discuss the results of YOUR interviews, and answer:</a:t>
            </a:r>
            <a:br>
              <a:rPr lang="en-US" dirty="0">
                <a:latin typeface="Mongolian Baiti"/>
                <a:cs typeface="Mongolian Baiti"/>
              </a:rPr>
            </a:br>
            <a:endParaRPr lang="en-US"/>
          </a:p>
          <a:p>
            <a:pPr marL="0" indent="0" algn="ctr">
              <a:buNone/>
            </a:pPr>
            <a:r>
              <a:rPr lang="en-US" b="1">
                <a:latin typeface="Mongolian Baiti"/>
                <a:cs typeface="Mongolian Baiti"/>
              </a:rPr>
              <a:t>What are the most important topics for flight-level leadership development?</a:t>
            </a:r>
            <a:endParaRPr lang="en-US">
              <a:latin typeface="Mongolian Baiti"/>
              <a:cs typeface="Mongolian Baiti"/>
            </a:endParaRPr>
          </a:p>
          <a:p>
            <a:pPr marL="1142365" lvl="2" indent="-227965"/>
            <a:endParaRPr lang="en-US" dirty="0"/>
          </a:p>
          <a:p>
            <a:pPr marL="342265" indent="-342265"/>
            <a:r>
              <a:rPr lang="en-US">
                <a:latin typeface="Mongolian Baiti"/>
                <a:cs typeface="Mongolian Baiti"/>
              </a:rPr>
              <a:t>What must ABSOLUTELY be covered for a course in your unit?</a:t>
            </a:r>
          </a:p>
          <a:p>
            <a:pPr marL="342265" indent="-342265"/>
            <a:endParaRPr lang="en-US" dirty="0">
              <a:latin typeface="Mongolian Baiti"/>
              <a:cs typeface="Mongolian Baiti"/>
            </a:endParaRPr>
          </a:p>
          <a:p>
            <a:pPr marL="342265" indent="-342265"/>
            <a:r>
              <a:rPr lang="en-US">
                <a:latin typeface="Mongolian Baiti"/>
                <a:cs typeface="Mongolian Baiti"/>
              </a:rPr>
              <a:t>Record your thoughts in your workbook</a:t>
            </a:r>
            <a:endParaRPr lang="en-US"/>
          </a:p>
          <a:p>
            <a:pPr marL="342265" indent="-342265"/>
            <a:endParaRPr lang="en-US" dirty="0"/>
          </a:p>
          <a:p>
            <a:pPr marL="342265" indent="-342265"/>
            <a:endParaRPr lang="en-US" dirty="0"/>
          </a:p>
        </p:txBody>
      </p:sp>
    </p:spTree>
    <p:extLst>
      <p:ext uri="{BB962C8B-B14F-4D97-AF65-F5344CB8AC3E}">
        <p14:creationId xmlns:p14="http://schemas.microsoft.com/office/powerpoint/2010/main" val="25207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8DFB-C4F1-47E7-BB80-6402F148A806}"/>
              </a:ext>
            </a:extLst>
          </p:cNvPr>
          <p:cNvSpPr>
            <a:spLocks noGrp="1"/>
          </p:cNvSpPr>
          <p:nvPr>
            <p:ph type="title"/>
          </p:nvPr>
        </p:nvSpPr>
        <p:spPr/>
        <p:txBody>
          <a:bodyPr lIns="91440" tIns="45720" rIns="91440" bIns="45720" anchor="ctr"/>
          <a:lstStyle/>
          <a:p>
            <a:r>
              <a:rPr lang="en-US" dirty="0">
                <a:latin typeface="Mongolian Baiti"/>
                <a:cs typeface="Mongolian Baiti"/>
              </a:rPr>
              <a:t>Sample Topics </a:t>
            </a:r>
            <a:br>
              <a:rPr lang="en-US" dirty="0">
                <a:latin typeface="Mongolian Baiti"/>
                <a:cs typeface="Mongolian Baiti"/>
              </a:rPr>
            </a:br>
            <a:r>
              <a:rPr lang="en-US" dirty="0">
                <a:latin typeface="Mongolian Baiti"/>
                <a:cs typeface="Mongolian Baiti"/>
              </a:rPr>
              <a:t>from a Wing Commander</a:t>
            </a:r>
            <a:endParaRPr lang="en-US" dirty="0"/>
          </a:p>
        </p:txBody>
      </p:sp>
      <p:sp>
        <p:nvSpPr>
          <p:cNvPr id="3" name="Content Placeholder 2">
            <a:extLst>
              <a:ext uri="{FF2B5EF4-FFF2-40B4-BE49-F238E27FC236}">
                <a16:creationId xmlns:a16="http://schemas.microsoft.com/office/drawing/2014/main" id="{73ED9607-837C-4724-AA18-8A17D03BDA5A}"/>
              </a:ext>
            </a:extLst>
          </p:cNvPr>
          <p:cNvSpPr>
            <a:spLocks noGrp="1"/>
          </p:cNvSpPr>
          <p:nvPr>
            <p:ph sz="half" idx="1"/>
          </p:nvPr>
        </p:nvSpPr>
        <p:spPr>
          <a:xfrm>
            <a:off x="167790" y="1067679"/>
            <a:ext cx="3290297" cy="3841972"/>
          </a:xfrm>
        </p:spPr>
        <p:txBody>
          <a:bodyPr lIns="91440" tIns="45720" rIns="91440" bIns="45720" anchor="t"/>
          <a:lstStyle/>
          <a:p>
            <a:pPr marL="342265" indent="-342265"/>
            <a:r>
              <a:rPr lang="en-US" sz="2000">
                <a:latin typeface="Mongolian Baiti"/>
                <a:cs typeface="Mongolian Baiti"/>
              </a:rPr>
              <a:t>Most Important Topics:</a:t>
            </a:r>
            <a:endParaRPr lang="en-US" sz="2000"/>
          </a:p>
          <a:p>
            <a:pPr marL="742315" lvl="1" indent="-285115"/>
            <a:r>
              <a:rPr lang="en-US" sz="1800">
                <a:latin typeface="Mongolian Baiti"/>
                <a:cs typeface="Mongolian Baiti"/>
              </a:rPr>
              <a:t>Roles and Responsibilities</a:t>
            </a:r>
          </a:p>
          <a:p>
            <a:pPr marL="742315" lvl="1" indent="-285115"/>
            <a:r>
              <a:rPr lang="en-US" sz="1800">
                <a:latin typeface="Mongolian Baiti"/>
                <a:cs typeface="Mongolian Baiti"/>
              </a:rPr>
              <a:t>Conflict Management</a:t>
            </a:r>
          </a:p>
          <a:p>
            <a:pPr marL="742315" lvl="1" indent="-285115"/>
            <a:r>
              <a:rPr lang="en-US" sz="1800">
                <a:latin typeface="Mongolian Baiti"/>
                <a:cs typeface="Mongolian Baiti"/>
              </a:rPr>
              <a:t>Effective Communications</a:t>
            </a:r>
          </a:p>
          <a:p>
            <a:pPr marL="742315" lvl="1" indent="-285115"/>
            <a:r>
              <a:rPr lang="en-US" sz="1800">
                <a:latin typeface="Mongolian Baiti"/>
                <a:cs typeface="Mongolian Baiti"/>
              </a:rPr>
              <a:t>Mentoring</a:t>
            </a:r>
          </a:p>
          <a:p>
            <a:pPr marL="742315" lvl="1" indent="-285115"/>
            <a:r>
              <a:rPr lang="en-US" sz="1800">
                <a:latin typeface="Mongolian Baiti"/>
                <a:cs typeface="Mongolian Baiti"/>
              </a:rPr>
              <a:t>Problem Solving/Decision Making</a:t>
            </a:r>
          </a:p>
          <a:p>
            <a:pPr marL="742315" lvl="1" indent="-285115"/>
            <a:r>
              <a:rPr lang="en-US" sz="1800">
                <a:latin typeface="Mongolian Baiti"/>
                <a:cs typeface="Mongolian Baiti"/>
              </a:rPr>
              <a:t>Team Building/Team Leadership</a:t>
            </a:r>
          </a:p>
        </p:txBody>
      </p:sp>
      <p:sp>
        <p:nvSpPr>
          <p:cNvPr id="5" name="Content Placeholder 4">
            <a:extLst>
              <a:ext uri="{FF2B5EF4-FFF2-40B4-BE49-F238E27FC236}">
                <a16:creationId xmlns:a16="http://schemas.microsoft.com/office/drawing/2014/main" id="{0F31ED75-B416-43A0-AEAC-8595D963E418}"/>
              </a:ext>
            </a:extLst>
          </p:cNvPr>
          <p:cNvSpPr>
            <a:spLocks noGrp="1"/>
          </p:cNvSpPr>
          <p:nvPr>
            <p:ph sz="quarter" idx="2"/>
          </p:nvPr>
        </p:nvSpPr>
        <p:spPr>
          <a:xfrm>
            <a:off x="3541990" y="1067680"/>
            <a:ext cx="5434810" cy="1920986"/>
          </a:xfrm>
        </p:spPr>
        <p:txBody>
          <a:bodyPr lIns="91440" tIns="45720" rIns="91440" bIns="45720" anchor="t"/>
          <a:lstStyle/>
          <a:p>
            <a:pPr marL="342265" indent="-342265"/>
            <a:r>
              <a:rPr lang="en-US" sz="2000" dirty="0">
                <a:latin typeface="Mongolian Baiti"/>
                <a:cs typeface="Mongolian Baiti"/>
              </a:rPr>
              <a:t>Specific Problems to Address:</a:t>
            </a:r>
          </a:p>
          <a:p>
            <a:pPr marL="742315" lvl="1" indent="-285115"/>
            <a:r>
              <a:rPr lang="en-US" sz="1800" dirty="0">
                <a:latin typeface="Mongolian Baiti"/>
                <a:cs typeface="Mongolian Baiti"/>
              </a:rPr>
              <a:t>Team Building</a:t>
            </a:r>
          </a:p>
        </p:txBody>
      </p:sp>
      <p:sp>
        <p:nvSpPr>
          <p:cNvPr id="6" name="Content Placeholder 5">
            <a:extLst>
              <a:ext uri="{FF2B5EF4-FFF2-40B4-BE49-F238E27FC236}">
                <a16:creationId xmlns:a16="http://schemas.microsoft.com/office/drawing/2014/main" id="{05B1C270-CEF5-46B0-A874-6FAB6BF7CC90}"/>
              </a:ext>
            </a:extLst>
          </p:cNvPr>
          <p:cNvSpPr>
            <a:spLocks noGrp="1"/>
          </p:cNvSpPr>
          <p:nvPr>
            <p:ph sz="quarter" idx="3"/>
          </p:nvPr>
        </p:nvSpPr>
        <p:spPr>
          <a:xfrm>
            <a:off x="3541989" y="2988665"/>
            <a:ext cx="2954717" cy="1920986"/>
          </a:xfrm>
        </p:spPr>
        <p:txBody>
          <a:bodyPr lIns="91440" tIns="45720" rIns="91440" bIns="45720" anchor="t"/>
          <a:lstStyle/>
          <a:p>
            <a:pPr marL="342265" indent="-342265"/>
            <a:r>
              <a:rPr lang="en-US" sz="2000" dirty="0">
                <a:latin typeface="Mongolian Baiti"/>
                <a:cs typeface="Mongolian Baiti"/>
              </a:rPr>
              <a:t>Focus:</a:t>
            </a:r>
            <a:endParaRPr lang="en-US" sz="2000" dirty="0"/>
          </a:p>
          <a:p>
            <a:pPr marL="742315" lvl="1" indent="-285115"/>
            <a:r>
              <a:rPr lang="en-US" sz="1800" dirty="0">
                <a:latin typeface="Mongolian Baiti"/>
                <a:cs typeface="Mongolian Baiti"/>
              </a:rPr>
              <a:t>CGO</a:t>
            </a:r>
            <a:endParaRPr lang="en-US" sz="1800" dirty="0"/>
          </a:p>
          <a:p>
            <a:pPr marL="742315" lvl="1" indent="-285115"/>
            <a:r>
              <a:rPr lang="en-US" sz="1800" dirty="0">
                <a:latin typeface="Mongolian Baiti"/>
                <a:cs typeface="Mongolian Baiti"/>
              </a:rPr>
              <a:t>Flight-level Enlisted and Civilian Leaders</a:t>
            </a:r>
          </a:p>
        </p:txBody>
      </p:sp>
      <p:pic>
        <p:nvPicPr>
          <p:cNvPr id="4" name="Picture 4" descr="Logo&#10;&#10;Description automatically generated">
            <a:extLst>
              <a:ext uri="{FF2B5EF4-FFF2-40B4-BE49-F238E27FC236}">
                <a16:creationId xmlns:a16="http://schemas.microsoft.com/office/drawing/2014/main" id="{0D8C8BB9-D4D1-4D27-A6CF-84385B2423B0}"/>
              </a:ext>
            </a:extLst>
          </p:cNvPr>
          <p:cNvPicPr>
            <a:picLocks noChangeAspect="1"/>
          </p:cNvPicPr>
          <p:nvPr/>
        </p:nvPicPr>
        <p:blipFill>
          <a:blip r:embed="rId3"/>
          <a:stretch>
            <a:fillRect/>
          </a:stretch>
        </p:blipFill>
        <p:spPr>
          <a:xfrm>
            <a:off x="7114636" y="1068935"/>
            <a:ext cx="1783511" cy="1776365"/>
          </a:xfrm>
          <a:prstGeom prst="rect">
            <a:avLst/>
          </a:prstGeom>
        </p:spPr>
      </p:pic>
      <p:sp>
        <p:nvSpPr>
          <p:cNvPr id="9" name="Content Placeholder 5">
            <a:extLst>
              <a:ext uri="{FF2B5EF4-FFF2-40B4-BE49-F238E27FC236}">
                <a16:creationId xmlns:a16="http://schemas.microsoft.com/office/drawing/2014/main" id="{631955C4-1039-44BF-AC46-45E114B188DF}"/>
              </a:ext>
            </a:extLst>
          </p:cNvPr>
          <p:cNvSpPr txBox="1">
            <a:spLocks/>
          </p:cNvSpPr>
          <p:nvPr/>
        </p:nvSpPr>
        <p:spPr>
          <a:xfrm>
            <a:off x="6616587" y="2990103"/>
            <a:ext cx="2329302" cy="1920986"/>
          </a:xfrm>
          <a:prstGeom prst="rect">
            <a:avLst/>
          </a:prstGeom>
        </p:spPr>
        <p:txBody>
          <a:bodyPr lIns="91440" tIns="45720" rIns="91440" bIns="45720" anchor="t"/>
          <a:lstStyle>
            <a:lvl1pPr marL="342814" indent="-342814" algn="l" defTabSz="457085" rtl="0" eaLnBrk="1" latinLnBrk="0" hangingPunct="1">
              <a:spcBef>
                <a:spcPct val="20000"/>
              </a:spcBef>
              <a:buFont typeface="Arial"/>
              <a:buChar char="•"/>
              <a:defRPr sz="2400" kern="1200">
                <a:solidFill>
                  <a:schemeClr val="tx1"/>
                </a:solidFill>
                <a:latin typeface="Mongolian Baiti" panose="03000500000000000000" pitchFamily="66" charset="0"/>
                <a:ea typeface="+mn-ea"/>
                <a:cs typeface="Mongolian Baiti" panose="03000500000000000000" pitchFamily="66" charset="0"/>
              </a:defRPr>
            </a:lvl1pPr>
            <a:lvl2pPr marL="742763" indent="-285678" algn="l" defTabSz="457085" rtl="0" eaLnBrk="1" latinLnBrk="0" hangingPunct="1">
              <a:spcBef>
                <a:spcPct val="20000"/>
              </a:spcBef>
              <a:buFont typeface="Arial"/>
              <a:buChar char="–"/>
              <a:defRPr sz="2000" kern="1200">
                <a:solidFill>
                  <a:schemeClr val="tx1"/>
                </a:solidFill>
                <a:latin typeface="Mongolian Baiti" panose="03000500000000000000" pitchFamily="66" charset="0"/>
                <a:ea typeface="+mn-ea"/>
                <a:cs typeface="Mongolian Baiti" panose="03000500000000000000" pitchFamily="66" charset="0"/>
              </a:defRPr>
            </a:lvl2pPr>
            <a:lvl3pPr marL="1142712" indent="-228542" algn="l" defTabSz="457085" rtl="0" eaLnBrk="1" latinLnBrk="0" hangingPunct="1">
              <a:spcBef>
                <a:spcPct val="20000"/>
              </a:spcBef>
              <a:buFont typeface="Arial"/>
              <a:buChar char="•"/>
              <a:defRPr sz="1800" kern="1200">
                <a:solidFill>
                  <a:schemeClr val="tx1"/>
                </a:solidFill>
                <a:latin typeface="Mongolian Baiti" panose="03000500000000000000" pitchFamily="66" charset="0"/>
                <a:ea typeface="+mn-ea"/>
                <a:cs typeface="Mongolian Baiti" panose="03000500000000000000" pitchFamily="66" charset="0"/>
              </a:defRPr>
            </a:lvl3pPr>
            <a:lvl4pPr marL="1599797" indent="-228542" algn="l" defTabSz="457085" rtl="0" eaLnBrk="1" latinLnBrk="0" hangingPunct="1">
              <a:spcBef>
                <a:spcPct val="20000"/>
              </a:spcBef>
              <a:buFont typeface="Arial"/>
              <a:buChar char="–"/>
              <a:defRPr sz="1600" kern="1200">
                <a:solidFill>
                  <a:schemeClr val="tx1"/>
                </a:solidFill>
                <a:latin typeface="Mongolian Baiti" panose="03000500000000000000" pitchFamily="66" charset="0"/>
                <a:ea typeface="+mn-ea"/>
                <a:cs typeface="Mongolian Baiti" panose="03000500000000000000" pitchFamily="66" charset="0"/>
              </a:defRPr>
            </a:lvl4pPr>
            <a:lvl5pPr marL="2056881" indent="-228542" algn="l" defTabSz="457085" rtl="0" eaLnBrk="1" latinLnBrk="0" hangingPunct="1">
              <a:spcBef>
                <a:spcPct val="20000"/>
              </a:spcBef>
              <a:buFont typeface="Arial"/>
              <a:buChar char="»"/>
              <a:defRPr sz="1600" kern="1200">
                <a:solidFill>
                  <a:schemeClr val="tx1"/>
                </a:solidFill>
                <a:latin typeface="Mongolian Baiti" panose="03000500000000000000" pitchFamily="66" charset="0"/>
                <a:ea typeface="+mn-ea"/>
                <a:cs typeface="Mongolian Baiti" panose="03000500000000000000" pitchFamily="66" charset="0"/>
              </a:defRPr>
            </a:lvl5pPr>
            <a:lvl6pPr marL="2513967" indent="-228542" algn="l" defTabSz="457085" rtl="0" eaLnBrk="1" latinLnBrk="0" hangingPunct="1">
              <a:spcBef>
                <a:spcPct val="20000"/>
              </a:spcBef>
              <a:buFont typeface="Arial"/>
              <a:buChar char="•"/>
              <a:defRPr sz="2000" kern="1200">
                <a:solidFill>
                  <a:schemeClr val="tx1"/>
                </a:solidFill>
                <a:latin typeface="+mn-lt"/>
                <a:ea typeface="+mn-ea"/>
                <a:cs typeface="+mn-cs"/>
              </a:defRPr>
            </a:lvl6pPr>
            <a:lvl7pPr marL="2971053" indent="-228542" algn="l" defTabSz="457085" rtl="0" eaLnBrk="1" latinLnBrk="0" hangingPunct="1">
              <a:spcBef>
                <a:spcPct val="20000"/>
              </a:spcBef>
              <a:buFont typeface="Arial"/>
              <a:buChar char="•"/>
              <a:defRPr sz="2000" kern="1200">
                <a:solidFill>
                  <a:schemeClr val="tx1"/>
                </a:solidFill>
                <a:latin typeface="+mn-lt"/>
                <a:ea typeface="+mn-ea"/>
                <a:cs typeface="+mn-cs"/>
              </a:defRPr>
            </a:lvl7pPr>
            <a:lvl8pPr marL="3428137" indent="-228542" algn="l" defTabSz="457085" rtl="0" eaLnBrk="1" latinLnBrk="0" hangingPunct="1">
              <a:spcBef>
                <a:spcPct val="20000"/>
              </a:spcBef>
              <a:buFont typeface="Arial"/>
              <a:buChar char="•"/>
              <a:defRPr sz="2000" kern="1200">
                <a:solidFill>
                  <a:schemeClr val="tx1"/>
                </a:solidFill>
                <a:latin typeface="+mn-lt"/>
                <a:ea typeface="+mn-ea"/>
                <a:cs typeface="+mn-cs"/>
              </a:defRPr>
            </a:lvl8pPr>
            <a:lvl9pPr marL="3885222" indent="-228542" algn="l" defTabSz="457085" rtl="0" eaLnBrk="1" latinLnBrk="0" hangingPunct="1">
              <a:spcBef>
                <a:spcPct val="20000"/>
              </a:spcBef>
              <a:buFont typeface="Arial"/>
              <a:buChar char="•"/>
              <a:defRPr sz="2000" kern="1200">
                <a:solidFill>
                  <a:schemeClr val="tx1"/>
                </a:solidFill>
                <a:latin typeface="+mn-lt"/>
                <a:ea typeface="+mn-ea"/>
                <a:cs typeface="+mn-cs"/>
              </a:defRPr>
            </a:lvl9pPr>
          </a:lstStyle>
          <a:p>
            <a:pPr marL="342265" indent="-342265"/>
            <a:r>
              <a:rPr lang="en-US" sz="2000">
                <a:latin typeface="Mongolian Baiti"/>
                <a:cs typeface="Mongolian Baiti"/>
              </a:rPr>
              <a:t>Length:</a:t>
            </a:r>
            <a:endParaRPr lang="en-US" sz="2000"/>
          </a:p>
          <a:p>
            <a:pPr marL="742315" lvl="1" indent="-285115"/>
            <a:r>
              <a:rPr lang="en-US" sz="1800">
                <a:latin typeface="Mongolian Baiti"/>
                <a:cs typeface="Mongolian Baiti"/>
              </a:rPr>
              <a:t>5 days</a:t>
            </a:r>
            <a:br>
              <a:rPr lang="en-US" sz="1800" dirty="0">
                <a:latin typeface="Mongolian Baiti"/>
                <a:cs typeface="Mongolian Baiti"/>
              </a:rPr>
            </a:br>
            <a:endParaRPr lang="en-US" sz="1800" dirty="0">
              <a:latin typeface="Mongolian Baiti"/>
              <a:cs typeface="Mongolian Baiti"/>
            </a:endParaRPr>
          </a:p>
          <a:p>
            <a:pPr marL="342265" indent="-342265"/>
            <a:r>
              <a:rPr lang="en-US" sz="2000">
                <a:latin typeface="Mongolian Baiti"/>
                <a:cs typeface="Mongolian Baiti"/>
              </a:rPr>
              <a:t>Wiling to speak?</a:t>
            </a:r>
          </a:p>
          <a:p>
            <a:pPr marL="742315" lvl="1" indent="-285115"/>
            <a:r>
              <a:rPr lang="en-US" sz="1600">
                <a:latin typeface="Mongolian Baiti"/>
                <a:cs typeface="Mongolian Baiti"/>
              </a:rPr>
              <a:t>Yes</a:t>
            </a:r>
          </a:p>
        </p:txBody>
      </p:sp>
    </p:spTree>
    <p:extLst>
      <p:ext uri="{BB962C8B-B14F-4D97-AF65-F5344CB8AC3E}">
        <p14:creationId xmlns:p14="http://schemas.microsoft.com/office/powerpoint/2010/main" val="408254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19F3-424C-4CE0-B1BF-974D64484622}"/>
              </a:ext>
            </a:extLst>
          </p:cNvPr>
          <p:cNvSpPr>
            <a:spLocks noGrp="1"/>
          </p:cNvSpPr>
          <p:nvPr>
            <p:ph type="title"/>
          </p:nvPr>
        </p:nvSpPr>
        <p:spPr/>
        <p:txBody>
          <a:bodyPr/>
          <a:lstStyle/>
          <a:p>
            <a:r>
              <a:rPr lang="en-US" dirty="0"/>
              <a:t>Return from Breakout Groups</a:t>
            </a:r>
          </a:p>
        </p:txBody>
      </p:sp>
      <p:sp>
        <p:nvSpPr>
          <p:cNvPr id="5" name="Text Placeholder 4">
            <a:extLst>
              <a:ext uri="{FF2B5EF4-FFF2-40B4-BE49-F238E27FC236}">
                <a16:creationId xmlns:a16="http://schemas.microsoft.com/office/drawing/2014/main" id="{39612AC5-76FB-4CC1-812D-F0CEA87A044D}"/>
              </a:ext>
            </a:extLst>
          </p:cNvPr>
          <p:cNvSpPr>
            <a:spLocks noGrp="1"/>
          </p:cNvSpPr>
          <p:nvPr>
            <p:ph type="body" idx="1"/>
          </p:nvPr>
        </p:nvSpPr>
        <p:spPr/>
        <p:txBody>
          <a:bodyPr/>
          <a:lstStyle/>
          <a:p>
            <a:pPr algn="r"/>
            <a:r>
              <a:rPr lang="en-US" dirty="0"/>
              <a:t>Picking up where we left off…</a:t>
            </a:r>
          </a:p>
        </p:txBody>
      </p:sp>
    </p:spTree>
    <p:extLst>
      <p:ext uri="{BB962C8B-B14F-4D97-AF65-F5344CB8AC3E}">
        <p14:creationId xmlns:p14="http://schemas.microsoft.com/office/powerpoint/2010/main" val="34153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Workshop </a:t>
            </a:r>
            <a:br>
              <a:rPr lang="en-US" dirty="0">
                <a:latin typeface="Mongolian Baiti"/>
                <a:cs typeface="Mongolian Baiti"/>
              </a:rPr>
            </a:br>
            <a:r>
              <a:rPr lang="en-US" dirty="0">
                <a:latin typeface="Mongolian Baiti"/>
                <a:cs typeface="Mongolian Baiti"/>
              </a:rPr>
              <a:t>Part II(A)</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i="1" dirty="0">
                <a:latin typeface="Mongolian Baiti"/>
                <a:cs typeface="Mongolian Baiti"/>
              </a:rPr>
              <a:t>What is The Flight Commander's Edge?</a:t>
            </a:r>
            <a:endParaRPr lang="en-US" i="1" dirty="0"/>
          </a:p>
        </p:txBody>
      </p:sp>
      <p:pic>
        <p:nvPicPr>
          <p:cNvPr id="7" name="Picture 6">
            <a:extLst>
              <a:ext uri="{FF2B5EF4-FFF2-40B4-BE49-F238E27FC236}">
                <a16:creationId xmlns:a16="http://schemas.microsoft.com/office/drawing/2014/main" id="{0AE07A86-4347-48D8-AB5E-8603C005FA34}"/>
              </a:ext>
            </a:extLst>
          </p:cNvPr>
          <p:cNvPicPr>
            <a:picLocks noChangeAspect="1"/>
          </p:cNvPicPr>
          <p:nvPr/>
        </p:nvPicPr>
        <p:blipFill rotWithShape="1">
          <a:blip r:embed="rId3"/>
          <a:srcRect t="5705"/>
          <a:stretch/>
        </p:blipFill>
        <p:spPr>
          <a:xfrm>
            <a:off x="6011780" y="1488499"/>
            <a:ext cx="2426087" cy="2139950"/>
          </a:xfrm>
          <a:prstGeom prst="rect">
            <a:avLst/>
          </a:prstGeom>
        </p:spPr>
      </p:pic>
    </p:spTree>
    <p:extLst>
      <p:ext uri="{BB962C8B-B14F-4D97-AF65-F5344CB8AC3E}">
        <p14:creationId xmlns:p14="http://schemas.microsoft.com/office/powerpoint/2010/main" val="67771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745FC-03C8-4DA8-8B6C-5BF2493D4113}"/>
              </a:ext>
            </a:extLst>
          </p:cNvPr>
          <p:cNvSpPr>
            <a:spLocks noGrp="1"/>
          </p:cNvSpPr>
          <p:nvPr>
            <p:ph type="title"/>
          </p:nvPr>
        </p:nvSpPr>
        <p:spPr/>
        <p:txBody>
          <a:bodyPr/>
          <a:lstStyle/>
          <a:p>
            <a:r>
              <a:rPr lang="en-US" dirty="0"/>
              <a:t>What is The Flight Commander’s Edge?</a:t>
            </a:r>
          </a:p>
        </p:txBody>
      </p:sp>
      <p:pic>
        <p:nvPicPr>
          <p:cNvPr id="3" name="Content Placeholder 2" descr="A picture containing diagram&#10;&#10;Description automatically generated">
            <a:extLst>
              <a:ext uri="{FF2B5EF4-FFF2-40B4-BE49-F238E27FC236}">
                <a16:creationId xmlns:a16="http://schemas.microsoft.com/office/drawing/2014/main" id="{15BAE86B-A5B9-4FDC-8B28-E8433C75F592}"/>
              </a:ext>
            </a:extLst>
          </p:cNvPr>
          <p:cNvPicPr>
            <a:picLocks noGrp="1" noChangeAspect="1"/>
          </p:cNvPicPr>
          <p:nvPr>
            <p:ph sz="half" idx="1"/>
          </p:nvPr>
        </p:nvPicPr>
        <p:blipFill>
          <a:blip r:embed="rId3"/>
          <a:stretch>
            <a:fillRect/>
          </a:stretch>
        </p:blipFill>
        <p:spPr>
          <a:xfrm>
            <a:off x="3042507" y="1031085"/>
            <a:ext cx="3058985" cy="2739792"/>
          </a:xfrm>
        </p:spPr>
      </p:pic>
      <p:pic>
        <p:nvPicPr>
          <p:cNvPr id="7" name="Picture 6" descr="Logo&#10;&#10;Description automatically generated">
            <a:extLst>
              <a:ext uri="{FF2B5EF4-FFF2-40B4-BE49-F238E27FC236}">
                <a16:creationId xmlns:a16="http://schemas.microsoft.com/office/drawing/2014/main" id="{321A6518-3F9E-47D0-9D96-1A73E7647EAB}"/>
              </a:ext>
            </a:extLst>
          </p:cNvPr>
          <p:cNvPicPr>
            <a:picLocks noChangeAspect="1"/>
          </p:cNvPicPr>
          <p:nvPr/>
        </p:nvPicPr>
        <p:blipFill>
          <a:blip r:embed="rId4"/>
          <a:stretch>
            <a:fillRect/>
          </a:stretch>
        </p:blipFill>
        <p:spPr>
          <a:xfrm>
            <a:off x="5662701" y="3016917"/>
            <a:ext cx="2412672" cy="1507920"/>
          </a:xfrm>
          <a:prstGeom prst="rect">
            <a:avLst/>
          </a:prstGeom>
        </p:spPr>
      </p:pic>
      <p:pic>
        <p:nvPicPr>
          <p:cNvPr id="1026" name="Picture 2" descr="Air Force Univresity logo.">
            <a:extLst>
              <a:ext uri="{FF2B5EF4-FFF2-40B4-BE49-F238E27FC236}">
                <a16:creationId xmlns:a16="http://schemas.microsoft.com/office/drawing/2014/main" id="{3739E188-A828-4692-B815-0B52F4888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627" y="2992617"/>
            <a:ext cx="1860553" cy="153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244A-E2DB-447C-A8DB-F5F10D138FF6}"/>
              </a:ext>
            </a:extLst>
          </p:cNvPr>
          <p:cNvSpPr>
            <a:spLocks noGrp="1"/>
          </p:cNvSpPr>
          <p:nvPr>
            <p:ph type="title"/>
          </p:nvPr>
        </p:nvSpPr>
        <p:spPr/>
        <p:txBody>
          <a:bodyPr lIns="91440" tIns="45720" rIns="91440" bIns="45720" anchor="ctr"/>
          <a:lstStyle/>
          <a:p>
            <a:r>
              <a:rPr lang="en-US" sz="2800">
                <a:latin typeface="Mongolian Baiti"/>
                <a:cs typeface="Mongolian Baiti"/>
              </a:rPr>
              <a:t>Why was the </a:t>
            </a:r>
            <a:br>
              <a:rPr lang="en-US" sz="2800">
                <a:latin typeface="Mongolian Baiti"/>
                <a:cs typeface="Mongolian Baiti"/>
              </a:rPr>
            </a:br>
            <a:r>
              <a:rPr lang="en-US" sz="2800">
                <a:latin typeface="Mongolian Baiti"/>
                <a:cs typeface="Mongolian Baiti"/>
              </a:rPr>
              <a:t>Flight Commander’s Edge Established?</a:t>
            </a:r>
            <a:endParaRPr lang="en-US" sz="2800" dirty="0">
              <a:latin typeface="Mongolian Baiti"/>
              <a:cs typeface="Mongolian Baiti"/>
            </a:endParaRPr>
          </a:p>
        </p:txBody>
      </p:sp>
      <p:sp>
        <p:nvSpPr>
          <p:cNvPr id="3" name="Content Placeholder 2">
            <a:extLst>
              <a:ext uri="{FF2B5EF4-FFF2-40B4-BE49-F238E27FC236}">
                <a16:creationId xmlns:a16="http://schemas.microsoft.com/office/drawing/2014/main" id="{EEAFDAA1-3A18-435A-91B8-7059335562E4}"/>
              </a:ext>
            </a:extLst>
          </p:cNvPr>
          <p:cNvSpPr>
            <a:spLocks noGrp="1"/>
          </p:cNvSpPr>
          <p:nvPr>
            <p:ph sz="half" idx="1"/>
          </p:nvPr>
        </p:nvSpPr>
        <p:spPr>
          <a:xfrm>
            <a:off x="167789" y="1067679"/>
            <a:ext cx="5914959" cy="3841972"/>
          </a:xfrm>
        </p:spPr>
        <p:txBody>
          <a:bodyPr/>
          <a:lstStyle/>
          <a:p>
            <a:pPr marL="0" indent="0">
              <a:buNone/>
            </a:pPr>
            <a:r>
              <a:rPr lang="en-US" dirty="0"/>
              <a:t>SECAF/CSAF/CMSAF memo (1 June 2018)</a:t>
            </a:r>
          </a:p>
          <a:p>
            <a:pPr marL="0" indent="0" algn="ctr">
              <a:buNone/>
            </a:pPr>
            <a:r>
              <a:rPr lang="en-US" dirty="0"/>
              <a:t> “Squadron Revitalization Implementation Plan”</a:t>
            </a:r>
          </a:p>
          <a:p>
            <a:pPr marL="0" indent="0">
              <a:buNone/>
            </a:pPr>
            <a:endParaRPr lang="en-US" sz="1800" i="1" dirty="0">
              <a:solidFill>
                <a:prstClr val="black"/>
              </a:solidFill>
              <a:latin typeface="Mongolian Baiti" panose="03000500000000000000" pitchFamily="66" charset="0"/>
              <a:cs typeface="Mongolian Baiti" panose="03000500000000000000" pitchFamily="66" charset="0"/>
            </a:endParaRPr>
          </a:p>
          <a:p>
            <a:pPr marL="0" indent="0" algn="ctr">
              <a:buNone/>
            </a:pPr>
            <a:r>
              <a:rPr lang="en-US" sz="1800" i="1" dirty="0">
                <a:solidFill>
                  <a:prstClr val="black"/>
                </a:solidFill>
                <a:latin typeface="Mongolian Baiti" panose="03000500000000000000" pitchFamily="66" charset="0"/>
                <a:cs typeface="Mongolian Baiti" panose="03000500000000000000" pitchFamily="66" charset="0"/>
              </a:rPr>
              <a:t>“Wing Commanders will establish Flight Commander/leader courses focused on key skills needed to succeed in this first essential level of leadership.  AETC will offer course content options but Wing Commanders will have ownership of the curriculum.”</a:t>
            </a:r>
          </a:p>
          <a:p>
            <a:pPr marL="0" indent="0" algn="ctr">
              <a:buNone/>
            </a:pPr>
            <a:endParaRPr lang="en-US" sz="1800" i="1" dirty="0">
              <a:solidFill>
                <a:prstClr val="black"/>
              </a:solidFill>
              <a:latin typeface="Mongolian Baiti" panose="03000500000000000000" pitchFamily="66" charset="0"/>
              <a:cs typeface="Mongolian Baiti" panose="03000500000000000000" pitchFamily="66" charset="0"/>
            </a:endParaRPr>
          </a:p>
          <a:p>
            <a:endParaRPr lang="en-US" dirty="0"/>
          </a:p>
        </p:txBody>
      </p:sp>
      <p:pic>
        <p:nvPicPr>
          <p:cNvPr id="5" name="Picture 5">
            <a:extLst>
              <a:ext uri="{FF2B5EF4-FFF2-40B4-BE49-F238E27FC236}">
                <a16:creationId xmlns:a16="http://schemas.microsoft.com/office/drawing/2014/main" id="{E3DB489F-5DA7-4616-9A46-148A39AD4F29}"/>
              </a:ext>
            </a:extLst>
          </p:cNvPr>
          <p:cNvPicPr>
            <a:picLocks noChangeAspect="1"/>
          </p:cNvPicPr>
          <p:nvPr/>
        </p:nvPicPr>
        <p:blipFill>
          <a:blip r:embed="rId3"/>
          <a:stretch>
            <a:fillRect/>
          </a:stretch>
        </p:blipFill>
        <p:spPr>
          <a:xfrm>
            <a:off x="6233011" y="1220058"/>
            <a:ext cx="2743200" cy="1894449"/>
          </a:xfrm>
          <a:prstGeom prst="rect">
            <a:avLst/>
          </a:prstGeom>
        </p:spPr>
      </p:pic>
      <p:sp>
        <p:nvSpPr>
          <p:cNvPr id="7" name="TextBox 6">
            <a:extLst>
              <a:ext uri="{FF2B5EF4-FFF2-40B4-BE49-F238E27FC236}">
                <a16:creationId xmlns:a16="http://schemas.microsoft.com/office/drawing/2014/main" id="{4DB1188A-91F3-42AF-AAC8-4BD55C27AAA6}"/>
              </a:ext>
            </a:extLst>
          </p:cNvPr>
          <p:cNvSpPr txBox="1"/>
          <p:nvPr/>
        </p:nvSpPr>
        <p:spPr>
          <a:xfrm>
            <a:off x="195558" y="4263320"/>
            <a:ext cx="8650268" cy="646331"/>
          </a:xfrm>
          <a:prstGeom prst="rect">
            <a:avLst/>
          </a:prstGeom>
          <a:solidFill>
            <a:schemeClr val="tx1">
              <a:lumMod val="65000"/>
              <a:lumOff val="35000"/>
            </a:schemeClr>
          </a:solidFill>
        </p:spPr>
        <p:txBody>
          <a:bodyPr wrap="square">
            <a:spAutoFit/>
          </a:bodyPr>
          <a:lstStyle/>
          <a:p>
            <a:pPr marL="0" indent="0" algn="ctr">
              <a:buNone/>
            </a:pPr>
            <a:r>
              <a:rPr lang="en-US" sz="1800" dirty="0">
                <a:solidFill>
                  <a:schemeClr val="bg1"/>
                </a:solidFill>
              </a:rPr>
              <a:t>AU to “Develop initial set of </a:t>
            </a:r>
            <a:r>
              <a:rPr lang="en-US" sz="1800" u="sng" dirty="0">
                <a:solidFill>
                  <a:schemeClr val="bg1"/>
                </a:solidFill>
              </a:rPr>
              <a:t>course materials </a:t>
            </a:r>
            <a:r>
              <a:rPr lang="en-US" sz="1800" dirty="0">
                <a:solidFill>
                  <a:schemeClr val="bg1"/>
                </a:solidFill>
              </a:rPr>
              <a:t>for a </a:t>
            </a:r>
            <a:r>
              <a:rPr lang="en-US" sz="1800" u="sng" dirty="0">
                <a:solidFill>
                  <a:schemeClr val="bg1"/>
                </a:solidFill>
              </a:rPr>
              <a:t>Flight Commander development course</a:t>
            </a:r>
            <a:r>
              <a:rPr lang="en-US" sz="1800" dirty="0">
                <a:solidFill>
                  <a:schemeClr val="bg1"/>
                </a:solidFill>
              </a:rPr>
              <a:t>, which Wings can modify and package into Wing-level courses.”</a:t>
            </a:r>
          </a:p>
        </p:txBody>
      </p:sp>
    </p:spTree>
    <p:extLst>
      <p:ext uri="{BB962C8B-B14F-4D97-AF65-F5344CB8AC3E}">
        <p14:creationId xmlns:p14="http://schemas.microsoft.com/office/powerpoint/2010/main" val="23230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3EBD7-7472-428A-AB0C-DCDE66BA3A21}"/>
              </a:ext>
            </a:extLst>
          </p:cNvPr>
          <p:cNvSpPr>
            <a:spLocks noGrp="1"/>
          </p:cNvSpPr>
          <p:nvPr>
            <p:ph type="body" idx="1"/>
          </p:nvPr>
        </p:nvSpPr>
        <p:spPr/>
        <p:txBody>
          <a:bodyPr/>
          <a:lstStyle/>
          <a:p>
            <a:r>
              <a:rPr lang="en-US" dirty="0"/>
              <a:t>Before Break</a:t>
            </a:r>
          </a:p>
        </p:txBody>
      </p:sp>
      <p:sp>
        <p:nvSpPr>
          <p:cNvPr id="3" name="Content Placeholder 2">
            <a:extLst>
              <a:ext uri="{FF2B5EF4-FFF2-40B4-BE49-F238E27FC236}">
                <a16:creationId xmlns:a16="http://schemas.microsoft.com/office/drawing/2014/main" id="{7574A331-38DC-4C8E-97D5-16D70E12C4B8}"/>
              </a:ext>
            </a:extLst>
          </p:cNvPr>
          <p:cNvSpPr>
            <a:spLocks noGrp="1"/>
          </p:cNvSpPr>
          <p:nvPr>
            <p:ph sz="half" idx="2"/>
          </p:nvPr>
        </p:nvSpPr>
        <p:spPr>
          <a:xfrm>
            <a:off x="162494" y="1563419"/>
            <a:ext cx="4664477" cy="3346233"/>
          </a:xfrm>
        </p:spPr>
        <p:txBody>
          <a:bodyPr lIns="91440" tIns="45720" rIns="91440" bIns="45720" anchor="t"/>
          <a:lstStyle/>
          <a:p>
            <a:pPr marL="342265" indent="-342265"/>
            <a:r>
              <a:rPr lang="en-US" dirty="0">
                <a:latin typeface="Mongolian Baiti"/>
                <a:cs typeface="Mongolian Baiti"/>
              </a:rPr>
              <a:t>Welcome (5 min) </a:t>
            </a:r>
            <a:r>
              <a:rPr lang="en-US" dirty="0">
                <a:solidFill>
                  <a:srgbClr val="FF0000"/>
                </a:solidFill>
                <a:latin typeface="Mongolian Baiti"/>
                <a:cs typeface="Mongolian Baiti"/>
              </a:rPr>
              <a:t>- Courtney</a:t>
            </a:r>
            <a:endParaRPr lang="en-US" dirty="0">
              <a:solidFill>
                <a:srgbClr val="FF0000"/>
              </a:solidFill>
            </a:endParaRPr>
          </a:p>
          <a:p>
            <a:pPr marL="342265" indent="-342265"/>
            <a:r>
              <a:rPr lang="en-US" dirty="0">
                <a:latin typeface="Mongolian Baiti"/>
                <a:cs typeface="Mongolian Baiti"/>
              </a:rPr>
              <a:t>Pre-Work and Takeaways (5 min) </a:t>
            </a:r>
            <a:r>
              <a:rPr lang="en-US" dirty="0">
                <a:solidFill>
                  <a:srgbClr val="FF0000"/>
                </a:solidFill>
                <a:latin typeface="Mongolian Baiti"/>
                <a:cs typeface="Mongolian Baiti"/>
              </a:rPr>
              <a:t>- Courtney</a:t>
            </a:r>
            <a:endParaRPr lang="en-US" dirty="0"/>
          </a:p>
          <a:p>
            <a:pPr marL="742315" lvl="1" indent="-285115"/>
            <a:r>
              <a:rPr lang="en-US" dirty="0">
                <a:latin typeface="Mongolian Baiti"/>
                <a:cs typeface="Mongolian Baiti"/>
              </a:rPr>
              <a:t>Breakout Session (15 min) </a:t>
            </a:r>
            <a:r>
              <a:rPr lang="en-US" dirty="0">
                <a:solidFill>
                  <a:srgbClr val="FF0000"/>
                </a:solidFill>
                <a:latin typeface="Mongolian Baiti"/>
                <a:cs typeface="Mongolian Baiti"/>
              </a:rPr>
              <a:t>- all</a:t>
            </a:r>
            <a:endParaRPr lang="en-US" dirty="0">
              <a:solidFill>
                <a:srgbClr val="FF0000"/>
              </a:solidFill>
            </a:endParaRPr>
          </a:p>
          <a:p>
            <a:pPr marL="342265" indent="-342265"/>
            <a:r>
              <a:rPr lang="en-US" dirty="0">
                <a:latin typeface="Mongolian Baiti"/>
                <a:cs typeface="Mongolian Baiti"/>
              </a:rPr>
              <a:t>What is </a:t>
            </a:r>
            <a:r>
              <a:rPr lang="en-US" i="1" dirty="0">
                <a:latin typeface="Mongolian Baiti"/>
                <a:cs typeface="Mongolian Baiti"/>
              </a:rPr>
              <a:t>The Flight Commander’s Edge </a:t>
            </a:r>
            <a:r>
              <a:rPr lang="en-US" dirty="0">
                <a:latin typeface="Mongolian Baiti"/>
                <a:cs typeface="Mongolian Baiti"/>
              </a:rPr>
              <a:t>(5 min) </a:t>
            </a:r>
            <a:r>
              <a:rPr lang="en-US" dirty="0">
                <a:solidFill>
                  <a:srgbClr val="FF0000"/>
                </a:solidFill>
                <a:latin typeface="Mongolian Baiti"/>
                <a:cs typeface="Mongolian Baiti"/>
              </a:rPr>
              <a:t>- Courtney</a:t>
            </a:r>
            <a:endParaRPr lang="en-US" dirty="0"/>
          </a:p>
          <a:p>
            <a:pPr marL="342265" indent="-342265"/>
            <a:r>
              <a:rPr lang="en-US" dirty="0">
                <a:latin typeface="Mongolian Baiti"/>
                <a:cs typeface="Mongolian Baiti"/>
              </a:rPr>
              <a:t>Flight Commander Leadership Course (10 min) </a:t>
            </a:r>
            <a:r>
              <a:rPr lang="en-US" dirty="0">
                <a:solidFill>
                  <a:srgbClr val="FF0000"/>
                </a:solidFill>
                <a:latin typeface="Mongolian Baiti"/>
                <a:cs typeface="Mongolian Baiti"/>
              </a:rPr>
              <a:t>- KV</a:t>
            </a:r>
            <a:endParaRPr lang="en-US" dirty="0">
              <a:solidFill>
                <a:srgbClr val="FF0000"/>
              </a:solidFill>
            </a:endParaRPr>
          </a:p>
          <a:p>
            <a:pPr marL="342265" indent="-342265"/>
            <a:r>
              <a:rPr lang="en-US" dirty="0">
                <a:solidFill>
                  <a:srgbClr val="000000"/>
                </a:solidFill>
                <a:latin typeface="Mongolian Baiti"/>
                <a:cs typeface="Mongolian Baiti"/>
              </a:rPr>
              <a:t>How</a:t>
            </a:r>
            <a:r>
              <a:rPr lang="en-US" dirty="0">
                <a:latin typeface="Mongolian Baiti"/>
                <a:cs typeface="Mongolian Baiti"/>
              </a:rPr>
              <a:t> do lessons work? (10 min) </a:t>
            </a:r>
            <a:r>
              <a:rPr lang="en-US" dirty="0">
                <a:solidFill>
                  <a:srgbClr val="FF0000"/>
                </a:solidFill>
                <a:latin typeface="Mongolian Baiti"/>
                <a:cs typeface="Mongolian Baiti"/>
              </a:rPr>
              <a:t>- Mike</a:t>
            </a:r>
            <a:endParaRPr lang="en-US" dirty="0">
              <a:solidFill>
                <a:srgbClr val="FF0000"/>
              </a:solidFill>
            </a:endParaRPr>
          </a:p>
          <a:p>
            <a:pPr marL="342265" indent="-342265"/>
            <a:r>
              <a:rPr lang="en-US" dirty="0"/>
              <a:t>Break (10 min)</a:t>
            </a:r>
          </a:p>
          <a:p>
            <a:pPr marL="342265" indent="-342265"/>
            <a:endParaRPr lang="en-US" dirty="0"/>
          </a:p>
        </p:txBody>
      </p:sp>
      <p:sp>
        <p:nvSpPr>
          <p:cNvPr id="5" name="Text Placeholder 4">
            <a:extLst>
              <a:ext uri="{FF2B5EF4-FFF2-40B4-BE49-F238E27FC236}">
                <a16:creationId xmlns:a16="http://schemas.microsoft.com/office/drawing/2014/main" id="{B3162E32-2841-4369-AA41-3AB97C3C4C20}"/>
              </a:ext>
            </a:extLst>
          </p:cNvPr>
          <p:cNvSpPr>
            <a:spLocks noGrp="1"/>
          </p:cNvSpPr>
          <p:nvPr>
            <p:ph type="body" sz="quarter" idx="3"/>
          </p:nvPr>
        </p:nvSpPr>
        <p:spPr/>
        <p:txBody>
          <a:bodyPr/>
          <a:lstStyle/>
          <a:p>
            <a:r>
              <a:rPr lang="en-US" dirty="0"/>
              <a:t>After Break</a:t>
            </a:r>
          </a:p>
        </p:txBody>
      </p:sp>
      <p:sp>
        <p:nvSpPr>
          <p:cNvPr id="6" name="Content Placeholder 5">
            <a:extLst>
              <a:ext uri="{FF2B5EF4-FFF2-40B4-BE49-F238E27FC236}">
                <a16:creationId xmlns:a16="http://schemas.microsoft.com/office/drawing/2014/main" id="{7B8D1307-A12D-4D44-B260-91F3D9EBC71D}"/>
              </a:ext>
            </a:extLst>
          </p:cNvPr>
          <p:cNvSpPr>
            <a:spLocks noGrp="1"/>
          </p:cNvSpPr>
          <p:nvPr>
            <p:ph sz="quarter" idx="4"/>
          </p:nvPr>
        </p:nvSpPr>
        <p:spPr/>
        <p:txBody>
          <a:bodyPr lIns="91440" tIns="45720" rIns="91440" bIns="45720" anchor="t"/>
          <a:lstStyle/>
          <a:p>
            <a:pPr marL="342265" indent="-342265"/>
            <a:r>
              <a:rPr lang="en-US" dirty="0">
                <a:latin typeface="Mongolian Baiti"/>
                <a:cs typeface="Mongolian Baiti"/>
              </a:rPr>
              <a:t>Designing a Flight Commander Leadership Course (10 min) </a:t>
            </a:r>
            <a:r>
              <a:rPr lang="en-US" dirty="0">
                <a:solidFill>
                  <a:srgbClr val="FF0000"/>
                </a:solidFill>
                <a:latin typeface="Mongolian Baiti"/>
                <a:cs typeface="Mongolian Baiti"/>
              </a:rPr>
              <a:t>- Mike</a:t>
            </a:r>
            <a:endParaRPr lang="en-US" dirty="0">
              <a:solidFill>
                <a:srgbClr val="FF0000"/>
              </a:solidFill>
            </a:endParaRPr>
          </a:p>
          <a:p>
            <a:pPr marL="742315" lvl="1" indent="-285115"/>
            <a:r>
              <a:rPr lang="en-US" dirty="0"/>
              <a:t>Breakout Session (20 min)</a:t>
            </a:r>
          </a:p>
          <a:p>
            <a:pPr marL="742315" lvl="1" indent="-285115"/>
            <a:r>
              <a:rPr lang="en-US" dirty="0"/>
              <a:t>Debrief (10 min)</a:t>
            </a:r>
          </a:p>
          <a:p>
            <a:pPr marL="342265" indent="-342265"/>
            <a:r>
              <a:rPr lang="en-US" dirty="0">
                <a:latin typeface="Mongolian Baiti"/>
                <a:cs typeface="Mongolian Baiti"/>
              </a:rPr>
              <a:t>Preparing for Execution (5 min)</a:t>
            </a:r>
            <a:r>
              <a:rPr lang="en-US" dirty="0">
                <a:solidFill>
                  <a:srgbClr val="FF0000"/>
                </a:solidFill>
                <a:latin typeface="Mongolian Baiti"/>
                <a:cs typeface="Mongolian Baiti"/>
              </a:rPr>
              <a:t> - Courtney</a:t>
            </a:r>
            <a:endParaRPr lang="en-US" dirty="0">
              <a:solidFill>
                <a:srgbClr val="FF0000"/>
              </a:solidFill>
            </a:endParaRPr>
          </a:p>
          <a:p>
            <a:pPr marL="342265" indent="-342265"/>
            <a:r>
              <a:rPr lang="en-US" dirty="0">
                <a:latin typeface="Mongolian Baiti"/>
                <a:cs typeface="Mongolian Baiti"/>
              </a:rPr>
              <a:t>Q&amp;A (10 min) </a:t>
            </a:r>
            <a:r>
              <a:rPr lang="en-US" dirty="0">
                <a:solidFill>
                  <a:srgbClr val="FF0000"/>
                </a:solidFill>
                <a:latin typeface="Mongolian Baiti"/>
                <a:cs typeface="Mongolian Baiti"/>
              </a:rPr>
              <a:t>- Courtney/All</a:t>
            </a:r>
            <a:endParaRPr lang="en-US" dirty="0">
              <a:solidFill>
                <a:srgbClr val="FF0000"/>
              </a:solidFill>
            </a:endParaRPr>
          </a:p>
          <a:p>
            <a:pPr marL="342265" indent="-342265"/>
            <a:r>
              <a:rPr lang="en-US" dirty="0">
                <a:latin typeface="Mongolian Baiti"/>
                <a:cs typeface="Mongolian Baiti"/>
              </a:rPr>
              <a:t>Help?  The FCE Community (5 min) </a:t>
            </a:r>
            <a:r>
              <a:rPr lang="en-US" dirty="0">
                <a:solidFill>
                  <a:srgbClr val="FF0000"/>
                </a:solidFill>
                <a:latin typeface="Mongolian Baiti"/>
                <a:cs typeface="Mongolian Baiti"/>
              </a:rPr>
              <a:t>- KV</a:t>
            </a:r>
            <a:endParaRPr lang="en-US" dirty="0">
              <a:solidFill>
                <a:srgbClr val="FF0000"/>
              </a:solidFill>
            </a:endParaRPr>
          </a:p>
          <a:p>
            <a:pPr marL="342265" indent="-342265"/>
            <a:r>
              <a:rPr lang="en-US" dirty="0">
                <a:latin typeface="Mongolian Baiti"/>
                <a:cs typeface="Mongolian Baiti"/>
              </a:rPr>
              <a:t>Closing </a:t>
            </a:r>
            <a:r>
              <a:rPr lang="en-US" dirty="0">
                <a:solidFill>
                  <a:srgbClr val="FF0000"/>
                </a:solidFill>
                <a:latin typeface="Mongolian Baiti"/>
                <a:cs typeface="Mongolian Baiti"/>
              </a:rPr>
              <a:t>- Courtney</a:t>
            </a:r>
            <a:endParaRPr lang="en-US" dirty="0">
              <a:solidFill>
                <a:srgbClr val="FF0000"/>
              </a:solidFill>
            </a:endParaRPr>
          </a:p>
          <a:p>
            <a:pPr marL="342265" indent="-342265"/>
            <a:endParaRPr lang="en-US" dirty="0"/>
          </a:p>
          <a:p>
            <a:pPr marL="342265" indent="-342265"/>
            <a:endParaRPr lang="en-US" dirty="0"/>
          </a:p>
          <a:p>
            <a:pPr marL="342265" indent="-342265"/>
            <a:endParaRPr lang="en-US" dirty="0"/>
          </a:p>
        </p:txBody>
      </p:sp>
      <p:sp>
        <p:nvSpPr>
          <p:cNvPr id="2" name="Title 1">
            <a:extLst>
              <a:ext uri="{FF2B5EF4-FFF2-40B4-BE49-F238E27FC236}">
                <a16:creationId xmlns:a16="http://schemas.microsoft.com/office/drawing/2014/main" id="{2BDCFCFF-052D-4F93-AD16-0DD55608B3BA}"/>
              </a:ext>
            </a:extLst>
          </p:cNvPr>
          <p:cNvSpPr>
            <a:spLocks noGrp="1"/>
          </p:cNvSpPr>
          <p:nvPr>
            <p:ph type="title"/>
          </p:nvPr>
        </p:nvSpPr>
        <p:spPr/>
        <p:txBody>
          <a:bodyPr lIns="91440" tIns="45720" rIns="91440" bIns="45720" anchor="ctr"/>
          <a:lstStyle/>
          <a:p>
            <a:r>
              <a:rPr lang="en-US" dirty="0">
                <a:latin typeface="Mongolian Baiti"/>
                <a:cs typeface="Mongolian Baiti"/>
              </a:rPr>
              <a:t>Speakers (Hidden Slide)</a:t>
            </a:r>
            <a:endParaRPr lang="en-US" dirty="0"/>
          </a:p>
        </p:txBody>
      </p:sp>
    </p:spTree>
    <p:extLst>
      <p:ext uri="{BB962C8B-B14F-4D97-AF65-F5344CB8AC3E}">
        <p14:creationId xmlns:p14="http://schemas.microsoft.com/office/powerpoint/2010/main" val="150309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AB142-B137-4F87-A1C2-B30E3FCB6DDE}"/>
              </a:ext>
            </a:extLst>
          </p:cNvPr>
          <p:cNvSpPr>
            <a:spLocks noGrp="1"/>
          </p:cNvSpPr>
          <p:nvPr>
            <p:ph sz="half" idx="1"/>
          </p:nvPr>
        </p:nvSpPr>
        <p:spPr>
          <a:xfrm>
            <a:off x="167793" y="1067679"/>
            <a:ext cx="5788772" cy="3841972"/>
          </a:xfrm>
        </p:spPr>
        <p:txBody>
          <a:bodyPr>
            <a:normAutofit/>
          </a:bodyPr>
          <a:lstStyle/>
          <a:p>
            <a:pPr marL="0" indent="0" algn="ctr">
              <a:buNone/>
            </a:pPr>
            <a:r>
              <a:rPr lang="en-US" dirty="0"/>
              <a:t>Not everyone has access to a Wing-sponsored course…</a:t>
            </a:r>
          </a:p>
        </p:txBody>
      </p:sp>
      <p:sp>
        <p:nvSpPr>
          <p:cNvPr id="8" name="Content Placeholder 2">
            <a:extLst>
              <a:ext uri="{FF2B5EF4-FFF2-40B4-BE49-F238E27FC236}">
                <a16:creationId xmlns:a16="http://schemas.microsoft.com/office/drawing/2014/main" id="{E5BC14DF-E08D-4249-B1C2-F9ACFA27929B}"/>
              </a:ext>
            </a:extLst>
          </p:cNvPr>
          <p:cNvSpPr>
            <a:spLocks noGrp="1"/>
          </p:cNvSpPr>
          <p:nvPr>
            <p:ph sz="quarter" idx="2"/>
          </p:nvPr>
        </p:nvSpPr>
        <p:spPr>
          <a:xfrm>
            <a:off x="6040457" y="1067679"/>
            <a:ext cx="2936334" cy="1239346"/>
          </a:xfrm>
        </p:spPr>
        <p:txBody>
          <a:bodyPr/>
          <a:lstStyle/>
          <a:p>
            <a:r>
              <a:rPr lang="en-US" sz="2400" dirty="0"/>
              <a:t>Allow local units to host their own flight-level programs</a:t>
            </a:r>
          </a:p>
        </p:txBody>
      </p:sp>
      <p:sp>
        <p:nvSpPr>
          <p:cNvPr id="10" name="Content Placeholder 3">
            <a:extLst>
              <a:ext uri="{FF2B5EF4-FFF2-40B4-BE49-F238E27FC236}">
                <a16:creationId xmlns:a16="http://schemas.microsoft.com/office/drawing/2014/main" id="{9A506F98-7F74-4C70-99B5-3B83FD00105D}"/>
              </a:ext>
            </a:extLst>
          </p:cNvPr>
          <p:cNvSpPr>
            <a:spLocks noGrp="1"/>
          </p:cNvSpPr>
          <p:nvPr>
            <p:ph sz="quarter" idx="11"/>
          </p:nvPr>
        </p:nvSpPr>
        <p:spPr>
          <a:xfrm>
            <a:off x="6040458" y="2836476"/>
            <a:ext cx="2936334" cy="771862"/>
          </a:xfrm>
        </p:spPr>
        <p:txBody>
          <a:bodyPr/>
          <a:lstStyle/>
          <a:p>
            <a:r>
              <a:rPr lang="en-US" sz="2400" dirty="0"/>
              <a:t>Provide resources</a:t>
            </a:r>
          </a:p>
        </p:txBody>
      </p:sp>
      <p:sp>
        <p:nvSpPr>
          <p:cNvPr id="12" name="Content Placeholder 4">
            <a:extLst>
              <a:ext uri="{FF2B5EF4-FFF2-40B4-BE49-F238E27FC236}">
                <a16:creationId xmlns:a16="http://schemas.microsoft.com/office/drawing/2014/main" id="{26216C6C-8069-443B-89A1-5F0129EB7B69}"/>
              </a:ext>
            </a:extLst>
          </p:cNvPr>
          <p:cNvSpPr>
            <a:spLocks noGrp="1"/>
          </p:cNvSpPr>
          <p:nvPr>
            <p:ph sz="quarter" idx="12"/>
          </p:nvPr>
        </p:nvSpPr>
        <p:spPr>
          <a:xfrm>
            <a:off x="6040458" y="3670305"/>
            <a:ext cx="2936334" cy="1239346"/>
          </a:xfrm>
        </p:spPr>
        <p:txBody>
          <a:bodyPr/>
          <a:lstStyle/>
          <a:p>
            <a:r>
              <a:rPr lang="en-US" sz="2400" dirty="0"/>
              <a:t>Cast a wider net across the force for sharing resources</a:t>
            </a:r>
          </a:p>
        </p:txBody>
      </p:sp>
      <p:sp>
        <p:nvSpPr>
          <p:cNvPr id="2" name="Title 1">
            <a:extLst>
              <a:ext uri="{FF2B5EF4-FFF2-40B4-BE49-F238E27FC236}">
                <a16:creationId xmlns:a16="http://schemas.microsoft.com/office/drawing/2014/main" id="{824AB261-14A4-420A-8BA8-E59834F978C5}"/>
              </a:ext>
            </a:extLst>
          </p:cNvPr>
          <p:cNvSpPr>
            <a:spLocks noGrp="1"/>
          </p:cNvSpPr>
          <p:nvPr>
            <p:ph type="title"/>
          </p:nvPr>
        </p:nvSpPr>
        <p:spPr>
          <a:xfrm>
            <a:off x="1651000" y="61326"/>
            <a:ext cx="6233116" cy="868051"/>
          </a:xfrm>
        </p:spPr>
        <p:txBody>
          <a:bodyPr lIns="91440" tIns="45720" rIns="91440" bIns="45720" anchor="ctr">
            <a:normAutofit/>
          </a:bodyPr>
          <a:lstStyle/>
          <a:p>
            <a:pPr>
              <a:lnSpc>
                <a:spcPct val="90000"/>
              </a:lnSpc>
            </a:pPr>
            <a:r>
              <a:rPr lang="en-US" sz="2700"/>
              <a:t>What is the </a:t>
            </a:r>
            <a:br>
              <a:rPr lang="en-US" sz="2700"/>
            </a:br>
            <a:r>
              <a:rPr lang="en-US" sz="2700"/>
              <a:t>Flight Commander's Edge Workshop?</a:t>
            </a:r>
          </a:p>
        </p:txBody>
      </p:sp>
      <p:grpSp>
        <p:nvGrpSpPr>
          <p:cNvPr id="5" name="Group 4">
            <a:extLst>
              <a:ext uri="{FF2B5EF4-FFF2-40B4-BE49-F238E27FC236}">
                <a16:creationId xmlns:a16="http://schemas.microsoft.com/office/drawing/2014/main" id="{BC03DACD-5234-4DC5-8388-6BE81EF928B3}"/>
              </a:ext>
            </a:extLst>
          </p:cNvPr>
          <p:cNvGrpSpPr/>
          <p:nvPr/>
        </p:nvGrpSpPr>
        <p:grpSpPr>
          <a:xfrm>
            <a:off x="1569086" y="1991940"/>
            <a:ext cx="3058985" cy="2925048"/>
            <a:chOff x="1569086" y="1991940"/>
            <a:chExt cx="3058985" cy="2925048"/>
          </a:xfrm>
        </p:grpSpPr>
        <p:pic>
          <p:nvPicPr>
            <p:cNvPr id="7" name="Content Placeholder 2" descr="A picture containing diagram&#10;&#10;Description automatically generated">
              <a:extLst>
                <a:ext uri="{FF2B5EF4-FFF2-40B4-BE49-F238E27FC236}">
                  <a16:creationId xmlns:a16="http://schemas.microsoft.com/office/drawing/2014/main" id="{D46E4856-8306-4201-9E3E-C531394B025F}"/>
                </a:ext>
              </a:extLst>
            </p:cNvPr>
            <p:cNvPicPr>
              <a:picLocks noChangeAspect="1"/>
            </p:cNvPicPr>
            <p:nvPr/>
          </p:nvPicPr>
          <p:blipFill>
            <a:blip r:embed="rId3"/>
            <a:stretch>
              <a:fillRect/>
            </a:stretch>
          </p:blipFill>
          <p:spPr>
            <a:xfrm>
              <a:off x="1569086" y="1991940"/>
              <a:ext cx="3058985" cy="2739792"/>
            </a:xfrm>
            <a:prstGeom prst="rect">
              <a:avLst/>
            </a:prstGeom>
          </p:spPr>
        </p:pic>
        <p:sp>
          <p:nvSpPr>
            <p:cNvPr id="4" name="TextBox 3">
              <a:extLst>
                <a:ext uri="{FF2B5EF4-FFF2-40B4-BE49-F238E27FC236}">
                  <a16:creationId xmlns:a16="http://schemas.microsoft.com/office/drawing/2014/main" id="{159C2C37-DC0D-46EF-8A87-B6104058FADD}"/>
                </a:ext>
              </a:extLst>
            </p:cNvPr>
            <p:cNvSpPr txBox="1"/>
            <p:nvPr/>
          </p:nvSpPr>
          <p:spPr>
            <a:xfrm>
              <a:off x="1703730" y="4332213"/>
              <a:ext cx="2789695" cy="584775"/>
            </a:xfrm>
            <a:prstGeom prst="rect">
              <a:avLst/>
            </a:prstGeom>
            <a:noFill/>
          </p:spPr>
          <p:txBody>
            <a:bodyPr wrap="square" rtlCol="0">
              <a:spAutoFit/>
            </a:bodyPr>
            <a:lstStyle/>
            <a:p>
              <a:pPr algn="ctr"/>
              <a:r>
                <a:rPr lang="en-US" sz="3200" b="1" dirty="0">
                  <a:solidFill>
                    <a:srgbClr val="B79D7A"/>
                  </a:solidFill>
                  <a:latin typeface="Mongolian Baiti" panose="03000500000000000000" pitchFamily="66" charset="0"/>
                  <a:cs typeface="Mongolian Baiti" panose="03000500000000000000" pitchFamily="66" charset="0"/>
                </a:rPr>
                <a:t>WORKSHOP</a:t>
              </a:r>
            </a:p>
          </p:txBody>
        </p:sp>
      </p:grpSp>
    </p:spTree>
    <p:extLst>
      <p:ext uri="{BB962C8B-B14F-4D97-AF65-F5344CB8AC3E}">
        <p14:creationId xmlns:p14="http://schemas.microsoft.com/office/powerpoint/2010/main" val="345612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EE4-16BF-452C-98CE-D65CE2CA2DE5}"/>
              </a:ext>
            </a:extLst>
          </p:cNvPr>
          <p:cNvSpPr>
            <a:spLocks noGrp="1"/>
          </p:cNvSpPr>
          <p:nvPr>
            <p:ph type="title"/>
          </p:nvPr>
        </p:nvSpPr>
        <p:spPr/>
        <p:txBody>
          <a:bodyPr/>
          <a:lstStyle/>
          <a:p>
            <a:r>
              <a:rPr lang="en-US" dirty="0"/>
              <a:t>What is a Flight Commander Leadership Course?</a:t>
            </a:r>
          </a:p>
        </p:txBody>
      </p:sp>
      <p:graphicFrame>
        <p:nvGraphicFramePr>
          <p:cNvPr id="4" name="Diagram 3">
            <a:extLst>
              <a:ext uri="{FF2B5EF4-FFF2-40B4-BE49-F238E27FC236}">
                <a16:creationId xmlns:a16="http://schemas.microsoft.com/office/drawing/2014/main" id="{5F1A4FC8-19ED-492B-9B7E-B940AB8BE2AF}"/>
              </a:ext>
            </a:extLst>
          </p:cNvPr>
          <p:cNvGraphicFramePr/>
          <p:nvPr>
            <p:extLst>
              <p:ext uri="{D42A27DB-BD31-4B8C-83A1-F6EECF244321}">
                <p14:modId xmlns:p14="http://schemas.microsoft.com/office/powerpoint/2010/main" val="547916153"/>
              </p:ext>
            </p:extLst>
          </p:nvPr>
        </p:nvGraphicFramePr>
        <p:xfrm>
          <a:off x="656095" y="1379349"/>
          <a:ext cx="7666495" cy="3224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1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BF1-489E-4476-B7A0-218168B8BFD7}"/>
              </a:ext>
            </a:extLst>
          </p:cNvPr>
          <p:cNvSpPr>
            <a:spLocks noGrp="1"/>
          </p:cNvSpPr>
          <p:nvPr>
            <p:ph type="title"/>
          </p:nvPr>
        </p:nvSpPr>
        <p:spPr>
          <a:xfrm>
            <a:off x="1651000" y="61326"/>
            <a:ext cx="6233116" cy="868051"/>
          </a:xfrm>
        </p:spPr>
        <p:txBody>
          <a:bodyPr anchor="ctr">
            <a:normAutofit/>
          </a:bodyPr>
          <a:lstStyle/>
          <a:p>
            <a:r>
              <a:rPr lang="en-US" dirty="0"/>
              <a:t>Why Focus on Leadership?</a:t>
            </a:r>
          </a:p>
        </p:txBody>
      </p:sp>
      <p:graphicFrame>
        <p:nvGraphicFramePr>
          <p:cNvPr id="5" name="Content Placeholder 2">
            <a:extLst>
              <a:ext uri="{FF2B5EF4-FFF2-40B4-BE49-F238E27FC236}">
                <a16:creationId xmlns:a16="http://schemas.microsoft.com/office/drawing/2014/main" id="{92871D73-8207-4097-84D0-A4C3A6E5740A}"/>
              </a:ext>
            </a:extLst>
          </p:cNvPr>
          <p:cNvGraphicFramePr>
            <a:graphicFrameLocks noGrp="1"/>
          </p:cNvGraphicFramePr>
          <p:nvPr>
            <p:ph sz="half" idx="1"/>
            <p:extLst>
              <p:ext uri="{D42A27DB-BD31-4B8C-83A1-F6EECF244321}">
                <p14:modId xmlns:p14="http://schemas.microsoft.com/office/powerpoint/2010/main" val="2207499481"/>
              </p:ext>
            </p:extLst>
          </p:nvPr>
        </p:nvGraphicFramePr>
        <p:xfrm>
          <a:off x="167789" y="1067679"/>
          <a:ext cx="8832277" cy="274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3E0F8D7-9C5D-49B4-81A8-401FBAD7E205}"/>
              </a:ext>
            </a:extLst>
          </p:cNvPr>
          <p:cNvSpPr txBox="1"/>
          <p:nvPr/>
        </p:nvSpPr>
        <p:spPr>
          <a:xfrm>
            <a:off x="167789" y="3704095"/>
            <a:ext cx="8808422" cy="1200329"/>
          </a:xfrm>
          <a:prstGeom prst="rect">
            <a:avLst/>
          </a:prstGeom>
          <a:noFill/>
        </p:spPr>
        <p:txBody>
          <a:bodyPr wrap="square" rtlCol="0">
            <a:spAutoFit/>
          </a:bodyPr>
          <a:lstStyle/>
          <a:p>
            <a:pPr algn="ctr"/>
            <a:r>
              <a:rPr lang="en-US" sz="2400" dirty="0"/>
              <a:t>FCLC = best of both worlds</a:t>
            </a:r>
            <a:br>
              <a:rPr lang="en-US" sz="2400" dirty="0"/>
            </a:br>
            <a:r>
              <a:rPr lang="en-US" sz="2400" dirty="0"/>
              <a:t>A tailored flight-level leadership development experience designed to improve overall performance</a:t>
            </a:r>
          </a:p>
        </p:txBody>
      </p:sp>
    </p:spTree>
    <p:extLst>
      <p:ext uri="{BB962C8B-B14F-4D97-AF65-F5344CB8AC3E}">
        <p14:creationId xmlns:p14="http://schemas.microsoft.com/office/powerpoint/2010/main" val="191591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Workshop </a:t>
            </a:r>
            <a:br>
              <a:rPr lang="en-US" dirty="0">
                <a:latin typeface="Mongolian Baiti"/>
                <a:cs typeface="Mongolian Baiti"/>
              </a:rPr>
            </a:br>
            <a:r>
              <a:rPr lang="en-US" dirty="0">
                <a:latin typeface="Mongolian Baiti"/>
                <a:cs typeface="Mongolian Baiti"/>
              </a:rPr>
              <a:t>Part II(B)</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i="1" dirty="0">
                <a:latin typeface="Mongolian Baiti"/>
                <a:cs typeface="Mongolian Baiti"/>
              </a:rPr>
              <a:t>The Flight Commander </a:t>
            </a:r>
            <a:br>
              <a:rPr lang="en-US" i="1" dirty="0">
                <a:latin typeface="Mongolian Baiti"/>
                <a:cs typeface="Mongolian Baiti"/>
              </a:rPr>
            </a:br>
            <a:r>
              <a:rPr lang="en-US" i="1" dirty="0">
                <a:latin typeface="Mongolian Baiti"/>
                <a:cs typeface="Mongolian Baiti"/>
              </a:rPr>
              <a:t>Leadership Course Concept</a:t>
            </a:r>
            <a:endParaRPr lang="en-US" i="1" dirty="0"/>
          </a:p>
        </p:txBody>
      </p:sp>
      <p:pic>
        <p:nvPicPr>
          <p:cNvPr id="5" name="Picture 4">
            <a:extLst>
              <a:ext uri="{FF2B5EF4-FFF2-40B4-BE49-F238E27FC236}">
                <a16:creationId xmlns:a16="http://schemas.microsoft.com/office/drawing/2014/main" id="{DBC87795-8DA6-420D-85F2-E3F6F8134D80}"/>
              </a:ext>
            </a:extLst>
          </p:cNvPr>
          <p:cNvPicPr>
            <a:picLocks noChangeAspect="1"/>
          </p:cNvPicPr>
          <p:nvPr/>
        </p:nvPicPr>
        <p:blipFill rotWithShape="1">
          <a:blip r:embed="rId3"/>
          <a:srcRect t="5705"/>
          <a:stretch/>
        </p:blipFill>
        <p:spPr>
          <a:xfrm>
            <a:off x="6011780" y="1488499"/>
            <a:ext cx="2426087" cy="2139950"/>
          </a:xfrm>
          <a:prstGeom prst="rect">
            <a:avLst/>
          </a:prstGeom>
        </p:spPr>
      </p:pic>
    </p:spTree>
    <p:extLst>
      <p:ext uri="{BB962C8B-B14F-4D97-AF65-F5344CB8AC3E}">
        <p14:creationId xmlns:p14="http://schemas.microsoft.com/office/powerpoint/2010/main" val="76206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32163A3A-895F-44E0-B15B-B532F7A1E639}"/>
              </a:ext>
            </a:extLst>
          </p:cNvPr>
          <p:cNvSpPr>
            <a:spLocks noGrp="1"/>
          </p:cNvSpPr>
          <p:nvPr>
            <p:ph sz="half" idx="2"/>
          </p:nvPr>
        </p:nvSpPr>
        <p:spPr>
          <a:xfrm>
            <a:off x="4614249" y="1067679"/>
            <a:ext cx="4362553" cy="3841972"/>
          </a:xfrm>
        </p:spPr>
        <p:txBody>
          <a:bodyPr/>
          <a:lstStyle/>
          <a:p>
            <a:endParaRPr lang="en-US" dirty="0"/>
          </a:p>
          <a:p>
            <a:pPr marL="0" indent="0" algn="r">
              <a:buNone/>
            </a:pPr>
            <a:r>
              <a:rPr lang="en-US" dirty="0"/>
              <a:t>Not pre-packaged</a:t>
            </a:r>
          </a:p>
          <a:p>
            <a:pPr marL="0" indent="0" algn="r">
              <a:buNone/>
            </a:pPr>
            <a:endParaRPr lang="en-US" dirty="0"/>
          </a:p>
          <a:p>
            <a:pPr marL="0" indent="0" algn="r">
              <a:buNone/>
            </a:pPr>
            <a:endParaRPr lang="en-US" dirty="0"/>
          </a:p>
          <a:p>
            <a:pPr marL="0" indent="0" algn="r">
              <a:buNone/>
            </a:pPr>
            <a:r>
              <a:rPr lang="en-US" dirty="0"/>
              <a:t>Create new courses, or enhance existing courses</a:t>
            </a:r>
          </a:p>
          <a:p>
            <a:pPr marL="0" indent="0" algn="r">
              <a:buNone/>
            </a:pPr>
            <a:endParaRPr lang="en-US" dirty="0"/>
          </a:p>
          <a:p>
            <a:pPr marL="0" indent="0" algn="r">
              <a:buNone/>
            </a:pPr>
            <a:r>
              <a:rPr lang="en-US" dirty="0"/>
              <a:t>Focus is on the future</a:t>
            </a:r>
          </a:p>
        </p:txBody>
      </p:sp>
      <p:sp>
        <p:nvSpPr>
          <p:cNvPr id="4" name="Title 3">
            <a:extLst>
              <a:ext uri="{FF2B5EF4-FFF2-40B4-BE49-F238E27FC236}">
                <a16:creationId xmlns:a16="http://schemas.microsoft.com/office/drawing/2014/main" id="{5BDF06DF-912D-4B64-AE74-2F83D11BAECA}"/>
              </a:ext>
            </a:extLst>
          </p:cNvPr>
          <p:cNvSpPr>
            <a:spLocks noGrp="1"/>
          </p:cNvSpPr>
          <p:nvPr>
            <p:ph type="title"/>
          </p:nvPr>
        </p:nvSpPr>
        <p:spPr>
          <a:xfrm>
            <a:off x="1651000" y="61326"/>
            <a:ext cx="6233116" cy="868051"/>
          </a:xfrm>
        </p:spPr>
        <p:txBody>
          <a:bodyPr lIns="91440" tIns="45720" rIns="91440" bIns="45720" anchor="ctr">
            <a:normAutofit fontScale="90000"/>
          </a:bodyPr>
          <a:lstStyle/>
          <a:p>
            <a:r>
              <a:rPr lang="en-US" dirty="0">
                <a:latin typeface="Mongolian Baiti"/>
                <a:cs typeface="Mongolian Baiti"/>
              </a:rPr>
              <a:t>The Flight Commander </a:t>
            </a:r>
            <a:br>
              <a:rPr lang="en-US" dirty="0">
                <a:latin typeface="Mongolian Baiti"/>
                <a:cs typeface="Mongolian Baiti"/>
              </a:rPr>
            </a:br>
            <a:r>
              <a:rPr lang="en-US" dirty="0">
                <a:latin typeface="Mongolian Baiti"/>
                <a:cs typeface="Mongolian Baiti"/>
              </a:rPr>
              <a:t>Leadership Course Concept</a:t>
            </a:r>
          </a:p>
        </p:txBody>
      </p:sp>
      <p:graphicFrame>
        <p:nvGraphicFramePr>
          <p:cNvPr id="7" name="Content Placeholder 4">
            <a:extLst>
              <a:ext uri="{FF2B5EF4-FFF2-40B4-BE49-F238E27FC236}">
                <a16:creationId xmlns:a16="http://schemas.microsoft.com/office/drawing/2014/main" id="{117FBF0C-620E-4FDE-82DE-6B36F5BE7EE9}"/>
              </a:ext>
            </a:extLst>
          </p:cNvPr>
          <p:cNvGraphicFramePr>
            <a:graphicFrameLocks noGrp="1"/>
          </p:cNvGraphicFramePr>
          <p:nvPr>
            <p:ph sz="half" idx="1"/>
            <p:extLst>
              <p:ext uri="{D42A27DB-BD31-4B8C-83A1-F6EECF244321}">
                <p14:modId xmlns:p14="http://schemas.microsoft.com/office/powerpoint/2010/main" val="1860463300"/>
              </p:ext>
            </p:extLst>
          </p:nvPr>
        </p:nvGraphicFramePr>
        <p:xfrm>
          <a:off x="167794" y="1067679"/>
          <a:ext cx="4362553" cy="384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94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F420-28BB-41E4-9208-F7E216F40A76}"/>
              </a:ext>
            </a:extLst>
          </p:cNvPr>
          <p:cNvSpPr>
            <a:spLocks noGrp="1"/>
          </p:cNvSpPr>
          <p:nvPr>
            <p:ph type="title"/>
          </p:nvPr>
        </p:nvSpPr>
        <p:spPr/>
        <p:txBody>
          <a:bodyPr/>
          <a:lstStyle/>
          <a:p>
            <a:r>
              <a:rPr lang="en-US" dirty="0"/>
              <a:t>Course Phases</a:t>
            </a:r>
          </a:p>
        </p:txBody>
      </p:sp>
      <p:pic>
        <p:nvPicPr>
          <p:cNvPr id="4" name="Picture 2">
            <a:extLst>
              <a:ext uri="{FF2B5EF4-FFF2-40B4-BE49-F238E27FC236}">
                <a16:creationId xmlns:a16="http://schemas.microsoft.com/office/drawing/2014/main" id="{7A89995A-9C81-4D6A-9466-F3814F2E6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628" y="1240202"/>
            <a:ext cx="4686743" cy="384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7E02098F-D9DA-436D-9246-C839193B8464}"/>
              </a:ext>
            </a:extLst>
          </p:cNvPr>
          <p:cNvGrpSpPr/>
          <p:nvPr/>
        </p:nvGrpSpPr>
        <p:grpSpPr>
          <a:xfrm>
            <a:off x="185980" y="1240202"/>
            <a:ext cx="2943021" cy="1965364"/>
            <a:chOff x="185980" y="1240202"/>
            <a:chExt cx="2943021" cy="1965364"/>
          </a:xfrm>
        </p:grpSpPr>
        <p:sp>
          <p:nvSpPr>
            <p:cNvPr id="5" name="TextBox 4">
              <a:extLst>
                <a:ext uri="{FF2B5EF4-FFF2-40B4-BE49-F238E27FC236}">
                  <a16:creationId xmlns:a16="http://schemas.microsoft.com/office/drawing/2014/main" id="{379F9D8F-2C13-4580-B1E8-55262A1BC105}"/>
                </a:ext>
              </a:extLst>
            </p:cNvPr>
            <p:cNvSpPr txBox="1"/>
            <p:nvPr/>
          </p:nvSpPr>
          <p:spPr>
            <a:xfrm>
              <a:off x="328427" y="1741183"/>
              <a:ext cx="1786386" cy="954107"/>
            </a:xfrm>
            <a:prstGeom prst="rect">
              <a:avLst/>
            </a:prstGeom>
            <a:noFill/>
          </p:spPr>
          <p:txBody>
            <a:bodyPr wrap="none" rtlCol="0">
              <a:spAutoFit/>
            </a:bodyPr>
            <a:lstStyle/>
            <a:p>
              <a:r>
                <a:rPr lang="en-US" sz="2800" dirty="0"/>
                <a:t>Phase 1: </a:t>
              </a:r>
              <a:br>
                <a:rPr lang="en-US" sz="2800" dirty="0"/>
              </a:br>
              <a:r>
                <a:rPr lang="en-US" sz="2800" dirty="0"/>
                <a:t>Pre-Course</a:t>
              </a:r>
            </a:p>
          </p:txBody>
        </p:sp>
        <p:sp>
          <p:nvSpPr>
            <p:cNvPr id="8" name="Rectangle 7">
              <a:extLst>
                <a:ext uri="{FF2B5EF4-FFF2-40B4-BE49-F238E27FC236}">
                  <a16:creationId xmlns:a16="http://schemas.microsoft.com/office/drawing/2014/main" id="{B0F328A4-8462-4880-9EC3-03FB10BBD42E}"/>
                </a:ext>
              </a:extLst>
            </p:cNvPr>
            <p:cNvSpPr/>
            <p:nvPr/>
          </p:nvSpPr>
          <p:spPr>
            <a:xfrm>
              <a:off x="185980" y="1240202"/>
              <a:ext cx="2943021" cy="914062"/>
            </a:xfrm>
            <a:prstGeom prst="rect">
              <a:avLst/>
            </a:prstGeom>
            <a:solidFill>
              <a:srgbClr val="953735">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D47EF0-3ECB-42E6-914E-80E89F57C5A3}"/>
                </a:ext>
              </a:extLst>
            </p:cNvPr>
            <p:cNvSpPr/>
            <p:nvPr/>
          </p:nvSpPr>
          <p:spPr>
            <a:xfrm>
              <a:off x="185980" y="2154264"/>
              <a:ext cx="2943021" cy="1051302"/>
            </a:xfrm>
            <a:prstGeom prst="rect">
              <a:avLst/>
            </a:prstGeom>
            <a:solidFill>
              <a:srgbClr val="953735">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77EF616-ACB2-47E5-8779-BD1BF76A34ED}"/>
              </a:ext>
            </a:extLst>
          </p:cNvPr>
          <p:cNvGrpSpPr/>
          <p:nvPr/>
        </p:nvGrpSpPr>
        <p:grpSpPr>
          <a:xfrm>
            <a:off x="1580552" y="3332745"/>
            <a:ext cx="5006228" cy="1595715"/>
            <a:chOff x="1580552" y="3332745"/>
            <a:chExt cx="5006228" cy="1595715"/>
          </a:xfrm>
        </p:grpSpPr>
        <p:sp>
          <p:nvSpPr>
            <p:cNvPr id="6" name="TextBox 5">
              <a:extLst>
                <a:ext uri="{FF2B5EF4-FFF2-40B4-BE49-F238E27FC236}">
                  <a16:creationId xmlns:a16="http://schemas.microsoft.com/office/drawing/2014/main" id="{11C93DD4-0220-4B51-BE9E-AFA14BCE405F}"/>
                </a:ext>
              </a:extLst>
            </p:cNvPr>
            <p:cNvSpPr txBox="1"/>
            <p:nvPr/>
          </p:nvSpPr>
          <p:spPr>
            <a:xfrm>
              <a:off x="1742854" y="3653548"/>
              <a:ext cx="1581138" cy="954107"/>
            </a:xfrm>
            <a:prstGeom prst="rect">
              <a:avLst/>
            </a:prstGeom>
            <a:noFill/>
          </p:spPr>
          <p:txBody>
            <a:bodyPr wrap="none" rtlCol="0">
              <a:spAutoFit/>
            </a:bodyPr>
            <a:lstStyle/>
            <a:p>
              <a:r>
                <a:rPr lang="en-US" sz="2800" dirty="0"/>
                <a:t>Phase 2: </a:t>
              </a:r>
              <a:br>
                <a:rPr lang="en-US" sz="2800" dirty="0"/>
              </a:br>
              <a:r>
                <a:rPr lang="en-US" sz="2800" dirty="0"/>
                <a:t>In-Course</a:t>
              </a:r>
            </a:p>
          </p:txBody>
        </p:sp>
        <p:sp>
          <p:nvSpPr>
            <p:cNvPr id="10" name="Rectangle 9">
              <a:extLst>
                <a:ext uri="{FF2B5EF4-FFF2-40B4-BE49-F238E27FC236}">
                  <a16:creationId xmlns:a16="http://schemas.microsoft.com/office/drawing/2014/main" id="{00189DF3-FD27-4150-B932-EC3FF88ECF1C}"/>
                </a:ext>
              </a:extLst>
            </p:cNvPr>
            <p:cNvSpPr/>
            <p:nvPr/>
          </p:nvSpPr>
          <p:spPr>
            <a:xfrm>
              <a:off x="1580552" y="3332745"/>
              <a:ext cx="5006228" cy="1595715"/>
            </a:xfrm>
            <a:prstGeom prst="rect">
              <a:avLst/>
            </a:prstGeom>
            <a:solidFill>
              <a:schemeClr val="accent1">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7AF4447-A752-4D26-9715-D6A45325899C}"/>
              </a:ext>
            </a:extLst>
          </p:cNvPr>
          <p:cNvGrpSpPr/>
          <p:nvPr/>
        </p:nvGrpSpPr>
        <p:grpSpPr>
          <a:xfrm>
            <a:off x="3227882" y="1478797"/>
            <a:ext cx="5574238" cy="1682391"/>
            <a:chOff x="3242816" y="1489950"/>
            <a:chExt cx="5574238" cy="1682391"/>
          </a:xfrm>
        </p:grpSpPr>
        <p:sp>
          <p:nvSpPr>
            <p:cNvPr id="7" name="TextBox 6">
              <a:extLst>
                <a:ext uri="{FF2B5EF4-FFF2-40B4-BE49-F238E27FC236}">
                  <a16:creationId xmlns:a16="http://schemas.microsoft.com/office/drawing/2014/main" id="{B7C54E30-8A38-45AD-8442-AE8C03202E94}"/>
                </a:ext>
              </a:extLst>
            </p:cNvPr>
            <p:cNvSpPr txBox="1"/>
            <p:nvPr/>
          </p:nvSpPr>
          <p:spPr>
            <a:xfrm>
              <a:off x="6677243" y="1818431"/>
              <a:ext cx="1927387" cy="954107"/>
            </a:xfrm>
            <a:prstGeom prst="rect">
              <a:avLst/>
            </a:prstGeom>
            <a:noFill/>
          </p:spPr>
          <p:txBody>
            <a:bodyPr wrap="none" rtlCol="0">
              <a:spAutoFit/>
            </a:bodyPr>
            <a:lstStyle/>
            <a:p>
              <a:pPr algn="r"/>
              <a:r>
                <a:rPr lang="en-US" sz="2800" dirty="0"/>
                <a:t>Phase 3: </a:t>
              </a:r>
              <a:br>
                <a:rPr lang="en-US" sz="2800" dirty="0"/>
              </a:br>
              <a:r>
                <a:rPr lang="en-US" sz="2800" dirty="0"/>
                <a:t>Post-Course</a:t>
              </a:r>
            </a:p>
          </p:txBody>
        </p:sp>
        <p:sp>
          <p:nvSpPr>
            <p:cNvPr id="11" name="Rectangle 10">
              <a:extLst>
                <a:ext uri="{FF2B5EF4-FFF2-40B4-BE49-F238E27FC236}">
                  <a16:creationId xmlns:a16="http://schemas.microsoft.com/office/drawing/2014/main" id="{5192C839-8A90-414C-92E6-C9F8FDD0E465}"/>
                </a:ext>
              </a:extLst>
            </p:cNvPr>
            <p:cNvSpPr/>
            <p:nvPr/>
          </p:nvSpPr>
          <p:spPr>
            <a:xfrm>
              <a:off x="4356505" y="2121039"/>
              <a:ext cx="4460549" cy="1051302"/>
            </a:xfrm>
            <a:prstGeom prst="rect">
              <a:avLst/>
            </a:prstGeom>
            <a:solidFill>
              <a:schemeClr val="accent3">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C095E2E-61F7-4B4E-B3C6-56BFD0EF3FE4}"/>
                </a:ext>
              </a:extLst>
            </p:cNvPr>
            <p:cNvSpPr/>
            <p:nvPr/>
          </p:nvSpPr>
          <p:spPr>
            <a:xfrm>
              <a:off x="3242816" y="1489950"/>
              <a:ext cx="5572757" cy="618071"/>
            </a:xfrm>
            <a:prstGeom prst="rect">
              <a:avLst/>
            </a:prstGeom>
            <a:solidFill>
              <a:schemeClr val="accent3">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3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6627-CDAE-41DD-AD24-621E517F5032}"/>
              </a:ext>
            </a:extLst>
          </p:cNvPr>
          <p:cNvSpPr>
            <a:spLocks noGrp="1"/>
          </p:cNvSpPr>
          <p:nvPr>
            <p:ph type="title"/>
          </p:nvPr>
        </p:nvSpPr>
        <p:spPr/>
        <p:txBody>
          <a:bodyPr/>
          <a:lstStyle/>
          <a:p>
            <a:r>
              <a:rPr lang="en-US" dirty="0"/>
              <a:t>Course Flow</a:t>
            </a:r>
          </a:p>
        </p:txBody>
      </p:sp>
      <p:graphicFrame>
        <p:nvGraphicFramePr>
          <p:cNvPr id="4" name="Content Placeholder 3">
            <a:extLst>
              <a:ext uri="{FF2B5EF4-FFF2-40B4-BE49-F238E27FC236}">
                <a16:creationId xmlns:a16="http://schemas.microsoft.com/office/drawing/2014/main" id="{3B5C725A-0340-43D8-9F00-248E41D54DCB}"/>
              </a:ext>
            </a:extLst>
          </p:cNvPr>
          <p:cNvGraphicFramePr>
            <a:graphicFrameLocks noGrp="1"/>
          </p:cNvGraphicFramePr>
          <p:nvPr>
            <p:ph sz="half" idx="1"/>
            <p:extLst>
              <p:ext uri="{D42A27DB-BD31-4B8C-83A1-F6EECF244321}">
                <p14:modId xmlns:p14="http://schemas.microsoft.com/office/powerpoint/2010/main" val="3057835471"/>
              </p:ext>
            </p:extLst>
          </p:nvPr>
        </p:nvGraphicFramePr>
        <p:xfrm>
          <a:off x="168275" y="1472338"/>
          <a:ext cx="8831263" cy="3437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54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A188-F083-4E91-9C84-AEE3BDB168ED}"/>
              </a:ext>
            </a:extLst>
          </p:cNvPr>
          <p:cNvSpPr>
            <a:spLocks noGrp="1"/>
          </p:cNvSpPr>
          <p:nvPr>
            <p:ph type="title"/>
          </p:nvPr>
        </p:nvSpPr>
        <p:spPr>
          <a:xfrm>
            <a:off x="1651000" y="61326"/>
            <a:ext cx="6233116" cy="868051"/>
          </a:xfrm>
        </p:spPr>
        <p:txBody>
          <a:bodyPr anchor="ctr">
            <a:normAutofit/>
          </a:bodyPr>
          <a:lstStyle/>
          <a:p>
            <a:pPr>
              <a:lnSpc>
                <a:spcPct val="90000"/>
              </a:lnSpc>
            </a:pPr>
            <a:r>
              <a:rPr lang="en-US" sz="2700" kern="1200">
                <a:latin typeface="Mongolian Baiti" panose="03000500000000000000" pitchFamily="66" charset="0"/>
                <a:ea typeface="+mj-ea"/>
                <a:cs typeface="Mongolian Baiti" panose="03000500000000000000" pitchFamily="66" charset="0"/>
              </a:rPr>
              <a:t>The Professional Development Plan: Critical to Success</a:t>
            </a:r>
          </a:p>
        </p:txBody>
      </p:sp>
      <p:graphicFrame>
        <p:nvGraphicFramePr>
          <p:cNvPr id="6" name="Content Placeholder 2">
            <a:extLst>
              <a:ext uri="{FF2B5EF4-FFF2-40B4-BE49-F238E27FC236}">
                <a16:creationId xmlns:a16="http://schemas.microsoft.com/office/drawing/2014/main" id="{5E5DB7C7-2B63-4A97-A84E-9C108818C5EF}"/>
              </a:ext>
            </a:extLst>
          </p:cNvPr>
          <p:cNvGraphicFramePr>
            <a:graphicFrameLocks noGrp="1"/>
          </p:cNvGraphicFramePr>
          <p:nvPr>
            <p:ph sz="half" idx="2"/>
            <p:extLst>
              <p:ext uri="{D42A27DB-BD31-4B8C-83A1-F6EECF244321}">
                <p14:modId xmlns:p14="http://schemas.microsoft.com/office/powerpoint/2010/main" val="3021061564"/>
              </p:ext>
            </p:extLst>
          </p:nvPr>
        </p:nvGraphicFramePr>
        <p:xfrm>
          <a:off x="4614249" y="1067679"/>
          <a:ext cx="4362553" cy="384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BF1668B-C644-49BC-9C08-4696376B3666}"/>
              </a:ext>
            </a:extLst>
          </p:cNvPr>
          <p:cNvSpPr txBox="1"/>
          <p:nvPr/>
        </p:nvSpPr>
        <p:spPr>
          <a:xfrm>
            <a:off x="665894" y="4231927"/>
            <a:ext cx="3479402" cy="830997"/>
          </a:xfrm>
          <a:prstGeom prst="rect">
            <a:avLst/>
          </a:prstGeom>
          <a:noFill/>
        </p:spPr>
        <p:txBody>
          <a:bodyPr wrap="square" rtlCol="0">
            <a:spAutoFit/>
          </a:bodyPr>
          <a:lstStyle/>
          <a:p>
            <a:pPr algn="ctr"/>
            <a:r>
              <a:rPr lang="en-US" sz="2400" dirty="0"/>
              <a:t>Commander Involvement is Critical</a:t>
            </a:r>
          </a:p>
        </p:txBody>
      </p:sp>
      <p:pic>
        <p:nvPicPr>
          <p:cNvPr id="14" name="Picture 14" descr="A picture containing text&#10;&#10;Description automatically generated">
            <a:extLst>
              <a:ext uri="{FF2B5EF4-FFF2-40B4-BE49-F238E27FC236}">
                <a16:creationId xmlns:a16="http://schemas.microsoft.com/office/drawing/2014/main" id="{99EA5470-5F95-4FDA-9ACC-49AFCF961DA4}"/>
              </a:ext>
            </a:extLst>
          </p:cNvPr>
          <p:cNvPicPr>
            <a:picLocks noChangeAspect="1"/>
          </p:cNvPicPr>
          <p:nvPr/>
        </p:nvPicPr>
        <p:blipFill>
          <a:blip r:embed="rId8"/>
          <a:stretch>
            <a:fillRect/>
          </a:stretch>
        </p:blipFill>
        <p:spPr>
          <a:xfrm>
            <a:off x="1377292" y="1260444"/>
            <a:ext cx="2056607" cy="2785331"/>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4568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Workshop</a:t>
            </a:r>
            <a:br>
              <a:rPr lang="en-US" dirty="0">
                <a:latin typeface="Mongolian Baiti"/>
                <a:cs typeface="Mongolian Baiti"/>
              </a:rPr>
            </a:br>
            <a:r>
              <a:rPr lang="en-US" dirty="0">
                <a:latin typeface="Mongolian Baiti"/>
                <a:cs typeface="Mongolian Baiti"/>
              </a:rPr>
              <a:t>Part III</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i="1" dirty="0">
                <a:latin typeface="Mongolian Baiti"/>
                <a:cs typeface="Mongolian Baiti"/>
              </a:rPr>
              <a:t>Experiential Learning: Learning by Doing</a:t>
            </a:r>
          </a:p>
          <a:p>
            <a:r>
              <a:rPr lang="en-US" i="1" dirty="0">
                <a:latin typeface="Mongolian Baiti"/>
                <a:cs typeface="Mongolian Baiti"/>
              </a:rPr>
              <a:t>or, “How do Lessons work?”</a:t>
            </a:r>
            <a:endParaRPr lang="en-US" i="1" dirty="0"/>
          </a:p>
        </p:txBody>
      </p:sp>
      <p:pic>
        <p:nvPicPr>
          <p:cNvPr id="4" name="Picture 3">
            <a:extLst>
              <a:ext uri="{FF2B5EF4-FFF2-40B4-BE49-F238E27FC236}">
                <a16:creationId xmlns:a16="http://schemas.microsoft.com/office/drawing/2014/main" id="{1C366AD5-99B9-489B-9BFA-8D1355DDFBBF}"/>
              </a:ext>
            </a:extLst>
          </p:cNvPr>
          <p:cNvPicPr>
            <a:picLocks noChangeAspect="1"/>
          </p:cNvPicPr>
          <p:nvPr/>
        </p:nvPicPr>
        <p:blipFill rotWithShape="1">
          <a:blip r:embed="rId3"/>
          <a:srcRect t="5705"/>
          <a:stretch/>
        </p:blipFill>
        <p:spPr>
          <a:xfrm>
            <a:off x="6011780" y="1488499"/>
            <a:ext cx="2426087" cy="2139950"/>
          </a:xfrm>
          <a:prstGeom prst="rect">
            <a:avLst/>
          </a:prstGeom>
        </p:spPr>
      </p:pic>
    </p:spTree>
    <p:extLst>
      <p:ext uri="{BB962C8B-B14F-4D97-AF65-F5344CB8AC3E}">
        <p14:creationId xmlns:p14="http://schemas.microsoft.com/office/powerpoint/2010/main" val="400060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7624-5AA8-4FFE-8542-41056E95F2F2}"/>
              </a:ext>
            </a:extLst>
          </p:cNvPr>
          <p:cNvSpPr>
            <a:spLocks noGrp="1"/>
          </p:cNvSpPr>
          <p:nvPr>
            <p:ph type="title"/>
          </p:nvPr>
        </p:nvSpPr>
        <p:spPr/>
        <p:txBody>
          <a:bodyPr lIns="91440" tIns="45720" rIns="91440" bIns="45720" anchor="ctr"/>
          <a:lstStyle/>
          <a:p>
            <a:r>
              <a:rPr lang="en-US" dirty="0">
                <a:latin typeface="Mongolian Baiti"/>
                <a:cs typeface="Mongolian Baiti"/>
              </a:rPr>
              <a:t>Lesson Plans</a:t>
            </a:r>
            <a:endParaRPr lang="en-US" dirty="0"/>
          </a:p>
        </p:txBody>
      </p:sp>
      <p:pic>
        <p:nvPicPr>
          <p:cNvPr id="4" name="Picture 3">
            <a:extLst>
              <a:ext uri="{FF2B5EF4-FFF2-40B4-BE49-F238E27FC236}">
                <a16:creationId xmlns:a16="http://schemas.microsoft.com/office/drawing/2014/main" id="{6A18624E-DEA8-43DD-9B51-3BC97056E74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6400" y="1083032"/>
            <a:ext cx="7571200" cy="4257027"/>
          </a:xfrm>
          <a:prstGeom prst="rect">
            <a:avLst/>
          </a:prstGeom>
        </p:spPr>
      </p:pic>
      <p:pic>
        <p:nvPicPr>
          <p:cNvPr id="9" name="Picture 8">
            <a:extLst>
              <a:ext uri="{FF2B5EF4-FFF2-40B4-BE49-F238E27FC236}">
                <a16:creationId xmlns:a16="http://schemas.microsoft.com/office/drawing/2014/main" id="{80E83B30-7656-401D-A9DC-E2039015D43C}"/>
              </a:ext>
            </a:extLst>
          </p:cNvPr>
          <p:cNvPicPr>
            <a:picLocks noChangeAspect="1"/>
          </p:cNvPicPr>
          <p:nvPr/>
        </p:nvPicPr>
        <p:blipFill>
          <a:blip r:embed="rId4"/>
          <a:stretch>
            <a:fillRect/>
          </a:stretch>
        </p:blipFill>
        <p:spPr>
          <a:xfrm>
            <a:off x="786400" y="1082384"/>
            <a:ext cx="7562850" cy="4257675"/>
          </a:xfrm>
          <a:prstGeom prst="rect">
            <a:avLst/>
          </a:prstGeom>
        </p:spPr>
      </p:pic>
    </p:spTree>
    <p:extLst>
      <p:ext uri="{BB962C8B-B14F-4D97-AF65-F5344CB8AC3E}">
        <p14:creationId xmlns:p14="http://schemas.microsoft.com/office/powerpoint/2010/main" val="142227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51238" y="1539796"/>
            <a:ext cx="9144000" cy="844519"/>
          </a:xfrm>
        </p:spPr>
        <p:txBody>
          <a:bodyPr/>
          <a:lstStyle/>
          <a:p>
            <a:r>
              <a:rPr lang="en-US" dirty="0"/>
              <a:t>Just Add Leaders: </a:t>
            </a:r>
            <a:br>
              <a:rPr lang="en-US" dirty="0"/>
            </a:br>
            <a:r>
              <a:rPr lang="en-US" sz="4400" dirty="0"/>
              <a:t>Building a Flight Commander Course </a:t>
            </a:r>
            <a:endParaRPr lang="en-US" dirty="0"/>
          </a:p>
        </p:txBody>
      </p:sp>
      <p:sp>
        <p:nvSpPr>
          <p:cNvPr id="3" name="Text Placeholder 2"/>
          <p:cNvSpPr>
            <a:spLocks noGrp="1"/>
          </p:cNvSpPr>
          <p:nvPr>
            <p:ph type="subTitle" sz="quarter" idx="1"/>
          </p:nvPr>
        </p:nvSpPr>
        <p:spPr>
          <a:xfrm>
            <a:off x="1893761" y="2691876"/>
            <a:ext cx="5088466" cy="574488"/>
          </a:xfrm>
        </p:spPr>
        <p:txBody>
          <a:bodyPr/>
          <a:lstStyle/>
          <a:p>
            <a:r>
              <a:rPr lang="en-US" dirty="0"/>
              <a:t>23 March 2021</a:t>
            </a:r>
          </a:p>
        </p:txBody>
      </p:sp>
      <p:grpSp>
        <p:nvGrpSpPr>
          <p:cNvPr id="9" name="Group 8">
            <a:extLst>
              <a:ext uri="{FF2B5EF4-FFF2-40B4-BE49-F238E27FC236}">
                <a16:creationId xmlns:a16="http://schemas.microsoft.com/office/drawing/2014/main" id="{14372697-A287-435D-958B-4D2C3D1A916E}"/>
              </a:ext>
            </a:extLst>
          </p:cNvPr>
          <p:cNvGrpSpPr/>
          <p:nvPr/>
        </p:nvGrpSpPr>
        <p:grpSpPr>
          <a:xfrm>
            <a:off x="0" y="3475703"/>
            <a:ext cx="9144003" cy="1498767"/>
            <a:chOff x="0" y="3475703"/>
            <a:chExt cx="9144003" cy="1498767"/>
          </a:xfrm>
        </p:grpSpPr>
        <p:pic>
          <p:nvPicPr>
            <p:cNvPr id="4" name="Picture 3">
              <a:extLst>
                <a:ext uri="{FF2B5EF4-FFF2-40B4-BE49-F238E27FC236}">
                  <a16:creationId xmlns:a16="http://schemas.microsoft.com/office/drawing/2014/main" id="{8729FE99-6577-424E-9CE9-67AD86C61575}"/>
                </a:ext>
              </a:extLst>
            </p:cNvPr>
            <p:cNvPicPr>
              <a:picLocks noChangeAspect="1"/>
            </p:cNvPicPr>
            <p:nvPr/>
          </p:nvPicPr>
          <p:blipFill rotWithShape="1">
            <a:blip r:embed="rId4">
              <a:extLst>
                <a:ext uri="{28A0092B-C50C-407E-A947-70E740481C1C}">
                  <a14:useLocalDpi xmlns:a14="http://schemas.microsoft.com/office/drawing/2010/main" val="0"/>
                </a:ext>
              </a:extLst>
            </a:blip>
            <a:srcRect l="34182"/>
            <a:stretch/>
          </p:blipFill>
          <p:spPr>
            <a:xfrm>
              <a:off x="0" y="3476297"/>
              <a:ext cx="1953032" cy="1498173"/>
            </a:xfrm>
            <a:prstGeom prst="rect">
              <a:avLst/>
            </a:prstGeom>
            <a:effectLst>
              <a:outerShdw blurRad="203200" dist="76200" dir="5400000" sx="101000" sy="101000" algn="ctr" rotWithShape="0">
                <a:srgbClr val="000000">
                  <a:alpha val="50000"/>
                </a:srgbClr>
              </a:outerShdw>
            </a:effectLst>
          </p:spPr>
        </p:pic>
        <p:pic>
          <p:nvPicPr>
            <p:cNvPr id="5" name="Picture 4">
              <a:extLst>
                <a:ext uri="{FF2B5EF4-FFF2-40B4-BE49-F238E27FC236}">
                  <a16:creationId xmlns:a16="http://schemas.microsoft.com/office/drawing/2014/main" id="{0ADA987E-5C7F-4744-B86C-137E51B78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031" y="3476297"/>
              <a:ext cx="2244819" cy="1498173"/>
            </a:xfrm>
            <a:prstGeom prst="rect">
              <a:avLst/>
            </a:prstGeom>
            <a:effectLst>
              <a:outerShdw blurRad="203200" dist="76200" dir="5400000" sx="101000" sy="101000" algn="ctr" rotWithShape="0">
                <a:srgbClr val="000000">
                  <a:alpha val="50000"/>
                </a:srgbClr>
              </a:outerShdw>
            </a:effectLst>
          </p:spPr>
        </p:pic>
        <p:pic>
          <p:nvPicPr>
            <p:cNvPr id="6" name="Picture 5">
              <a:extLst>
                <a:ext uri="{FF2B5EF4-FFF2-40B4-BE49-F238E27FC236}">
                  <a16:creationId xmlns:a16="http://schemas.microsoft.com/office/drawing/2014/main" id="{FA01D3B4-BC40-4FEA-AC06-A4CC461071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7850" y="3476297"/>
              <a:ext cx="2244820" cy="1498173"/>
            </a:xfrm>
            <a:prstGeom prst="rect">
              <a:avLst/>
            </a:prstGeom>
          </p:spPr>
        </p:pic>
        <p:pic>
          <p:nvPicPr>
            <p:cNvPr id="8" name="Picture 7" descr="A group of soldiers in a meeting&#10;&#10;Description automatically generated with low confidence">
              <a:extLst>
                <a:ext uri="{FF2B5EF4-FFF2-40B4-BE49-F238E27FC236}">
                  <a16:creationId xmlns:a16="http://schemas.microsoft.com/office/drawing/2014/main" id="{636206D3-3ABB-49A3-93F5-B936119CD7AE}"/>
                </a:ext>
              </a:extLst>
            </p:cNvPr>
            <p:cNvPicPr>
              <a:picLocks noChangeAspect="1"/>
            </p:cNvPicPr>
            <p:nvPr/>
          </p:nvPicPr>
          <p:blipFill>
            <a:blip r:embed="rId7"/>
            <a:stretch>
              <a:fillRect/>
            </a:stretch>
          </p:blipFill>
          <p:spPr>
            <a:xfrm>
              <a:off x="6442670" y="3475703"/>
              <a:ext cx="2701333" cy="1498767"/>
            </a:xfrm>
            <a:prstGeom prst="rect">
              <a:avLst/>
            </a:prstGeom>
            <a:effectLst>
              <a:outerShdw blurRad="203200" dist="76200" dir="5400000" sx="101000" sy="101000" algn="ctr" rotWithShape="0">
                <a:srgbClr val="000000">
                  <a:alpha val="50000"/>
                </a:srgbClr>
              </a:outerShdw>
            </a:effectLst>
          </p:spPr>
        </p:pic>
      </p:grpSp>
    </p:spTree>
    <p:custDataLst>
      <p:tags r:id="rId1"/>
    </p:custDataLst>
    <p:extLst>
      <p:ext uri="{BB962C8B-B14F-4D97-AF65-F5344CB8AC3E}">
        <p14:creationId xmlns:p14="http://schemas.microsoft.com/office/powerpoint/2010/main" val="18947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09C9E0-F0E2-428B-9D5C-7012E69CAF5B}"/>
              </a:ext>
            </a:extLst>
          </p:cNvPr>
          <p:cNvPicPr>
            <a:picLocks noChangeAspect="1"/>
          </p:cNvPicPr>
          <p:nvPr/>
        </p:nvPicPr>
        <p:blipFill>
          <a:blip r:embed="rId3"/>
          <a:stretch>
            <a:fillRect/>
          </a:stretch>
        </p:blipFill>
        <p:spPr>
          <a:xfrm>
            <a:off x="786400" y="1082384"/>
            <a:ext cx="7562850" cy="4257675"/>
          </a:xfrm>
          <a:prstGeom prst="rect">
            <a:avLst/>
          </a:prstGeom>
        </p:spPr>
      </p:pic>
      <p:sp>
        <p:nvSpPr>
          <p:cNvPr id="2" name="Title 1">
            <a:extLst>
              <a:ext uri="{FF2B5EF4-FFF2-40B4-BE49-F238E27FC236}">
                <a16:creationId xmlns:a16="http://schemas.microsoft.com/office/drawing/2014/main" id="{27597BD2-BC25-4663-9525-6AD0E54A3558}"/>
              </a:ext>
            </a:extLst>
          </p:cNvPr>
          <p:cNvSpPr>
            <a:spLocks noGrp="1"/>
          </p:cNvSpPr>
          <p:nvPr>
            <p:ph type="title"/>
          </p:nvPr>
        </p:nvSpPr>
        <p:spPr/>
        <p:txBody>
          <a:bodyPr lIns="91440" tIns="45720" rIns="91440" bIns="45720" anchor="ctr"/>
          <a:lstStyle/>
          <a:p>
            <a:r>
              <a:rPr lang="en-US" dirty="0">
                <a:latin typeface="Mongolian Baiti"/>
                <a:cs typeface="Mongolian Baiti"/>
              </a:rPr>
              <a:t>Lesson Guides</a:t>
            </a:r>
            <a:endParaRPr lang="en-US" dirty="0"/>
          </a:p>
        </p:txBody>
      </p:sp>
      <p:pic>
        <p:nvPicPr>
          <p:cNvPr id="5" name="Picture 4">
            <a:extLst>
              <a:ext uri="{FF2B5EF4-FFF2-40B4-BE49-F238E27FC236}">
                <a16:creationId xmlns:a16="http://schemas.microsoft.com/office/drawing/2014/main" id="{AF55E15D-96A1-4FBD-B256-B225164FA73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86400" y="1083032"/>
            <a:ext cx="7571200" cy="4257027"/>
          </a:xfrm>
          <a:prstGeom prst="rect">
            <a:avLst/>
          </a:prstGeom>
        </p:spPr>
      </p:pic>
      <p:pic>
        <p:nvPicPr>
          <p:cNvPr id="8" name="Picture 7">
            <a:extLst>
              <a:ext uri="{FF2B5EF4-FFF2-40B4-BE49-F238E27FC236}">
                <a16:creationId xmlns:a16="http://schemas.microsoft.com/office/drawing/2014/main" id="{CDE104A6-4EB9-4BDA-9274-D3558A568EEE}"/>
              </a:ext>
            </a:extLst>
          </p:cNvPr>
          <p:cNvPicPr>
            <a:picLocks noChangeAspect="1"/>
          </p:cNvPicPr>
          <p:nvPr/>
        </p:nvPicPr>
        <p:blipFill>
          <a:blip r:embed="rId5"/>
          <a:stretch>
            <a:fillRect/>
          </a:stretch>
        </p:blipFill>
        <p:spPr>
          <a:xfrm>
            <a:off x="786400" y="1083032"/>
            <a:ext cx="7562850" cy="4257675"/>
          </a:xfrm>
          <a:prstGeom prst="rect">
            <a:avLst/>
          </a:prstGeom>
        </p:spPr>
      </p:pic>
    </p:spTree>
    <p:extLst>
      <p:ext uri="{BB962C8B-B14F-4D97-AF65-F5344CB8AC3E}">
        <p14:creationId xmlns:p14="http://schemas.microsoft.com/office/powerpoint/2010/main" val="12058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EDD09F-1F3D-45AC-888B-A15F20BEDA8F}"/>
              </a:ext>
            </a:extLst>
          </p:cNvPr>
          <p:cNvPicPr>
            <a:picLocks noChangeAspect="1"/>
          </p:cNvPicPr>
          <p:nvPr/>
        </p:nvPicPr>
        <p:blipFill>
          <a:blip r:embed="rId3"/>
          <a:stretch>
            <a:fillRect/>
          </a:stretch>
        </p:blipFill>
        <p:spPr>
          <a:xfrm>
            <a:off x="786400" y="1083032"/>
            <a:ext cx="7562850" cy="4257675"/>
          </a:xfrm>
          <a:prstGeom prst="rect">
            <a:avLst/>
          </a:prstGeom>
        </p:spPr>
      </p:pic>
      <p:pic>
        <p:nvPicPr>
          <p:cNvPr id="7" name="Picture 6">
            <a:extLst>
              <a:ext uri="{FF2B5EF4-FFF2-40B4-BE49-F238E27FC236}">
                <a16:creationId xmlns:a16="http://schemas.microsoft.com/office/drawing/2014/main" id="{EA0F65A9-9918-4262-9C9F-3A92939322F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4750" y="1083032"/>
            <a:ext cx="7571200" cy="4257027"/>
          </a:xfrm>
          <a:prstGeom prst="rect">
            <a:avLst/>
          </a:prstGeom>
        </p:spPr>
      </p:pic>
      <p:sp>
        <p:nvSpPr>
          <p:cNvPr id="2" name="Title 1">
            <a:extLst>
              <a:ext uri="{FF2B5EF4-FFF2-40B4-BE49-F238E27FC236}">
                <a16:creationId xmlns:a16="http://schemas.microsoft.com/office/drawing/2014/main" id="{E68F36A1-854F-4E6A-93C0-F313EED3A309}"/>
              </a:ext>
            </a:extLst>
          </p:cNvPr>
          <p:cNvSpPr>
            <a:spLocks noGrp="1"/>
          </p:cNvSpPr>
          <p:nvPr>
            <p:ph type="title"/>
          </p:nvPr>
        </p:nvSpPr>
        <p:spPr/>
        <p:txBody>
          <a:bodyPr lIns="91440" tIns="45720" rIns="91440" bIns="45720" anchor="ctr"/>
          <a:lstStyle/>
          <a:p>
            <a:r>
              <a:rPr lang="en-US" dirty="0">
                <a:latin typeface="Mongolian Baiti"/>
                <a:cs typeface="Mongolian Baiti"/>
              </a:rPr>
              <a:t>Special Lessons</a:t>
            </a:r>
            <a:endParaRPr lang="en-US" dirty="0"/>
          </a:p>
        </p:txBody>
      </p:sp>
      <p:sp>
        <p:nvSpPr>
          <p:cNvPr id="3" name="Rectangle 2">
            <a:extLst>
              <a:ext uri="{FF2B5EF4-FFF2-40B4-BE49-F238E27FC236}">
                <a16:creationId xmlns:a16="http://schemas.microsoft.com/office/drawing/2014/main" id="{2F9D6BA8-9471-4ADB-89F7-E00B5D9EA557}"/>
              </a:ext>
            </a:extLst>
          </p:cNvPr>
          <p:cNvSpPr/>
          <p:nvPr/>
        </p:nvSpPr>
        <p:spPr>
          <a:xfrm>
            <a:off x="1070919" y="1515762"/>
            <a:ext cx="1622854" cy="288324"/>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12DA22-6002-4F78-A2F4-72D8DF154898}"/>
              </a:ext>
            </a:extLst>
          </p:cNvPr>
          <p:cNvSpPr/>
          <p:nvPr/>
        </p:nvSpPr>
        <p:spPr>
          <a:xfrm>
            <a:off x="3756397" y="4592594"/>
            <a:ext cx="2471407" cy="288324"/>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3DBCFE-4DC4-4EDC-9CE4-42BDDEF17005}"/>
              </a:ext>
            </a:extLst>
          </p:cNvPr>
          <p:cNvSpPr/>
          <p:nvPr/>
        </p:nvSpPr>
        <p:spPr>
          <a:xfrm>
            <a:off x="1070920" y="1894702"/>
            <a:ext cx="2051222" cy="288324"/>
          </a:xfrm>
          <a:prstGeom prst="rect">
            <a:avLst/>
          </a:prstGeom>
          <a:noFill/>
          <a:ln w="76200">
            <a:solidFill>
              <a:srgbClr val="33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9484D7-6073-4653-B8B7-8CFED827842B}"/>
              </a:ext>
            </a:extLst>
          </p:cNvPr>
          <p:cNvSpPr/>
          <p:nvPr/>
        </p:nvSpPr>
        <p:spPr>
          <a:xfrm>
            <a:off x="1375719" y="4588474"/>
            <a:ext cx="2281881" cy="288324"/>
          </a:xfrm>
          <a:prstGeom prst="rect">
            <a:avLst/>
          </a:prstGeom>
          <a:noFill/>
          <a:ln w="76200">
            <a:solidFill>
              <a:srgbClr val="33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21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6" name="Picture 5">
            <a:extLst>
              <a:ext uri="{FF2B5EF4-FFF2-40B4-BE49-F238E27FC236}">
                <a16:creationId xmlns:a16="http://schemas.microsoft.com/office/drawing/2014/main" id="{57FB027C-C48D-4807-B167-83388C5EA6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Tree>
    <p:extLst>
      <p:ext uri="{BB962C8B-B14F-4D97-AF65-F5344CB8AC3E}">
        <p14:creationId xmlns:p14="http://schemas.microsoft.com/office/powerpoint/2010/main" val="25473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6" name="Picture 5">
            <a:extLst>
              <a:ext uri="{FF2B5EF4-FFF2-40B4-BE49-F238E27FC236}">
                <a16:creationId xmlns:a16="http://schemas.microsoft.com/office/drawing/2014/main" id="{57FB027C-C48D-4807-B167-83388C5EA6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
        <p:nvSpPr>
          <p:cNvPr id="7" name="Rectangle 6">
            <a:extLst>
              <a:ext uri="{FF2B5EF4-FFF2-40B4-BE49-F238E27FC236}">
                <a16:creationId xmlns:a16="http://schemas.microsoft.com/office/drawing/2014/main" id="{6FB4774F-5390-44A5-83E8-6BDB3088A15B}"/>
              </a:ext>
            </a:extLst>
          </p:cNvPr>
          <p:cNvSpPr/>
          <p:nvPr/>
        </p:nvSpPr>
        <p:spPr>
          <a:xfrm>
            <a:off x="4017312" y="1280982"/>
            <a:ext cx="1109375" cy="654909"/>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23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7" name="Picture 6">
            <a:extLst>
              <a:ext uri="{FF2B5EF4-FFF2-40B4-BE49-F238E27FC236}">
                <a16:creationId xmlns:a16="http://schemas.microsoft.com/office/drawing/2014/main" id="{845C0740-989A-4ACD-8817-7773EB9A4A4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
        <p:nvSpPr>
          <p:cNvPr id="8" name="Rectangle 7">
            <a:extLst>
              <a:ext uri="{FF2B5EF4-FFF2-40B4-BE49-F238E27FC236}">
                <a16:creationId xmlns:a16="http://schemas.microsoft.com/office/drawing/2014/main" id="{DD30FC9C-585D-41F6-8268-F874D5D7FA90}"/>
              </a:ext>
            </a:extLst>
          </p:cNvPr>
          <p:cNvSpPr/>
          <p:nvPr/>
        </p:nvSpPr>
        <p:spPr>
          <a:xfrm>
            <a:off x="5269463" y="2162431"/>
            <a:ext cx="1109375" cy="654909"/>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7AC86B-9F68-4A94-A602-A10875E21DEC}"/>
              </a:ext>
            </a:extLst>
          </p:cNvPr>
          <p:cNvSpPr txBox="1"/>
          <p:nvPr/>
        </p:nvSpPr>
        <p:spPr>
          <a:xfrm>
            <a:off x="6853609" y="1889720"/>
            <a:ext cx="2061012" cy="1200329"/>
          </a:xfrm>
          <a:prstGeom prst="rect">
            <a:avLst/>
          </a:prstGeom>
          <a:noFill/>
        </p:spPr>
        <p:txBody>
          <a:bodyPr wrap="none" rtlCol="0">
            <a:spAutoFit/>
          </a:bodyPr>
          <a:lstStyle/>
          <a:p>
            <a:pPr algn="ctr"/>
            <a:r>
              <a:rPr lang="en-US" i="1" dirty="0"/>
              <a:t>Watch a Video</a:t>
            </a:r>
          </a:p>
          <a:p>
            <a:pPr algn="ctr"/>
            <a:r>
              <a:rPr lang="en-US" i="1" dirty="0"/>
              <a:t>Conduct Interview</a:t>
            </a:r>
          </a:p>
          <a:p>
            <a:pPr algn="ctr"/>
            <a:r>
              <a:rPr lang="en-US" i="1" dirty="0"/>
              <a:t>Take Poll</a:t>
            </a:r>
          </a:p>
          <a:p>
            <a:pPr algn="ctr"/>
            <a:r>
              <a:rPr lang="en-US" i="1" dirty="0"/>
              <a:t>Register for Website</a:t>
            </a:r>
          </a:p>
        </p:txBody>
      </p:sp>
      <p:pic>
        <p:nvPicPr>
          <p:cNvPr id="9" name="Graphic 6" descr="Cement truck">
            <a:extLst>
              <a:ext uri="{FF2B5EF4-FFF2-40B4-BE49-F238E27FC236}">
                <a16:creationId xmlns:a16="http://schemas.microsoft.com/office/drawing/2014/main" id="{D40A43CD-0C81-4001-BA0B-962C305B8D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2581" y="3122587"/>
            <a:ext cx="1743070" cy="1743070"/>
          </a:xfrm>
          <a:prstGeom prst="rect">
            <a:avLst/>
          </a:prstGeom>
        </p:spPr>
      </p:pic>
    </p:spTree>
    <p:extLst>
      <p:ext uri="{BB962C8B-B14F-4D97-AF65-F5344CB8AC3E}">
        <p14:creationId xmlns:p14="http://schemas.microsoft.com/office/powerpoint/2010/main" val="271813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7" name="Picture 6">
            <a:extLst>
              <a:ext uri="{FF2B5EF4-FFF2-40B4-BE49-F238E27FC236}">
                <a16:creationId xmlns:a16="http://schemas.microsoft.com/office/drawing/2014/main" id="{34D779DC-E7D0-4169-AE20-97375CB29C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
        <p:nvSpPr>
          <p:cNvPr id="8" name="Rectangle 7">
            <a:extLst>
              <a:ext uri="{FF2B5EF4-FFF2-40B4-BE49-F238E27FC236}">
                <a16:creationId xmlns:a16="http://schemas.microsoft.com/office/drawing/2014/main" id="{B6ADC253-317F-4FB0-87B0-B3FC5D6F59FD}"/>
              </a:ext>
            </a:extLst>
          </p:cNvPr>
          <p:cNvSpPr/>
          <p:nvPr/>
        </p:nvSpPr>
        <p:spPr>
          <a:xfrm>
            <a:off x="5269463" y="3200398"/>
            <a:ext cx="1109375" cy="654909"/>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2A94588-14F8-4347-A436-DA70E20C6557}"/>
              </a:ext>
            </a:extLst>
          </p:cNvPr>
          <p:cNvSpPr txBox="1"/>
          <p:nvPr/>
        </p:nvSpPr>
        <p:spPr>
          <a:xfrm>
            <a:off x="6847959" y="2948252"/>
            <a:ext cx="1924053" cy="1200329"/>
          </a:xfrm>
          <a:prstGeom prst="rect">
            <a:avLst/>
          </a:prstGeom>
          <a:noFill/>
        </p:spPr>
        <p:txBody>
          <a:bodyPr wrap="none" rtlCol="0">
            <a:spAutoFit/>
          </a:bodyPr>
          <a:lstStyle/>
          <a:p>
            <a:pPr algn="ctr"/>
            <a:r>
              <a:rPr lang="en-US" i="1" dirty="0"/>
              <a:t>Discuss Experience</a:t>
            </a:r>
          </a:p>
          <a:p>
            <a:pPr algn="ctr"/>
            <a:r>
              <a:rPr lang="en-US" i="1" dirty="0"/>
              <a:t>Share Knowledge</a:t>
            </a:r>
          </a:p>
          <a:p>
            <a:pPr algn="ctr"/>
            <a:endParaRPr lang="en-US" i="1" dirty="0"/>
          </a:p>
          <a:p>
            <a:pPr algn="ctr"/>
            <a:r>
              <a:rPr lang="en-US" i="1" dirty="0"/>
              <a:t>Prep for Class</a:t>
            </a:r>
          </a:p>
        </p:txBody>
      </p:sp>
    </p:spTree>
    <p:extLst>
      <p:ext uri="{BB962C8B-B14F-4D97-AF65-F5344CB8AC3E}">
        <p14:creationId xmlns:p14="http://schemas.microsoft.com/office/powerpoint/2010/main" val="10393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7" name="Picture 6">
            <a:extLst>
              <a:ext uri="{FF2B5EF4-FFF2-40B4-BE49-F238E27FC236}">
                <a16:creationId xmlns:a16="http://schemas.microsoft.com/office/drawing/2014/main" id="{F38469E2-9CE2-40A2-B65A-FD60B50AD8A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
        <p:nvSpPr>
          <p:cNvPr id="8" name="Rectangle 7">
            <a:extLst>
              <a:ext uri="{FF2B5EF4-FFF2-40B4-BE49-F238E27FC236}">
                <a16:creationId xmlns:a16="http://schemas.microsoft.com/office/drawing/2014/main" id="{36B62A7D-6376-4C52-BBCD-E8E113964384}"/>
              </a:ext>
            </a:extLst>
          </p:cNvPr>
          <p:cNvSpPr/>
          <p:nvPr/>
        </p:nvSpPr>
        <p:spPr>
          <a:xfrm>
            <a:off x="4009074" y="4048895"/>
            <a:ext cx="1109375" cy="720813"/>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FD094C-3E35-448E-BCE5-3962A525B80B}"/>
              </a:ext>
            </a:extLst>
          </p:cNvPr>
          <p:cNvSpPr txBox="1"/>
          <p:nvPr/>
        </p:nvSpPr>
        <p:spPr>
          <a:xfrm>
            <a:off x="6032155" y="4356927"/>
            <a:ext cx="2353400" cy="369332"/>
          </a:xfrm>
          <a:prstGeom prst="rect">
            <a:avLst/>
          </a:prstGeom>
          <a:noFill/>
        </p:spPr>
        <p:txBody>
          <a:bodyPr wrap="none" rtlCol="0">
            <a:spAutoFit/>
          </a:bodyPr>
          <a:lstStyle/>
          <a:p>
            <a:pPr algn="ctr"/>
            <a:r>
              <a:rPr lang="en-US" i="1" dirty="0">
                <a:sym typeface="Wingdings" panose="05000000000000000000" pitchFamily="2" charset="2"/>
              </a:rPr>
              <a:t> Small Chunks of Info</a:t>
            </a:r>
            <a:endParaRPr lang="en-US" i="1" dirty="0"/>
          </a:p>
        </p:txBody>
      </p:sp>
      <p:sp>
        <p:nvSpPr>
          <p:cNvPr id="10" name="TextBox 9">
            <a:extLst>
              <a:ext uri="{FF2B5EF4-FFF2-40B4-BE49-F238E27FC236}">
                <a16:creationId xmlns:a16="http://schemas.microsoft.com/office/drawing/2014/main" id="{46DE83EE-FA86-4B27-AD66-C8937DDC351A}"/>
              </a:ext>
            </a:extLst>
          </p:cNvPr>
          <p:cNvSpPr txBox="1"/>
          <p:nvPr/>
        </p:nvSpPr>
        <p:spPr>
          <a:xfrm>
            <a:off x="758445" y="4356927"/>
            <a:ext cx="2127762" cy="369332"/>
          </a:xfrm>
          <a:prstGeom prst="rect">
            <a:avLst/>
          </a:prstGeom>
          <a:noFill/>
        </p:spPr>
        <p:txBody>
          <a:bodyPr wrap="none" rtlCol="0">
            <a:spAutoFit/>
          </a:bodyPr>
          <a:lstStyle/>
          <a:p>
            <a:pPr algn="ctr"/>
            <a:r>
              <a:rPr lang="en-US" i="1" dirty="0"/>
              <a:t>Learn New Things </a:t>
            </a:r>
            <a:r>
              <a:rPr lang="en-US" i="1" dirty="0">
                <a:sym typeface="Wingdings" panose="05000000000000000000" pitchFamily="2" charset="2"/>
              </a:rPr>
              <a:t></a:t>
            </a:r>
            <a:endParaRPr lang="en-US" i="1" dirty="0"/>
          </a:p>
        </p:txBody>
      </p:sp>
    </p:spTree>
    <p:extLst>
      <p:ext uri="{BB962C8B-B14F-4D97-AF65-F5344CB8AC3E}">
        <p14:creationId xmlns:p14="http://schemas.microsoft.com/office/powerpoint/2010/main" val="36254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6EA53-F6FF-47A5-B826-12A6C42C4ABC}"/>
              </a:ext>
            </a:extLst>
          </p:cNvPr>
          <p:cNvSpPr>
            <a:spLocks noGrp="1"/>
          </p:cNvSpPr>
          <p:nvPr>
            <p:ph type="title"/>
          </p:nvPr>
        </p:nvSpPr>
        <p:spPr/>
        <p:txBody>
          <a:bodyPr/>
          <a:lstStyle/>
          <a:p>
            <a:r>
              <a:rPr lang="en-US" dirty="0"/>
              <a:t>The Experiential Learning Model</a:t>
            </a:r>
          </a:p>
        </p:txBody>
      </p:sp>
      <p:pic>
        <p:nvPicPr>
          <p:cNvPr id="7" name="Picture 6">
            <a:extLst>
              <a:ext uri="{FF2B5EF4-FFF2-40B4-BE49-F238E27FC236}">
                <a16:creationId xmlns:a16="http://schemas.microsoft.com/office/drawing/2014/main" id="{F38469E2-9CE2-40A2-B65A-FD60B50AD8A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62657" y="1205182"/>
            <a:ext cx="3818686" cy="3660475"/>
          </a:xfrm>
          <a:prstGeom prst="rect">
            <a:avLst/>
          </a:prstGeom>
        </p:spPr>
      </p:pic>
      <p:sp>
        <p:nvSpPr>
          <p:cNvPr id="8" name="Rectangle 7">
            <a:extLst>
              <a:ext uri="{FF2B5EF4-FFF2-40B4-BE49-F238E27FC236}">
                <a16:creationId xmlns:a16="http://schemas.microsoft.com/office/drawing/2014/main" id="{36B62A7D-6376-4C52-BBCD-E8E113964384}"/>
              </a:ext>
            </a:extLst>
          </p:cNvPr>
          <p:cNvSpPr/>
          <p:nvPr/>
        </p:nvSpPr>
        <p:spPr>
          <a:xfrm>
            <a:off x="2732209" y="3198769"/>
            <a:ext cx="1109375" cy="648301"/>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65E0C8-504B-4042-9EF0-79C66BA06845}"/>
              </a:ext>
            </a:extLst>
          </p:cNvPr>
          <p:cNvSpPr txBox="1"/>
          <p:nvPr/>
        </p:nvSpPr>
        <p:spPr>
          <a:xfrm>
            <a:off x="868118" y="2305936"/>
            <a:ext cx="931794" cy="369332"/>
          </a:xfrm>
          <a:prstGeom prst="rect">
            <a:avLst/>
          </a:prstGeom>
          <a:noFill/>
        </p:spPr>
        <p:txBody>
          <a:bodyPr wrap="none" rtlCol="0">
            <a:spAutoFit/>
          </a:bodyPr>
          <a:lstStyle/>
          <a:p>
            <a:pPr algn="ctr"/>
            <a:r>
              <a:rPr lang="en-US" i="1" dirty="0"/>
              <a:t>Practice</a:t>
            </a:r>
          </a:p>
        </p:txBody>
      </p:sp>
      <p:sp>
        <p:nvSpPr>
          <p:cNvPr id="12" name="TextBox 11">
            <a:extLst>
              <a:ext uri="{FF2B5EF4-FFF2-40B4-BE49-F238E27FC236}">
                <a16:creationId xmlns:a16="http://schemas.microsoft.com/office/drawing/2014/main" id="{941A5376-86F5-484D-B414-ED9066738165}"/>
              </a:ext>
            </a:extLst>
          </p:cNvPr>
          <p:cNvSpPr txBox="1"/>
          <p:nvPr/>
        </p:nvSpPr>
        <p:spPr>
          <a:xfrm>
            <a:off x="462438" y="3219092"/>
            <a:ext cx="1743170" cy="646331"/>
          </a:xfrm>
          <a:prstGeom prst="rect">
            <a:avLst/>
          </a:prstGeom>
          <a:noFill/>
        </p:spPr>
        <p:txBody>
          <a:bodyPr wrap="none" rtlCol="0">
            <a:spAutoFit/>
          </a:bodyPr>
          <a:lstStyle/>
          <a:p>
            <a:pPr algn="ctr"/>
            <a:r>
              <a:rPr lang="en-US" i="1" dirty="0"/>
              <a:t>Use information </a:t>
            </a:r>
          </a:p>
          <a:p>
            <a:pPr algn="ctr"/>
            <a:r>
              <a:rPr lang="en-US" i="1" dirty="0"/>
              <a:t>in new ways</a:t>
            </a:r>
          </a:p>
        </p:txBody>
      </p:sp>
      <p:sp>
        <p:nvSpPr>
          <p:cNvPr id="13" name="Rectangle 12">
            <a:extLst>
              <a:ext uri="{FF2B5EF4-FFF2-40B4-BE49-F238E27FC236}">
                <a16:creationId xmlns:a16="http://schemas.microsoft.com/office/drawing/2014/main" id="{6764CA03-A116-426A-9AB6-31F3E49AC960}"/>
              </a:ext>
            </a:extLst>
          </p:cNvPr>
          <p:cNvSpPr/>
          <p:nvPr/>
        </p:nvSpPr>
        <p:spPr>
          <a:xfrm>
            <a:off x="2732209" y="2166452"/>
            <a:ext cx="1109375" cy="648301"/>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42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F3E5-F6E6-4166-AA2C-A6EFD6B4FFDC}"/>
              </a:ext>
            </a:extLst>
          </p:cNvPr>
          <p:cNvSpPr>
            <a:spLocks noGrp="1"/>
          </p:cNvSpPr>
          <p:nvPr>
            <p:ph type="title"/>
          </p:nvPr>
        </p:nvSpPr>
        <p:spPr/>
        <p:txBody>
          <a:bodyPr/>
          <a:lstStyle/>
          <a:p>
            <a:r>
              <a:rPr lang="en-US" dirty="0"/>
              <a:t>How does it work in practice?  </a:t>
            </a:r>
            <a:br>
              <a:rPr lang="en-US" dirty="0"/>
            </a:br>
            <a:r>
              <a:rPr lang="en-US" dirty="0"/>
              <a:t>Let’s look at a lesson….</a:t>
            </a:r>
          </a:p>
        </p:txBody>
      </p:sp>
      <p:sp>
        <p:nvSpPr>
          <p:cNvPr id="3" name="Content Placeholder 2">
            <a:extLst>
              <a:ext uri="{FF2B5EF4-FFF2-40B4-BE49-F238E27FC236}">
                <a16:creationId xmlns:a16="http://schemas.microsoft.com/office/drawing/2014/main" id="{F89F8E7F-D397-48D0-B7BF-4AD4DD2389E3}"/>
              </a:ext>
            </a:extLst>
          </p:cNvPr>
          <p:cNvSpPr>
            <a:spLocks noGrp="1"/>
          </p:cNvSpPr>
          <p:nvPr>
            <p:ph sz="half" idx="1"/>
          </p:nvPr>
        </p:nvSpPr>
        <p:spPr>
          <a:xfrm>
            <a:off x="3698789" y="1416907"/>
            <a:ext cx="5301277" cy="3492743"/>
          </a:xfrm>
        </p:spPr>
        <p:txBody>
          <a:bodyPr lIns="91440" tIns="45720" rIns="91440" bIns="45720" anchor="t"/>
          <a:lstStyle/>
          <a:p>
            <a:pPr marL="342265" indent="-342265"/>
            <a:r>
              <a:rPr lang="en-US" dirty="0">
                <a:latin typeface="Mongolian Baiti"/>
                <a:cs typeface="Mongolian Baiti"/>
              </a:rPr>
              <a:t>Workbook</a:t>
            </a:r>
          </a:p>
          <a:p>
            <a:pPr marL="342265" indent="-342265"/>
            <a:endParaRPr lang="en-US" dirty="0">
              <a:latin typeface="Mongolian Baiti"/>
              <a:cs typeface="Mongolian Baiti"/>
            </a:endParaRPr>
          </a:p>
          <a:p>
            <a:pPr marL="342265" indent="-342265"/>
            <a:r>
              <a:rPr lang="en-US" dirty="0">
                <a:latin typeface="Mongolian Baiti"/>
                <a:cs typeface="Mongolian Baiti"/>
              </a:rPr>
              <a:t>Page 16</a:t>
            </a:r>
            <a:endParaRPr lang="en-US" dirty="0"/>
          </a:p>
        </p:txBody>
      </p:sp>
      <p:pic>
        <p:nvPicPr>
          <p:cNvPr id="5" name="Picture 4">
            <a:extLst>
              <a:ext uri="{FF2B5EF4-FFF2-40B4-BE49-F238E27FC236}">
                <a16:creationId xmlns:a16="http://schemas.microsoft.com/office/drawing/2014/main" id="{D9A0BBEA-1B31-4171-84D2-0D4C1107A653}"/>
              </a:ext>
            </a:extLst>
          </p:cNvPr>
          <p:cNvPicPr>
            <a:picLocks noChangeAspect="1"/>
          </p:cNvPicPr>
          <p:nvPr/>
        </p:nvPicPr>
        <p:blipFill>
          <a:blip r:embed="rId3"/>
          <a:stretch>
            <a:fillRect/>
          </a:stretch>
        </p:blipFill>
        <p:spPr>
          <a:xfrm>
            <a:off x="553645" y="1504749"/>
            <a:ext cx="2333488" cy="3019358"/>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21880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0317FE-F902-4797-9ABC-A0C8C7974E34}"/>
              </a:ext>
            </a:extLst>
          </p:cNvPr>
          <p:cNvPicPr>
            <a:picLocks noChangeAspect="1"/>
          </p:cNvPicPr>
          <p:nvPr/>
        </p:nvPicPr>
        <p:blipFill>
          <a:blip r:embed="rId3"/>
          <a:stretch>
            <a:fillRect/>
          </a:stretch>
        </p:blipFill>
        <p:spPr>
          <a:xfrm>
            <a:off x="553645" y="1504749"/>
            <a:ext cx="2335225" cy="3019358"/>
          </a:xfrm>
          <a:prstGeom prst="rect">
            <a:avLst/>
          </a:prstGeom>
          <a:ln w="76200">
            <a:solidFill>
              <a:schemeClr val="tx2">
                <a:lumMod val="60000"/>
                <a:lumOff val="40000"/>
              </a:schemeClr>
            </a:solidFill>
          </a:ln>
        </p:spPr>
      </p:pic>
      <p:sp>
        <p:nvSpPr>
          <p:cNvPr id="2" name="Title 1">
            <a:extLst>
              <a:ext uri="{FF2B5EF4-FFF2-40B4-BE49-F238E27FC236}">
                <a16:creationId xmlns:a16="http://schemas.microsoft.com/office/drawing/2014/main" id="{F1FAF3E5-F6E6-4166-AA2C-A6EFD6B4FFDC}"/>
              </a:ext>
            </a:extLst>
          </p:cNvPr>
          <p:cNvSpPr>
            <a:spLocks noGrp="1"/>
          </p:cNvSpPr>
          <p:nvPr>
            <p:ph type="title"/>
          </p:nvPr>
        </p:nvSpPr>
        <p:spPr/>
        <p:txBody>
          <a:bodyPr/>
          <a:lstStyle/>
          <a:p>
            <a:r>
              <a:rPr lang="en-US" dirty="0"/>
              <a:t>How does it work in practice?  </a:t>
            </a:r>
            <a:br>
              <a:rPr lang="en-US" dirty="0"/>
            </a:br>
            <a:r>
              <a:rPr lang="en-US" dirty="0"/>
              <a:t>Let’s look at a lesson….</a:t>
            </a:r>
          </a:p>
        </p:txBody>
      </p:sp>
      <p:sp>
        <p:nvSpPr>
          <p:cNvPr id="3" name="Content Placeholder 2">
            <a:extLst>
              <a:ext uri="{FF2B5EF4-FFF2-40B4-BE49-F238E27FC236}">
                <a16:creationId xmlns:a16="http://schemas.microsoft.com/office/drawing/2014/main" id="{F89F8E7F-D397-48D0-B7BF-4AD4DD2389E3}"/>
              </a:ext>
            </a:extLst>
          </p:cNvPr>
          <p:cNvSpPr>
            <a:spLocks noGrp="1"/>
          </p:cNvSpPr>
          <p:nvPr>
            <p:ph sz="half" idx="1"/>
          </p:nvPr>
        </p:nvSpPr>
        <p:spPr>
          <a:xfrm>
            <a:off x="3698789" y="1416907"/>
            <a:ext cx="5301277" cy="3492743"/>
          </a:xfrm>
        </p:spPr>
        <p:txBody>
          <a:bodyPr lIns="91440" tIns="45720" rIns="91440" bIns="45720" anchor="t"/>
          <a:lstStyle/>
          <a:p>
            <a:pPr marL="342265" indent="-342265"/>
            <a:r>
              <a:rPr lang="en-US" dirty="0">
                <a:latin typeface="Mongolian Baiti"/>
                <a:cs typeface="Mongolian Baiti"/>
              </a:rPr>
              <a:t>How to use the lesson</a:t>
            </a:r>
          </a:p>
          <a:p>
            <a:pPr marL="342265" indent="-342265"/>
            <a:endParaRPr lang="en-US" dirty="0">
              <a:latin typeface="Mongolian Baiti"/>
              <a:cs typeface="Mongolian Baiti"/>
            </a:endParaRPr>
          </a:p>
          <a:p>
            <a:pPr marL="742214" lvl="1" indent="-342265"/>
            <a:r>
              <a:rPr lang="en-US" dirty="0">
                <a:latin typeface="Mongolian Baiti"/>
                <a:cs typeface="Mongolian Baiti"/>
              </a:rPr>
              <a:t>About the lesson</a:t>
            </a:r>
          </a:p>
          <a:p>
            <a:pPr marL="742214" lvl="1" indent="-342265"/>
            <a:r>
              <a:rPr lang="en-US" dirty="0">
                <a:latin typeface="Mongolian Baiti"/>
                <a:cs typeface="Mongolian Baiti"/>
              </a:rPr>
              <a:t>Before the Lesson</a:t>
            </a:r>
          </a:p>
          <a:p>
            <a:pPr marL="742214" lvl="1" indent="-342265"/>
            <a:r>
              <a:rPr lang="en-US" dirty="0">
                <a:latin typeface="Mongolian Baiti"/>
                <a:cs typeface="Mongolian Baiti"/>
              </a:rPr>
              <a:t>Presenting the Lesson</a:t>
            </a:r>
          </a:p>
          <a:p>
            <a:pPr marL="742214" lvl="1" indent="-342265"/>
            <a:r>
              <a:rPr lang="en-US" dirty="0">
                <a:latin typeface="Mongolian Baiti"/>
                <a:cs typeface="Mongolian Baiti"/>
              </a:rPr>
              <a:t>Appendix</a:t>
            </a:r>
          </a:p>
        </p:txBody>
      </p:sp>
    </p:spTree>
    <p:extLst>
      <p:ext uri="{BB962C8B-B14F-4D97-AF65-F5344CB8AC3E}">
        <p14:creationId xmlns:p14="http://schemas.microsoft.com/office/powerpoint/2010/main" val="30319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wearing sunglasses&#10;&#10;Description automatically generated with medium confidence">
            <a:extLst>
              <a:ext uri="{FF2B5EF4-FFF2-40B4-BE49-F238E27FC236}">
                <a16:creationId xmlns:a16="http://schemas.microsoft.com/office/drawing/2014/main" id="{8BFA0954-54FE-43C1-82EF-138F160007A1}"/>
              </a:ext>
            </a:extLst>
          </p:cNvPr>
          <p:cNvPicPr>
            <a:picLocks noChangeAspect="1"/>
          </p:cNvPicPr>
          <p:nvPr/>
        </p:nvPicPr>
        <p:blipFill>
          <a:blip r:embed="rId3"/>
          <a:stretch>
            <a:fillRect/>
          </a:stretch>
        </p:blipFill>
        <p:spPr>
          <a:xfrm>
            <a:off x="6825526" y="3155225"/>
            <a:ext cx="1747520" cy="1747520"/>
          </a:xfrm>
          <a:prstGeom prst="rect">
            <a:avLst/>
          </a:prstGeom>
          <a:solidFill>
            <a:srgbClr val="FFFFFF">
              <a:shade val="85000"/>
            </a:srgbClr>
          </a:solidFill>
          <a:ln w="88900" cap="sq">
            <a:solidFill>
              <a:srgbClr val="FFFFFF"/>
            </a:solidFill>
            <a:miter lim="800000"/>
          </a:ln>
          <a:effectLst>
            <a:outerShdw blurRad="203200" dist="76200" dir="5400000" sx="101000" sy="101000" algn="tl" rotWithShape="0">
              <a:srgbClr val="000000">
                <a:alpha val="5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FD8385A9-C856-4965-8275-8F3B914E36CF}"/>
              </a:ext>
            </a:extLst>
          </p:cNvPr>
          <p:cNvSpPr txBox="1"/>
          <p:nvPr/>
        </p:nvSpPr>
        <p:spPr>
          <a:xfrm>
            <a:off x="4132761" y="3926042"/>
            <a:ext cx="2098040" cy="646331"/>
          </a:xfrm>
          <a:prstGeom prst="rect">
            <a:avLst/>
          </a:prstGeom>
          <a:noFill/>
        </p:spPr>
        <p:txBody>
          <a:bodyPr wrap="square" rtlCol="0">
            <a:spAutoFit/>
          </a:bodyPr>
          <a:lstStyle/>
          <a:p>
            <a:r>
              <a:rPr lang="en-US" dirty="0"/>
              <a:t>Mr. Mike Hower</a:t>
            </a:r>
          </a:p>
          <a:p>
            <a:r>
              <a:rPr lang="en-US" dirty="0"/>
              <a:t>Lt Col USAF, ret)</a:t>
            </a:r>
          </a:p>
        </p:txBody>
      </p:sp>
      <p:sp>
        <p:nvSpPr>
          <p:cNvPr id="2" name="Title 1">
            <a:extLst>
              <a:ext uri="{FF2B5EF4-FFF2-40B4-BE49-F238E27FC236}">
                <a16:creationId xmlns:a16="http://schemas.microsoft.com/office/drawing/2014/main" id="{7578FD89-9D10-42CA-BC96-73B2B813C62A}"/>
              </a:ext>
            </a:extLst>
          </p:cNvPr>
          <p:cNvSpPr>
            <a:spLocks noGrp="1"/>
          </p:cNvSpPr>
          <p:nvPr>
            <p:ph type="title"/>
          </p:nvPr>
        </p:nvSpPr>
        <p:spPr/>
        <p:txBody>
          <a:bodyPr/>
          <a:lstStyle/>
          <a:p>
            <a:r>
              <a:rPr lang="en-US" dirty="0"/>
              <a:t>Welcome from your FCE team!</a:t>
            </a:r>
          </a:p>
        </p:txBody>
      </p:sp>
      <p:pic>
        <p:nvPicPr>
          <p:cNvPr id="9" name="Content Placeholder 8" descr="A person wearing glasses&#10;&#10;Description automatically generated with low confidence">
            <a:extLst>
              <a:ext uri="{FF2B5EF4-FFF2-40B4-BE49-F238E27FC236}">
                <a16:creationId xmlns:a16="http://schemas.microsoft.com/office/drawing/2014/main" id="{B9416C1F-BE0A-4C34-AD83-30482B4A4E90}"/>
              </a:ext>
            </a:extLst>
          </p:cNvPr>
          <p:cNvPicPr>
            <a:picLocks noGrp="1" noChangeAspect="1"/>
          </p:cNvPicPr>
          <p:nvPr>
            <p:ph sz="half" idx="1"/>
          </p:nvPr>
        </p:nvPicPr>
        <p:blipFill>
          <a:blip r:embed="rId4"/>
          <a:stretch>
            <a:fillRect/>
          </a:stretch>
        </p:blipFill>
        <p:spPr>
          <a:xfrm>
            <a:off x="6908106" y="1173813"/>
            <a:ext cx="1582359" cy="1747520"/>
          </a:xfrm>
          <a:prstGeom prst="rect">
            <a:avLst/>
          </a:prstGeom>
          <a:solidFill>
            <a:srgbClr val="FFFFFF">
              <a:shade val="85000"/>
            </a:srgbClr>
          </a:solidFill>
          <a:ln w="88900" cap="sq">
            <a:solidFill>
              <a:srgbClr val="FFFFFF"/>
            </a:solidFill>
            <a:miter lim="800000"/>
          </a:ln>
          <a:effectLst>
            <a:outerShdw blurRad="203200" dist="76200" dir="5400000" sx="101000" sy="101000" algn="tl" rotWithShape="0">
              <a:srgbClr val="000000">
                <a:alpha val="5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 picture frame&#10;&#10;Description automatically generated">
            <a:extLst>
              <a:ext uri="{FF2B5EF4-FFF2-40B4-BE49-F238E27FC236}">
                <a16:creationId xmlns:a16="http://schemas.microsoft.com/office/drawing/2014/main" id="{9D24EB83-5666-4BC7-BEBE-168ACA88677A}"/>
              </a:ext>
            </a:extLst>
          </p:cNvPr>
          <p:cNvPicPr>
            <a:picLocks noChangeAspect="1"/>
          </p:cNvPicPr>
          <p:nvPr/>
        </p:nvPicPr>
        <p:blipFill rotWithShape="1">
          <a:blip r:embed="rId5"/>
          <a:srcRect l="20835" t="24512" r="27457" b="21708"/>
          <a:stretch/>
        </p:blipFill>
        <p:spPr>
          <a:xfrm rot="5400000">
            <a:off x="6713765" y="1219191"/>
            <a:ext cx="1971040" cy="16356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Rectangle 15">
            <a:extLst>
              <a:ext uri="{FF2B5EF4-FFF2-40B4-BE49-F238E27FC236}">
                <a16:creationId xmlns:a16="http://schemas.microsoft.com/office/drawing/2014/main" id="{A2258FCC-14DB-458D-9C94-F4B10DF40F07}"/>
              </a:ext>
            </a:extLst>
          </p:cNvPr>
          <p:cNvSpPr/>
          <p:nvPr/>
        </p:nvSpPr>
        <p:spPr>
          <a:xfrm>
            <a:off x="172854" y="3823986"/>
            <a:ext cx="53572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p>
        </p:txBody>
      </p:sp>
      <p:pic>
        <p:nvPicPr>
          <p:cNvPr id="15" name="Picture 14" descr="A picture containing road, outdoor, camper, transport&#10;&#10;Description automatically generated">
            <a:extLst>
              <a:ext uri="{FF2B5EF4-FFF2-40B4-BE49-F238E27FC236}">
                <a16:creationId xmlns:a16="http://schemas.microsoft.com/office/drawing/2014/main" id="{D79A3802-DAB1-417B-8330-7EE9C508EE6A}"/>
              </a:ext>
            </a:extLst>
          </p:cNvPr>
          <p:cNvPicPr>
            <a:picLocks noChangeAspect="1"/>
          </p:cNvPicPr>
          <p:nvPr/>
        </p:nvPicPr>
        <p:blipFill>
          <a:blip r:embed="rId6"/>
          <a:stretch>
            <a:fillRect/>
          </a:stretch>
        </p:blipFill>
        <p:spPr>
          <a:xfrm>
            <a:off x="3438590" y="3165769"/>
            <a:ext cx="5561739" cy="1889174"/>
          </a:xfrm>
          <a:prstGeom prst="rect">
            <a:avLst/>
          </a:prstGeom>
        </p:spPr>
      </p:pic>
      <p:sp>
        <p:nvSpPr>
          <p:cNvPr id="17" name="Rectangle 16">
            <a:extLst>
              <a:ext uri="{FF2B5EF4-FFF2-40B4-BE49-F238E27FC236}">
                <a16:creationId xmlns:a16="http://schemas.microsoft.com/office/drawing/2014/main" id="{750B0CDD-8F27-410F-BBCA-5AD6E0818338}"/>
              </a:ext>
            </a:extLst>
          </p:cNvPr>
          <p:cNvSpPr/>
          <p:nvPr/>
        </p:nvSpPr>
        <p:spPr>
          <a:xfrm>
            <a:off x="3501213" y="1807267"/>
            <a:ext cx="53572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 name="Rectangle 17">
            <a:extLst>
              <a:ext uri="{FF2B5EF4-FFF2-40B4-BE49-F238E27FC236}">
                <a16:creationId xmlns:a16="http://schemas.microsoft.com/office/drawing/2014/main" id="{D6506AEB-E049-44A9-8899-E0A526388A97}"/>
              </a:ext>
            </a:extLst>
          </p:cNvPr>
          <p:cNvSpPr/>
          <p:nvPr/>
        </p:nvSpPr>
        <p:spPr>
          <a:xfrm>
            <a:off x="3497857" y="3787542"/>
            <a:ext cx="53572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pSp>
        <p:nvGrpSpPr>
          <p:cNvPr id="3" name="Group 2">
            <a:extLst>
              <a:ext uri="{FF2B5EF4-FFF2-40B4-BE49-F238E27FC236}">
                <a16:creationId xmlns:a16="http://schemas.microsoft.com/office/drawing/2014/main" id="{9CD50873-C39E-4C73-BF52-EEF840B6355C}"/>
              </a:ext>
            </a:extLst>
          </p:cNvPr>
          <p:cNvGrpSpPr/>
          <p:nvPr/>
        </p:nvGrpSpPr>
        <p:grpSpPr>
          <a:xfrm>
            <a:off x="544316" y="1672182"/>
            <a:ext cx="2504486" cy="2798135"/>
            <a:chOff x="544316" y="1672182"/>
            <a:chExt cx="2504486" cy="2798135"/>
          </a:xfrm>
        </p:grpSpPr>
        <p:pic>
          <p:nvPicPr>
            <p:cNvPr id="4" name="Picture 3">
              <a:extLst>
                <a:ext uri="{FF2B5EF4-FFF2-40B4-BE49-F238E27FC236}">
                  <a16:creationId xmlns:a16="http://schemas.microsoft.com/office/drawing/2014/main" id="{DBBDBE4A-DD09-4A82-B88E-FC58CC819D18}"/>
                </a:ext>
              </a:extLst>
            </p:cNvPr>
            <p:cNvPicPr>
              <a:picLocks noChangeAspect="1"/>
            </p:cNvPicPr>
            <p:nvPr/>
          </p:nvPicPr>
          <p:blipFill rotWithShape="1">
            <a:blip r:embed="rId7"/>
            <a:srcRect l="10652" r="8965"/>
            <a:stretch/>
          </p:blipFill>
          <p:spPr>
            <a:xfrm rot="16200000" flipV="1">
              <a:off x="615114" y="1819124"/>
              <a:ext cx="2005810" cy="1711925"/>
            </a:xfrm>
            <a:prstGeom prst="rect">
              <a:avLst/>
            </a:prstGeom>
            <a:solidFill>
              <a:srgbClr val="FFFFFF">
                <a:shade val="85000"/>
              </a:srgbClr>
            </a:solidFill>
            <a:ln w="88900" cap="sq">
              <a:solidFill>
                <a:srgbClr val="FFFFFF"/>
              </a:solidFill>
              <a:miter lim="800000"/>
            </a:ln>
            <a:effectLst>
              <a:outerShdw blurRad="203200" dist="76200" dir="5400000" sx="101000" sy="101000" algn="tl" rotWithShape="0">
                <a:srgbClr val="000000">
                  <a:alpha val="5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676DF1A-0C1E-4CCE-B8DD-C14FF82492B9}"/>
                </a:ext>
              </a:extLst>
            </p:cNvPr>
            <p:cNvSpPr txBox="1"/>
            <p:nvPr/>
          </p:nvSpPr>
          <p:spPr>
            <a:xfrm>
              <a:off x="544316" y="4100985"/>
              <a:ext cx="2504486" cy="369332"/>
            </a:xfrm>
            <a:prstGeom prst="rect">
              <a:avLst/>
            </a:prstGeom>
            <a:noFill/>
          </p:spPr>
          <p:txBody>
            <a:bodyPr wrap="square" rtlCol="0">
              <a:spAutoFit/>
            </a:bodyPr>
            <a:lstStyle/>
            <a:p>
              <a:r>
                <a:rPr lang="en-US" dirty="0"/>
                <a:t>Major Courtney Scott</a:t>
              </a:r>
            </a:p>
          </p:txBody>
        </p:sp>
      </p:grpSp>
      <p:pic>
        <p:nvPicPr>
          <p:cNvPr id="12" name="Picture 11" descr="A picture containing sky, outdoor, tarmac&#10;&#10;Description automatically generated">
            <a:extLst>
              <a:ext uri="{FF2B5EF4-FFF2-40B4-BE49-F238E27FC236}">
                <a16:creationId xmlns:a16="http://schemas.microsoft.com/office/drawing/2014/main" id="{7C3A0827-1B2B-439F-A076-9966CC14667E}"/>
              </a:ext>
            </a:extLst>
          </p:cNvPr>
          <p:cNvPicPr>
            <a:picLocks noChangeAspect="1"/>
          </p:cNvPicPr>
          <p:nvPr/>
        </p:nvPicPr>
        <p:blipFill>
          <a:blip r:embed="rId8"/>
          <a:stretch>
            <a:fillRect/>
          </a:stretch>
        </p:blipFill>
        <p:spPr>
          <a:xfrm>
            <a:off x="285497" y="1374183"/>
            <a:ext cx="2962444" cy="2521433"/>
          </a:xfrm>
          <a:prstGeom prst="rect">
            <a:avLst/>
          </a:prstGeom>
          <a:effectLst>
            <a:outerShdw blurRad="203200" dist="76200" dir="5400000" sx="101000" sy="101000" algn="ctr" rotWithShape="0">
              <a:srgbClr val="000000">
                <a:alpha val="50000"/>
              </a:srgbClr>
            </a:outerShdw>
          </a:effectLst>
        </p:spPr>
      </p:pic>
      <p:sp>
        <p:nvSpPr>
          <p:cNvPr id="21" name="TextBox 20">
            <a:extLst>
              <a:ext uri="{FF2B5EF4-FFF2-40B4-BE49-F238E27FC236}">
                <a16:creationId xmlns:a16="http://schemas.microsoft.com/office/drawing/2014/main" id="{818A42BF-17CB-4A7E-ADEF-D927C430A17E}"/>
              </a:ext>
            </a:extLst>
          </p:cNvPr>
          <p:cNvSpPr txBox="1"/>
          <p:nvPr/>
        </p:nvSpPr>
        <p:spPr>
          <a:xfrm>
            <a:off x="3923232" y="1925419"/>
            <a:ext cx="2790518" cy="646331"/>
          </a:xfrm>
          <a:prstGeom prst="rect">
            <a:avLst/>
          </a:prstGeom>
          <a:noFill/>
        </p:spPr>
        <p:txBody>
          <a:bodyPr wrap="square">
            <a:spAutoFit/>
          </a:bodyPr>
          <a:lstStyle/>
          <a:p>
            <a:r>
              <a:rPr lang="en-US" dirty="0"/>
              <a:t>Mrs. “KV” Knutson-Vaccaro</a:t>
            </a:r>
          </a:p>
          <a:p>
            <a:r>
              <a:rPr lang="en-US" dirty="0"/>
              <a:t>(Maj USAF, ret)</a:t>
            </a:r>
          </a:p>
        </p:txBody>
      </p:sp>
      <p:sp>
        <p:nvSpPr>
          <p:cNvPr id="6" name="Rectangle 5">
            <a:extLst>
              <a:ext uri="{FF2B5EF4-FFF2-40B4-BE49-F238E27FC236}">
                <a16:creationId xmlns:a16="http://schemas.microsoft.com/office/drawing/2014/main" id="{38EC9EFE-3BE0-45FA-8003-EA0A3BFC29FB}"/>
              </a:ext>
            </a:extLst>
          </p:cNvPr>
          <p:cNvSpPr/>
          <p:nvPr/>
        </p:nvSpPr>
        <p:spPr>
          <a:xfrm>
            <a:off x="3984960" y="2029850"/>
            <a:ext cx="2624577" cy="493363"/>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648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0BE62-0352-41CF-8585-01BB58FA3637}"/>
              </a:ext>
            </a:extLst>
          </p:cNvPr>
          <p:cNvPicPr>
            <a:picLocks noChangeAspect="1"/>
          </p:cNvPicPr>
          <p:nvPr/>
        </p:nvPicPr>
        <p:blipFill>
          <a:blip r:embed="rId3"/>
          <a:stretch>
            <a:fillRect/>
          </a:stretch>
        </p:blipFill>
        <p:spPr>
          <a:xfrm>
            <a:off x="553645" y="1504749"/>
            <a:ext cx="2335225" cy="3019358"/>
          </a:xfrm>
          <a:prstGeom prst="rect">
            <a:avLst/>
          </a:prstGeom>
          <a:ln w="76200">
            <a:solidFill>
              <a:schemeClr val="tx2">
                <a:lumMod val="60000"/>
                <a:lumOff val="40000"/>
              </a:schemeClr>
            </a:solidFill>
          </a:ln>
        </p:spPr>
      </p:pic>
      <p:sp>
        <p:nvSpPr>
          <p:cNvPr id="2" name="Title 1">
            <a:extLst>
              <a:ext uri="{FF2B5EF4-FFF2-40B4-BE49-F238E27FC236}">
                <a16:creationId xmlns:a16="http://schemas.microsoft.com/office/drawing/2014/main" id="{F1FAF3E5-F6E6-4166-AA2C-A6EFD6B4FFDC}"/>
              </a:ext>
            </a:extLst>
          </p:cNvPr>
          <p:cNvSpPr>
            <a:spLocks noGrp="1"/>
          </p:cNvSpPr>
          <p:nvPr>
            <p:ph type="title"/>
          </p:nvPr>
        </p:nvSpPr>
        <p:spPr/>
        <p:txBody>
          <a:bodyPr/>
          <a:lstStyle/>
          <a:p>
            <a:r>
              <a:rPr lang="en-US" dirty="0"/>
              <a:t>How does it work in practice?  </a:t>
            </a:r>
            <a:br>
              <a:rPr lang="en-US" dirty="0"/>
            </a:br>
            <a:r>
              <a:rPr lang="en-US" dirty="0"/>
              <a:t>Let’s look at a lesson….</a:t>
            </a:r>
          </a:p>
        </p:txBody>
      </p:sp>
      <p:sp>
        <p:nvSpPr>
          <p:cNvPr id="3" name="Content Placeholder 2">
            <a:extLst>
              <a:ext uri="{FF2B5EF4-FFF2-40B4-BE49-F238E27FC236}">
                <a16:creationId xmlns:a16="http://schemas.microsoft.com/office/drawing/2014/main" id="{F89F8E7F-D397-48D0-B7BF-4AD4DD2389E3}"/>
              </a:ext>
            </a:extLst>
          </p:cNvPr>
          <p:cNvSpPr>
            <a:spLocks noGrp="1"/>
          </p:cNvSpPr>
          <p:nvPr>
            <p:ph sz="half" idx="1"/>
          </p:nvPr>
        </p:nvSpPr>
        <p:spPr>
          <a:xfrm>
            <a:off x="3698789" y="1416907"/>
            <a:ext cx="5301277" cy="3492743"/>
          </a:xfrm>
        </p:spPr>
        <p:txBody>
          <a:bodyPr lIns="91440" tIns="45720" rIns="91440" bIns="45720" anchor="t"/>
          <a:lstStyle/>
          <a:p>
            <a:pPr marL="342265" indent="-342265"/>
            <a:r>
              <a:rPr lang="en-US" dirty="0">
                <a:latin typeface="Mongolian Baiti"/>
                <a:cs typeface="Mongolian Baiti"/>
              </a:rPr>
              <a:t>About the Lesson</a:t>
            </a:r>
          </a:p>
          <a:p>
            <a:pPr marL="342265" indent="-342265"/>
            <a:endParaRPr lang="en-US" dirty="0">
              <a:latin typeface="Mongolian Baiti"/>
              <a:cs typeface="Mongolian Baiti"/>
            </a:endParaRPr>
          </a:p>
          <a:p>
            <a:pPr marL="742214" lvl="1" indent="-342265"/>
            <a:r>
              <a:rPr lang="en-US" dirty="0">
                <a:latin typeface="Mongolian Baiti"/>
                <a:cs typeface="Mongolian Baiti"/>
              </a:rPr>
              <a:t>Overview</a:t>
            </a:r>
          </a:p>
          <a:p>
            <a:pPr marL="742214" lvl="1" indent="-342265"/>
            <a:r>
              <a:rPr lang="en-US" dirty="0">
                <a:latin typeface="Mongolian Baiti"/>
                <a:cs typeface="Mongolian Baiti"/>
              </a:rPr>
              <a:t>Objectives</a:t>
            </a:r>
          </a:p>
          <a:p>
            <a:pPr marL="742214" lvl="1" indent="-342265"/>
            <a:r>
              <a:rPr lang="en-US" dirty="0">
                <a:latin typeface="Mongolian Baiti"/>
                <a:cs typeface="Mongolian Baiti"/>
              </a:rPr>
              <a:t>Prerequisites (if any)</a:t>
            </a:r>
          </a:p>
          <a:p>
            <a:pPr marL="742214" lvl="1" indent="-342265"/>
            <a:r>
              <a:rPr lang="en-US" dirty="0">
                <a:latin typeface="Mongolian Baiti"/>
                <a:cs typeface="Mongolian Baiti"/>
              </a:rPr>
              <a:t>Time Requirements</a:t>
            </a:r>
          </a:p>
          <a:p>
            <a:pPr marL="742214" lvl="1" indent="-342265"/>
            <a:r>
              <a:rPr lang="en-US" dirty="0">
                <a:latin typeface="Mongolian Baiti"/>
                <a:cs typeface="Mongolian Baiti"/>
              </a:rPr>
              <a:t>Facilitator Requirements</a:t>
            </a:r>
          </a:p>
        </p:txBody>
      </p:sp>
    </p:spTree>
    <p:extLst>
      <p:ext uri="{BB962C8B-B14F-4D97-AF65-F5344CB8AC3E}">
        <p14:creationId xmlns:p14="http://schemas.microsoft.com/office/powerpoint/2010/main" val="175661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33CA09-5FAA-44EA-91AA-67B7CCF753C8}"/>
              </a:ext>
            </a:extLst>
          </p:cNvPr>
          <p:cNvPicPr>
            <a:picLocks noChangeAspect="1"/>
          </p:cNvPicPr>
          <p:nvPr/>
        </p:nvPicPr>
        <p:blipFill>
          <a:blip r:embed="rId3"/>
          <a:stretch>
            <a:fillRect/>
          </a:stretch>
        </p:blipFill>
        <p:spPr>
          <a:xfrm>
            <a:off x="570095" y="1504749"/>
            <a:ext cx="2318775" cy="3019358"/>
          </a:xfrm>
          <a:prstGeom prst="rect">
            <a:avLst/>
          </a:prstGeom>
          <a:ln w="76200">
            <a:solidFill>
              <a:schemeClr val="tx2">
                <a:lumMod val="60000"/>
                <a:lumOff val="40000"/>
              </a:schemeClr>
            </a:solidFill>
          </a:ln>
        </p:spPr>
      </p:pic>
      <p:sp>
        <p:nvSpPr>
          <p:cNvPr id="2" name="Title 1">
            <a:extLst>
              <a:ext uri="{FF2B5EF4-FFF2-40B4-BE49-F238E27FC236}">
                <a16:creationId xmlns:a16="http://schemas.microsoft.com/office/drawing/2014/main" id="{F1FAF3E5-F6E6-4166-AA2C-A6EFD6B4FFDC}"/>
              </a:ext>
            </a:extLst>
          </p:cNvPr>
          <p:cNvSpPr>
            <a:spLocks noGrp="1"/>
          </p:cNvSpPr>
          <p:nvPr>
            <p:ph type="title"/>
          </p:nvPr>
        </p:nvSpPr>
        <p:spPr/>
        <p:txBody>
          <a:bodyPr/>
          <a:lstStyle/>
          <a:p>
            <a:r>
              <a:rPr lang="en-US" dirty="0"/>
              <a:t>How does it work in practice?  </a:t>
            </a:r>
            <a:br>
              <a:rPr lang="en-US" dirty="0"/>
            </a:br>
            <a:r>
              <a:rPr lang="en-US" dirty="0"/>
              <a:t>Let’s look at a lesson….</a:t>
            </a:r>
          </a:p>
        </p:txBody>
      </p:sp>
      <p:sp>
        <p:nvSpPr>
          <p:cNvPr id="3" name="Content Placeholder 2">
            <a:extLst>
              <a:ext uri="{FF2B5EF4-FFF2-40B4-BE49-F238E27FC236}">
                <a16:creationId xmlns:a16="http://schemas.microsoft.com/office/drawing/2014/main" id="{F89F8E7F-D397-48D0-B7BF-4AD4DD2389E3}"/>
              </a:ext>
            </a:extLst>
          </p:cNvPr>
          <p:cNvSpPr>
            <a:spLocks noGrp="1"/>
          </p:cNvSpPr>
          <p:nvPr>
            <p:ph sz="half" idx="1"/>
          </p:nvPr>
        </p:nvSpPr>
        <p:spPr>
          <a:xfrm>
            <a:off x="3698789" y="1416907"/>
            <a:ext cx="5301277" cy="3492743"/>
          </a:xfrm>
        </p:spPr>
        <p:txBody>
          <a:bodyPr lIns="91440" tIns="45720" rIns="91440" bIns="45720" anchor="t"/>
          <a:lstStyle/>
          <a:p>
            <a:pPr marL="342265" indent="-342265"/>
            <a:r>
              <a:rPr lang="en-US" dirty="0">
                <a:latin typeface="Mongolian Baiti"/>
                <a:cs typeface="Mongolian Baiti"/>
              </a:rPr>
              <a:t>Before the Lesson -- PREPARING</a:t>
            </a:r>
          </a:p>
          <a:p>
            <a:pPr marL="742214" lvl="1" indent="-342265"/>
            <a:endParaRPr lang="en-US" dirty="0">
              <a:latin typeface="Mongolian Baiti"/>
              <a:cs typeface="Mongolian Baiti"/>
            </a:endParaRPr>
          </a:p>
          <a:p>
            <a:pPr marL="742214" lvl="1" indent="-342265"/>
            <a:r>
              <a:rPr lang="en-US" dirty="0">
                <a:latin typeface="Mongolian Baiti"/>
                <a:cs typeface="Mongolian Baiti"/>
              </a:rPr>
              <a:t>Participants</a:t>
            </a:r>
          </a:p>
          <a:p>
            <a:pPr marL="742214" lvl="1" indent="-342265"/>
            <a:r>
              <a:rPr lang="en-US" dirty="0">
                <a:latin typeface="Mongolian Baiti"/>
                <a:cs typeface="Mongolian Baiti"/>
              </a:rPr>
              <a:t>Commanders</a:t>
            </a:r>
          </a:p>
          <a:p>
            <a:pPr marL="742214" lvl="1" indent="-342265"/>
            <a:r>
              <a:rPr lang="en-US" dirty="0">
                <a:latin typeface="Mongolian Baiti"/>
                <a:cs typeface="Mongolian Baiti"/>
              </a:rPr>
              <a:t>Facilitators</a:t>
            </a:r>
          </a:p>
          <a:p>
            <a:pPr marL="742214" lvl="1" indent="-342265"/>
            <a:r>
              <a:rPr lang="en-US" dirty="0">
                <a:latin typeface="Mongolian Baiti"/>
                <a:cs typeface="Mongolian Baiti"/>
              </a:rPr>
              <a:t>Classroom</a:t>
            </a:r>
          </a:p>
          <a:p>
            <a:pPr marL="742214" lvl="1" indent="-342265"/>
            <a:r>
              <a:rPr lang="en-US" dirty="0">
                <a:latin typeface="Mongolian Baiti"/>
                <a:cs typeface="Mongolian Baiti"/>
              </a:rPr>
              <a:t>Required Materials</a:t>
            </a:r>
          </a:p>
        </p:txBody>
      </p:sp>
    </p:spTree>
    <p:extLst>
      <p:ext uri="{BB962C8B-B14F-4D97-AF65-F5344CB8AC3E}">
        <p14:creationId xmlns:p14="http://schemas.microsoft.com/office/powerpoint/2010/main" val="24787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28AA4-C579-4E1F-8875-2496B5B2306A}"/>
              </a:ext>
            </a:extLst>
          </p:cNvPr>
          <p:cNvPicPr>
            <a:picLocks noChangeAspect="1"/>
          </p:cNvPicPr>
          <p:nvPr/>
        </p:nvPicPr>
        <p:blipFill>
          <a:blip r:embed="rId3"/>
          <a:stretch>
            <a:fillRect/>
          </a:stretch>
        </p:blipFill>
        <p:spPr>
          <a:xfrm>
            <a:off x="553619" y="1504749"/>
            <a:ext cx="2318775" cy="3022825"/>
          </a:xfrm>
          <a:prstGeom prst="rect">
            <a:avLst/>
          </a:prstGeom>
          <a:ln w="76200">
            <a:solidFill>
              <a:schemeClr val="tx2">
                <a:lumMod val="60000"/>
                <a:lumOff val="40000"/>
              </a:schemeClr>
            </a:solidFill>
          </a:ln>
        </p:spPr>
      </p:pic>
      <p:sp>
        <p:nvSpPr>
          <p:cNvPr id="2" name="Title 1">
            <a:extLst>
              <a:ext uri="{FF2B5EF4-FFF2-40B4-BE49-F238E27FC236}">
                <a16:creationId xmlns:a16="http://schemas.microsoft.com/office/drawing/2014/main" id="{F1FAF3E5-F6E6-4166-AA2C-A6EFD6B4FFDC}"/>
              </a:ext>
            </a:extLst>
          </p:cNvPr>
          <p:cNvSpPr>
            <a:spLocks noGrp="1"/>
          </p:cNvSpPr>
          <p:nvPr>
            <p:ph type="title"/>
          </p:nvPr>
        </p:nvSpPr>
        <p:spPr/>
        <p:txBody>
          <a:bodyPr/>
          <a:lstStyle/>
          <a:p>
            <a:r>
              <a:rPr lang="en-US" dirty="0"/>
              <a:t>How does it work in practice?  </a:t>
            </a:r>
            <a:br>
              <a:rPr lang="en-US" dirty="0"/>
            </a:br>
            <a:r>
              <a:rPr lang="en-US" dirty="0"/>
              <a:t>Let’s look at a lesson….</a:t>
            </a:r>
          </a:p>
        </p:txBody>
      </p:sp>
      <p:sp>
        <p:nvSpPr>
          <p:cNvPr id="3" name="Content Placeholder 2">
            <a:extLst>
              <a:ext uri="{FF2B5EF4-FFF2-40B4-BE49-F238E27FC236}">
                <a16:creationId xmlns:a16="http://schemas.microsoft.com/office/drawing/2014/main" id="{F89F8E7F-D397-48D0-B7BF-4AD4DD2389E3}"/>
              </a:ext>
            </a:extLst>
          </p:cNvPr>
          <p:cNvSpPr>
            <a:spLocks noGrp="1"/>
          </p:cNvSpPr>
          <p:nvPr>
            <p:ph sz="half" idx="1"/>
          </p:nvPr>
        </p:nvSpPr>
        <p:spPr>
          <a:xfrm>
            <a:off x="3698789" y="1416907"/>
            <a:ext cx="5301277" cy="3492743"/>
          </a:xfrm>
        </p:spPr>
        <p:txBody>
          <a:bodyPr lIns="91440" tIns="45720" rIns="91440" bIns="45720" anchor="t"/>
          <a:lstStyle/>
          <a:p>
            <a:pPr marL="342265" indent="-342265"/>
            <a:r>
              <a:rPr lang="en-US" dirty="0">
                <a:latin typeface="Mongolian Baiti"/>
                <a:cs typeface="Mongolian Baiti"/>
              </a:rPr>
              <a:t>Presenting the Lesson</a:t>
            </a:r>
          </a:p>
          <a:p>
            <a:pPr marL="742214" lvl="1" indent="-342265"/>
            <a:r>
              <a:rPr lang="en-US" dirty="0">
                <a:latin typeface="Mongolian Baiti"/>
                <a:cs typeface="Mongolian Baiti"/>
              </a:rPr>
              <a:t>Step-by-Step</a:t>
            </a:r>
          </a:p>
          <a:p>
            <a:pPr marL="742214" lvl="1" indent="-342265"/>
            <a:r>
              <a:rPr lang="en-US" dirty="0">
                <a:latin typeface="Mongolian Baiti"/>
                <a:cs typeface="Mongolian Baiti"/>
              </a:rPr>
              <a:t>Queued to Slides</a:t>
            </a:r>
          </a:p>
          <a:p>
            <a:pPr marL="742214" lvl="1" indent="-342265"/>
            <a:r>
              <a:rPr lang="en-US" dirty="0">
                <a:latin typeface="Mongolian Baiti"/>
                <a:cs typeface="Mongolian Baiti"/>
              </a:rPr>
              <a:t>Text to Read (if desired)</a:t>
            </a:r>
          </a:p>
        </p:txBody>
      </p:sp>
      <p:pic>
        <p:nvPicPr>
          <p:cNvPr id="8" name="Picture 7">
            <a:extLst>
              <a:ext uri="{FF2B5EF4-FFF2-40B4-BE49-F238E27FC236}">
                <a16:creationId xmlns:a16="http://schemas.microsoft.com/office/drawing/2014/main" id="{615E72DC-0A0A-4465-B61B-8627EFAA3F73}"/>
              </a:ext>
            </a:extLst>
          </p:cNvPr>
          <p:cNvPicPr>
            <a:picLocks noChangeAspect="1"/>
          </p:cNvPicPr>
          <p:nvPr/>
        </p:nvPicPr>
        <p:blipFill>
          <a:blip r:embed="rId4"/>
          <a:stretch>
            <a:fillRect/>
          </a:stretch>
        </p:blipFill>
        <p:spPr>
          <a:xfrm>
            <a:off x="3609122" y="3085415"/>
            <a:ext cx="4867016" cy="1723187"/>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26612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005C-8312-41E3-9B0F-DA886A1196DE}"/>
              </a:ext>
            </a:extLst>
          </p:cNvPr>
          <p:cNvSpPr>
            <a:spLocks noGrp="1"/>
          </p:cNvSpPr>
          <p:nvPr>
            <p:ph type="title"/>
          </p:nvPr>
        </p:nvSpPr>
        <p:spPr/>
        <p:txBody>
          <a:bodyPr lIns="91440" tIns="45720" rIns="91440" bIns="45720" anchor="ctr"/>
          <a:lstStyle/>
          <a:p>
            <a:r>
              <a:rPr lang="en-US" dirty="0">
                <a:latin typeface="Mongolian Baiti"/>
                <a:cs typeface="Mongolian Baiti"/>
              </a:rPr>
              <a:t>Break</a:t>
            </a:r>
            <a:endParaRPr lang="en-US" dirty="0"/>
          </a:p>
        </p:txBody>
      </p:sp>
      <p:sp>
        <p:nvSpPr>
          <p:cNvPr id="3" name="Content Placeholder 2">
            <a:extLst>
              <a:ext uri="{FF2B5EF4-FFF2-40B4-BE49-F238E27FC236}">
                <a16:creationId xmlns:a16="http://schemas.microsoft.com/office/drawing/2014/main" id="{C06E09FC-57D5-4CD6-8A39-EC7F314C2DB6}"/>
              </a:ext>
            </a:extLst>
          </p:cNvPr>
          <p:cNvSpPr>
            <a:spLocks noGrp="1"/>
          </p:cNvSpPr>
          <p:nvPr>
            <p:ph type="body" idx="1"/>
          </p:nvPr>
        </p:nvSpPr>
        <p:spPr/>
        <p:txBody>
          <a:bodyPr lIns="91440" tIns="45720" rIns="91440" bIns="45720" anchor="t"/>
          <a:lstStyle/>
          <a:p>
            <a:r>
              <a:rPr lang="en-US" dirty="0">
                <a:latin typeface="Mongolian Baiti"/>
                <a:cs typeface="Mongolian Baiti"/>
              </a:rPr>
              <a:t>Please Return in </a:t>
            </a:r>
            <a:br>
              <a:rPr lang="en-US" dirty="0">
                <a:latin typeface="Mongolian Baiti"/>
                <a:cs typeface="Mongolian Baiti"/>
              </a:rPr>
            </a:br>
            <a:r>
              <a:rPr lang="en-US" dirty="0">
                <a:latin typeface="Mongolian Baiti"/>
                <a:cs typeface="Mongolian Baiti"/>
              </a:rPr>
              <a:t>10 Minutes</a:t>
            </a:r>
            <a:endParaRPr lang="en-US" dirty="0"/>
          </a:p>
        </p:txBody>
      </p:sp>
      <p:pic>
        <p:nvPicPr>
          <p:cNvPr id="4" name="Picture 4">
            <a:hlinkClick r:id="" action="ppaction://media"/>
            <a:extLst>
              <a:ext uri="{FF2B5EF4-FFF2-40B4-BE49-F238E27FC236}">
                <a16:creationId xmlns:a16="http://schemas.microsoft.com/office/drawing/2014/main" id="{A09B2366-1854-4EAC-897E-E21F5098B975}"/>
              </a:ext>
            </a:extLst>
          </p:cNvPr>
          <p:cNvPicPr>
            <a:picLocks noRot="1" noChangeAspect="1"/>
          </p:cNvPicPr>
          <p:nvPr>
            <a:videoFile r:link="rId1"/>
          </p:nvPr>
        </p:nvPicPr>
        <p:blipFill>
          <a:blip r:embed="rId4"/>
          <a:stretch>
            <a:fillRect/>
          </a:stretch>
        </p:blipFill>
        <p:spPr>
          <a:xfrm>
            <a:off x="3838755" y="1469186"/>
            <a:ext cx="4572000" cy="2571750"/>
          </a:xfrm>
          <a:prstGeom prst="rect">
            <a:avLst/>
          </a:prstGeom>
        </p:spPr>
      </p:pic>
      <p:sp>
        <p:nvSpPr>
          <p:cNvPr id="6" name="TextBox 5">
            <a:extLst>
              <a:ext uri="{FF2B5EF4-FFF2-40B4-BE49-F238E27FC236}">
                <a16:creationId xmlns:a16="http://schemas.microsoft.com/office/drawing/2014/main" id="{733AF21F-6E32-4DF7-8266-46FAF0884C71}"/>
              </a:ext>
            </a:extLst>
          </p:cNvPr>
          <p:cNvSpPr txBox="1"/>
          <p:nvPr/>
        </p:nvSpPr>
        <p:spPr>
          <a:xfrm>
            <a:off x="3194144" y="4197906"/>
            <a:ext cx="5861221" cy="369332"/>
          </a:xfrm>
          <a:prstGeom prst="rect">
            <a:avLst/>
          </a:prstGeom>
          <a:noFill/>
        </p:spPr>
        <p:txBody>
          <a:bodyPr wrap="square">
            <a:spAutoFit/>
          </a:bodyPr>
          <a:lstStyle/>
          <a:p>
            <a:pPr algn="ctr"/>
            <a:r>
              <a:rPr lang="en-US" dirty="0"/>
              <a:t>https://www.youtube.com/watch?v=Qbk0BmCat58&amp;t=406s</a:t>
            </a:r>
          </a:p>
        </p:txBody>
      </p:sp>
    </p:spTree>
    <p:extLst>
      <p:ext uri="{BB962C8B-B14F-4D97-AF65-F5344CB8AC3E}">
        <p14:creationId xmlns:p14="http://schemas.microsoft.com/office/powerpoint/2010/main" val="55273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Workshop</a:t>
            </a:r>
            <a:br>
              <a:rPr lang="en-US" dirty="0">
                <a:latin typeface="Mongolian Baiti"/>
                <a:cs typeface="Mongolian Baiti"/>
              </a:rPr>
            </a:br>
            <a:r>
              <a:rPr lang="en-US" dirty="0">
                <a:latin typeface="Mongolian Baiti"/>
                <a:cs typeface="Mongolian Baiti"/>
              </a:rPr>
              <a:t>Part IV</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i="1" dirty="0">
                <a:latin typeface="Mongolian Baiti"/>
                <a:cs typeface="Mongolian Baiti"/>
              </a:rPr>
              <a:t>Designing a Flight Commander</a:t>
            </a:r>
            <a:br>
              <a:rPr lang="en-US" i="1" dirty="0">
                <a:latin typeface="Mongolian Baiti"/>
                <a:cs typeface="Mongolian Baiti"/>
              </a:rPr>
            </a:br>
            <a:r>
              <a:rPr lang="en-US" i="1" dirty="0">
                <a:latin typeface="Mongolian Baiti"/>
                <a:cs typeface="Mongolian Baiti"/>
              </a:rPr>
              <a:t>Leadership Course</a:t>
            </a:r>
            <a:endParaRPr lang="en-US" i="1" dirty="0"/>
          </a:p>
        </p:txBody>
      </p:sp>
      <p:pic>
        <p:nvPicPr>
          <p:cNvPr id="4" name="Picture 3">
            <a:extLst>
              <a:ext uri="{FF2B5EF4-FFF2-40B4-BE49-F238E27FC236}">
                <a16:creationId xmlns:a16="http://schemas.microsoft.com/office/drawing/2014/main" id="{2359FC09-89A5-455B-90BD-309F788530FF}"/>
              </a:ext>
            </a:extLst>
          </p:cNvPr>
          <p:cNvPicPr>
            <a:picLocks noChangeAspect="1"/>
          </p:cNvPicPr>
          <p:nvPr/>
        </p:nvPicPr>
        <p:blipFill>
          <a:blip r:embed="rId3"/>
          <a:stretch>
            <a:fillRect/>
          </a:stretch>
        </p:blipFill>
        <p:spPr>
          <a:xfrm>
            <a:off x="6000883" y="1330036"/>
            <a:ext cx="2436984" cy="2318828"/>
          </a:xfrm>
          <a:prstGeom prst="rect">
            <a:avLst/>
          </a:prstGeom>
        </p:spPr>
      </p:pic>
    </p:spTree>
    <p:extLst>
      <p:ext uri="{BB962C8B-B14F-4D97-AF65-F5344CB8AC3E}">
        <p14:creationId xmlns:p14="http://schemas.microsoft.com/office/powerpoint/2010/main" val="38507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9155-BA1C-441F-972F-A196B313CB36}"/>
              </a:ext>
            </a:extLst>
          </p:cNvPr>
          <p:cNvSpPr>
            <a:spLocks noGrp="1"/>
          </p:cNvSpPr>
          <p:nvPr>
            <p:ph type="title"/>
          </p:nvPr>
        </p:nvSpPr>
        <p:spPr/>
        <p:txBody>
          <a:bodyPr/>
          <a:lstStyle/>
          <a:p>
            <a:r>
              <a:rPr lang="en-US" dirty="0"/>
              <a:t>The Plan for Part IV</a:t>
            </a:r>
          </a:p>
        </p:txBody>
      </p:sp>
      <p:sp>
        <p:nvSpPr>
          <p:cNvPr id="3" name="Content Placeholder 2">
            <a:extLst>
              <a:ext uri="{FF2B5EF4-FFF2-40B4-BE49-F238E27FC236}">
                <a16:creationId xmlns:a16="http://schemas.microsoft.com/office/drawing/2014/main" id="{53979C6F-7FC8-41CD-880B-51396E57CAE5}"/>
              </a:ext>
            </a:extLst>
          </p:cNvPr>
          <p:cNvSpPr>
            <a:spLocks noGrp="1"/>
          </p:cNvSpPr>
          <p:nvPr>
            <p:ph sz="half" idx="1"/>
          </p:nvPr>
        </p:nvSpPr>
        <p:spPr>
          <a:xfrm>
            <a:off x="167790" y="1421507"/>
            <a:ext cx="3811782" cy="3488144"/>
          </a:xfrm>
        </p:spPr>
        <p:txBody>
          <a:bodyPr/>
          <a:lstStyle/>
          <a:p>
            <a:r>
              <a:rPr lang="en-US" sz="2800" dirty="0"/>
              <a:t>Overview of Steps</a:t>
            </a:r>
          </a:p>
          <a:p>
            <a:pPr lvl="1"/>
            <a:r>
              <a:rPr lang="en-US" sz="2400" dirty="0"/>
              <a:t>Understanding Needs and Constraints</a:t>
            </a:r>
          </a:p>
          <a:p>
            <a:pPr lvl="1"/>
            <a:r>
              <a:rPr lang="en-US" sz="2400" dirty="0"/>
              <a:t>Identifying Your Lessons</a:t>
            </a:r>
          </a:p>
          <a:p>
            <a:pPr lvl="1"/>
            <a:r>
              <a:rPr lang="en-US" sz="2400" dirty="0"/>
              <a:t>Selecting a Template</a:t>
            </a:r>
          </a:p>
          <a:p>
            <a:pPr lvl="1"/>
            <a:r>
              <a:rPr lang="en-US" sz="2400" dirty="0"/>
              <a:t>Building a Schedule</a:t>
            </a:r>
          </a:p>
        </p:txBody>
      </p:sp>
      <p:sp>
        <p:nvSpPr>
          <p:cNvPr id="4" name="Content Placeholder 3">
            <a:extLst>
              <a:ext uri="{FF2B5EF4-FFF2-40B4-BE49-F238E27FC236}">
                <a16:creationId xmlns:a16="http://schemas.microsoft.com/office/drawing/2014/main" id="{0BBA94C1-A4C6-435F-9FAF-B0332068EB1D}"/>
              </a:ext>
            </a:extLst>
          </p:cNvPr>
          <p:cNvSpPr>
            <a:spLocks noGrp="1"/>
          </p:cNvSpPr>
          <p:nvPr>
            <p:ph sz="quarter" idx="2"/>
          </p:nvPr>
        </p:nvSpPr>
        <p:spPr>
          <a:xfrm>
            <a:off x="3979573" y="1067680"/>
            <a:ext cx="4726546" cy="1920986"/>
          </a:xfrm>
        </p:spPr>
        <p:txBody>
          <a:bodyPr/>
          <a:lstStyle/>
          <a:p>
            <a:r>
              <a:rPr lang="en-US" sz="2800" dirty="0"/>
              <a:t>Breakout Session</a:t>
            </a:r>
          </a:p>
          <a:p>
            <a:pPr lvl="1"/>
            <a:r>
              <a:rPr lang="en-US" sz="2400" dirty="0"/>
              <a:t>25-30 minutes</a:t>
            </a:r>
          </a:p>
          <a:p>
            <a:pPr lvl="1"/>
            <a:r>
              <a:rPr lang="en-US" sz="2400" dirty="0"/>
              <a:t>“Do the steps” to design your own course</a:t>
            </a:r>
          </a:p>
          <a:p>
            <a:pPr lvl="1"/>
            <a:r>
              <a:rPr lang="en-US" sz="2400" dirty="0"/>
              <a:t>Expert help available via facilitator</a:t>
            </a:r>
          </a:p>
        </p:txBody>
      </p:sp>
      <p:sp>
        <p:nvSpPr>
          <p:cNvPr id="6" name="Content Placeholder 5">
            <a:extLst>
              <a:ext uri="{FF2B5EF4-FFF2-40B4-BE49-F238E27FC236}">
                <a16:creationId xmlns:a16="http://schemas.microsoft.com/office/drawing/2014/main" id="{10293F49-2884-4474-80BC-AE1E7C7EE296}"/>
              </a:ext>
            </a:extLst>
          </p:cNvPr>
          <p:cNvSpPr>
            <a:spLocks noGrp="1"/>
          </p:cNvSpPr>
          <p:nvPr>
            <p:ph sz="quarter" idx="3"/>
          </p:nvPr>
        </p:nvSpPr>
        <p:spPr>
          <a:xfrm>
            <a:off x="3979571" y="4075820"/>
            <a:ext cx="5778131" cy="833830"/>
          </a:xfrm>
          <a:prstGeom prst="rect">
            <a:avLst/>
          </a:prstGeom>
        </p:spPr>
        <p:txBody>
          <a:bodyPr/>
          <a:lstStyle/>
          <a:p>
            <a:r>
              <a:rPr lang="en-US" sz="2800" dirty="0"/>
              <a:t>Return and Out brief</a:t>
            </a:r>
          </a:p>
        </p:txBody>
      </p:sp>
    </p:spTree>
    <p:extLst>
      <p:ext uri="{BB962C8B-B14F-4D97-AF65-F5344CB8AC3E}">
        <p14:creationId xmlns:p14="http://schemas.microsoft.com/office/powerpoint/2010/main" val="3290467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9155-BA1C-441F-972F-A196B313CB36}"/>
              </a:ext>
            </a:extLst>
          </p:cNvPr>
          <p:cNvSpPr>
            <a:spLocks noGrp="1"/>
          </p:cNvSpPr>
          <p:nvPr>
            <p:ph type="title"/>
          </p:nvPr>
        </p:nvSpPr>
        <p:spPr/>
        <p:txBody>
          <a:bodyPr/>
          <a:lstStyle/>
          <a:p>
            <a:r>
              <a:rPr lang="en-US" dirty="0"/>
              <a:t>The Plan for Part IV</a:t>
            </a:r>
          </a:p>
        </p:txBody>
      </p:sp>
      <p:sp>
        <p:nvSpPr>
          <p:cNvPr id="3" name="Content Placeholder 2">
            <a:extLst>
              <a:ext uri="{FF2B5EF4-FFF2-40B4-BE49-F238E27FC236}">
                <a16:creationId xmlns:a16="http://schemas.microsoft.com/office/drawing/2014/main" id="{53979C6F-7FC8-41CD-880B-51396E57CAE5}"/>
              </a:ext>
            </a:extLst>
          </p:cNvPr>
          <p:cNvSpPr>
            <a:spLocks noGrp="1"/>
          </p:cNvSpPr>
          <p:nvPr>
            <p:ph sz="half" idx="1"/>
          </p:nvPr>
        </p:nvSpPr>
        <p:spPr>
          <a:xfrm>
            <a:off x="167790" y="1421507"/>
            <a:ext cx="3811782" cy="3124735"/>
          </a:xfrm>
          <a:ln w="76200">
            <a:solidFill>
              <a:schemeClr val="tx2">
                <a:lumMod val="60000"/>
                <a:lumOff val="40000"/>
              </a:schemeClr>
            </a:solidFill>
          </a:ln>
        </p:spPr>
        <p:txBody>
          <a:bodyPr/>
          <a:lstStyle/>
          <a:p>
            <a:r>
              <a:rPr lang="en-US" sz="2800" dirty="0"/>
              <a:t>Overview of Steps</a:t>
            </a:r>
          </a:p>
          <a:p>
            <a:pPr lvl="1"/>
            <a:r>
              <a:rPr lang="en-US" sz="2400" dirty="0"/>
              <a:t>Understanding Needs and Constraints</a:t>
            </a:r>
          </a:p>
          <a:p>
            <a:pPr lvl="1"/>
            <a:r>
              <a:rPr lang="en-US" sz="2400" dirty="0"/>
              <a:t>Identifying Your Lessons</a:t>
            </a:r>
          </a:p>
          <a:p>
            <a:pPr lvl="1"/>
            <a:r>
              <a:rPr lang="en-US" sz="2400" dirty="0"/>
              <a:t>Selecting a Template</a:t>
            </a:r>
          </a:p>
          <a:p>
            <a:pPr lvl="1"/>
            <a:r>
              <a:rPr lang="en-US" sz="2400" dirty="0"/>
              <a:t>Building a Schedule</a:t>
            </a:r>
          </a:p>
        </p:txBody>
      </p:sp>
      <p:sp>
        <p:nvSpPr>
          <p:cNvPr id="4" name="Content Placeholder 3">
            <a:extLst>
              <a:ext uri="{FF2B5EF4-FFF2-40B4-BE49-F238E27FC236}">
                <a16:creationId xmlns:a16="http://schemas.microsoft.com/office/drawing/2014/main" id="{0BBA94C1-A4C6-435F-9FAF-B0332068EB1D}"/>
              </a:ext>
            </a:extLst>
          </p:cNvPr>
          <p:cNvSpPr>
            <a:spLocks noGrp="1"/>
          </p:cNvSpPr>
          <p:nvPr>
            <p:ph sz="quarter" idx="2"/>
          </p:nvPr>
        </p:nvSpPr>
        <p:spPr>
          <a:xfrm>
            <a:off x="3979573" y="1067680"/>
            <a:ext cx="4726546" cy="1920986"/>
          </a:xfrm>
        </p:spPr>
        <p:txBody>
          <a:bodyPr/>
          <a:lstStyle/>
          <a:p>
            <a:r>
              <a:rPr lang="en-US" sz="2800" dirty="0"/>
              <a:t>Breakout Session</a:t>
            </a:r>
          </a:p>
          <a:p>
            <a:pPr lvl="1"/>
            <a:r>
              <a:rPr lang="en-US" sz="2400" dirty="0"/>
              <a:t>25-30 minutes</a:t>
            </a:r>
          </a:p>
          <a:p>
            <a:pPr lvl="1"/>
            <a:r>
              <a:rPr lang="en-US" sz="2400" dirty="0"/>
              <a:t>“Do the steps” to design your own course</a:t>
            </a:r>
          </a:p>
          <a:p>
            <a:pPr lvl="1"/>
            <a:r>
              <a:rPr lang="en-US" sz="2400" dirty="0"/>
              <a:t>Expert help available via facilitator</a:t>
            </a:r>
          </a:p>
        </p:txBody>
      </p:sp>
      <p:sp>
        <p:nvSpPr>
          <p:cNvPr id="6" name="Content Placeholder 5">
            <a:extLst>
              <a:ext uri="{FF2B5EF4-FFF2-40B4-BE49-F238E27FC236}">
                <a16:creationId xmlns:a16="http://schemas.microsoft.com/office/drawing/2014/main" id="{10293F49-2884-4474-80BC-AE1E7C7EE296}"/>
              </a:ext>
            </a:extLst>
          </p:cNvPr>
          <p:cNvSpPr>
            <a:spLocks noGrp="1"/>
          </p:cNvSpPr>
          <p:nvPr>
            <p:ph sz="quarter" idx="3"/>
          </p:nvPr>
        </p:nvSpPr>
        <p:spPr>
          <a:xfrm>
            <a:off x="3979571" y="4075820"/>
            <a:ext cx="5778131" cy="833830"/>
          </a:xfrm>
          <a:prstGeom prst="rect">
            <a:avLst/>
          </a:prstGeom>
        </p:spPr>
        <p:txBody>
          <a:bodyPr/>
          <a:lstStyle/>
          <a:p>
            <a:r>
              <a:rPr lang="en-US" sz="2800" dirty="0"/>
              <a:t>Return and </a:t>
            </a:r>
            <a:r>
              <a:rPr lang="en-US" sz="2800" dirty="0" err="1"/>
              <a:t>Outbrief</a:t>
            </a:r>
            <a:endParaRPr lang="en-US" sz="2800" dirty="0"/>
          </a:p>
        </p:txBody>
      </p:sp>
    </p:spTree>
    <p:extLst>
      <p:ext uri="{BB962C8B-B14F-4D97-AF65-F5344CB8AC3E}">
        <p14:creationId xmlns:p14="http://schemas.microsoft.com/office/powerpoint/2010/main" val="3915028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AA6C-9834-4F8E-9B19-133FE2BDBF8E}"/>
              </a:ext>
            </a:extLst>
          </p:cNvPr>
          <p:cNvSpPr>
            <a:spLocks noGrp="1"/>
          </p:cNvSpPr>
          <p:nvPr>
            <p:ph type="title"/>
          </p:nvPr>
        </p:nvSpPr>
        <p:spPr>
          <a:xfrm>
            <a:off x="1651000" y="61326"/>
            <a:ext cx="6233116" cy="868051"/>
          </a:xfrm>
        </p:spPr>
        <p:txBody>
          <a:bodyPr anchor="ctr">
            <a:normAutofit/>
          </a:bodyPr>
          <a:lstStyle/>
          <a:p>
            <a:pPr>
              <a:lnSpc>
                <a:spcPct val="90000"/>
              </a:lnSpc>
            </a:pPr>
            <a:r>
              <a:rPr lang="en-US" sz="2700" dirty="0"/>
              <a:t>Step 1: Understanding Your </a:t>
            </a:r>
            <a:br>
              <a:rPr lang="en-US" sz="2700" dirty="0"/>
            </a:br>
            <a:r>
              <a:rPr lang="en-US" sz="2700" dirty="0"/>
              <a:t>Needs and Constraints</a:t>
            </a:r>
          </a:p>
        </p:txBody>
      </p:sp>
      <p:graphicFrame>
        <p:nvGraphicFramePr>
          <p:cNvPr id="7" name="Content Placeholder 4">
            <a:extLst>
              <a:ext uri="{FF2B5EF4-FFF2-40B4-BE49-F238E27FC236}">
                <a16:creationId xmlns:a16="http://schemas.microsoft.com/office/drawing/2014/main" id="{1B3FCB0E-0390-44CF-9FA6-9C9D45F8335B}"/>
              </a:ext>
            </a:extLst>
          </p:cNvPr>
          <p:cNvGraphicFramePr>
            <a:graphicFrameLocks noGrp="1"/>
          </p:cNvGraphicFramePr>
          <p:nvPr>
            <p:ph sz="half" idx="1"/>
            <p:extLst>
              <p:ext uri="{D42A27DB-BD31-4B8C-83A1-F6EECF244321}">
                <p14:modId xmlns:p14="http://schemas.microsoft.com/office/powerpoint/2010/main" val="523129511"/>
              </p:ext>
            </p:extLst>
          </p:nvPr>
        </p:nvGraphicFramePr>
        <p:xfrm>
          <a:off x="167793" y="1067679"/>
          <a:ext cx="5788772" cy="384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7D91931C-6DED-495B-A94C-6A4567B7826E}"/>
              </a:ext>
            </a:extLst>
          </p:cNvPr>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bwMode="auto">
          <a:xfrm>
            <a:off x="5985086" y="1147621"/>
            <a:ext cx="2991122" cy="37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6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99408-192F-43B6-B8A4-C0734EB0C275}"/>
              </a:ext>
            </a:extLst>
          </p:cNvPr>
          <p:cNvSpPr>
            <a:spLocks noGrp="1"/>
          </p:cNvSpPr>
          <p:nvPr>
            <p:ph sz="half" idx="1"/>
          </p:nvPr>
        </p:nvSpPr>
        <p:spPr>
          <a:xfrm>
            <a:off x="167794" y="1067679"/>
            <a:ext cx="5486031" cy="3841972"/>
          </a:xfrm>
        </p:spPr>
        <p:txBody>
          <a:bodyPr/>
          <a:lstStyle/>
          <a:p>
            <a:pPr algn="l" rtl="0" fontAlgn="base">
              <a:buFont typeface="Arial" panose="020B0604020202020204" pitchFamily="34" charset="0"/>
              <a:buChar char="•"/>
            </a:pPr>
            <a:r>
              <a:rPr lang="en-US" b="0" i="0" u="none" strike="noStrike" dirty="0">
                <a:solidFill>
                  <a:srgbClr val="000000"/>
                </a:solidFill>
                <a:effectLst/>
                <a:latin typeface="Mongolian Baiti" panose="03000500000000000000" pitchFamily="66" charset="0"/>
              </a:rPr>
              <a:t>Select your lessons</a:t>
            </a:r>
            <a:r>
              <a:rPr lang="en-US" b="0" i="0" dirty="0">
                <a:solidFill>
                  <a:srgbClr val="000000"/>
                </a:solidFill>
                <a:effectLst/>
                <a:latin typeface="Mongolian Baiti" panose="03000500000000000000" pitchFamily="66"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0000"/>
                </a:solidFill>
                <a:effectLst/>
                <a:latin typeface="Mongolian Baiti" panose="03000500000000000000" pitchFamily="66" charset="0"/>
              </a:rPr>
              <a:t>TIP 1:</a:t>
            </a:r>
            <a:r>
              <a:rPr lang="en-US" b="0" i="0" u="none" strike="noStrike" dirty="0">
                <a:solidFill>
                  <a:srgbClr val="000000"/>
                </a:solidFill>
                <a:effectLst/>
                <a:latin typeface="Mongolian Baiti" panose="03000500000000000000" pitchFamily="66" charset="0"/>
              </a:rPr>
              <a:t>  Review the lesson synopses on pages 30-34 in your Workbook.</a:t>
            </a:r>
            <a:r>
              <a:rPr lang="en-US" b="0" i="0" dirty="0">
                <a:solidFill>
                  <a:srgbClr val="000000"/>
                </a:solidFill>
                <a:effectLst/>
                <a:latin typeface="Mongolian Baiti" panose="03000500000000000000" pitchFamily="66"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FF0000"/>
                </a:solidFill>
                <a:effectLst/>
                <a:latin typeface="Mongolian Baiti" panose="03000500000000000000" pitchFamily="66" charset="0"/>
              </a:rPr>
              <a:t>TIP 2: </a:t>
            </a:r>
            <a:r>
              <a:rPr lang="en-US" b="0" i="0" u="none" strike="noStrike" dirty="0">
                <a:solidFill>
                  <a:srgbClr val="000000"/>
                </a:solidFill>
                <a:effectLst/>
                <a:latin typeface="Mongolian Baiti" panose="03000500000000000000" pitchFamily="66" charset="0"/>
              </a:rPr>
              <a:t> More detailed info on each lesson is available at:</a:t>
            </a:r>
            <a:r>
              <a:rPr lang="en-US" b="0" i="0" dirty="0">
                <a:solidFill>
                  <a:srgbClr val="000000"/>
                </a:solidFill>
                <a:effectLst/>
                <a:latin typeface="Mongolian Baiti" panose="03000500000000000000" pitchFamily="66" charset="0"/>
              </a:rPr>
              <a:t>​</a:t>
            </a:r>
            <a:endParaRPr lang="en-US" b="0" i="0" dirty="0">
              <a:solidFill>
                <a:srgbClr val="000000"/>
              </a:solidFill>
              <a:effectLst/>
              <a:latin typeface="Arial" panose="020B0604020202020204" pitchFamily="34" charset="0"/>
            </a:endParaRPr>
          </a:p>
          <a:p>
            <a:pPr marL="0" indent="0" algn="ctr" rtl="0" fontAlgn="base">
              <a:buNone/>
            </a:pPr>
            <a:r>
              <a:rPr lang="en-US" b="0" i="0" u="none" strike="noStrike" dirty="0">
                <a:solidFill>
                  <a:srgbClr val="000000"/>
                </a:solidFill>
                <a:effectLst/>
                <a:latin typeface="Mongolian Baiti" panose="03000500000000000000" pitchFamily="66" charset="0"/>
                <a:hlinkClick r:id="rId3"/>
              </a:rPr>
              <a:t>https://tinyurl.com/FCEDescriptions</a:t>
            </a:r>
            <a:endParaRPr lang="en-US" dirty="0">
              <a:solidFill>
                <a:srgbClr val="000000"/>
              </a:solidFill>
            </a:endParaRPr>
          </a:p>
          <a:p>
            <a:pPr marL="399949" lvl="1" indent="0" fontAlgn="base">
              <a:buNone/>
            </a:pPr>
            <a:r>
              <a:rPr lang="en-US" sz="2300" b="0" i="0" u="none" strike="noStrike" dirty="0">
                <a:solidFill>
                  <a:srgbClr val="000000"/>
                </a:solidFill>
                <a:effectLst/>
                <a:latin typeface="Mongolian Baiti" panose="03000500000000000000" pitchFamily="66" charset="0"/>
              </a:rPr>
              <a:t>and in the community.</a:t>
            </a:r>
            <a:endParaRPr lang="en-US" sz="2300" b="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0686EB0D-62B2-415E-B8F5-CDEF531A06D9}"/>
              </a:ext>
            </a:extLst>
          </p:cNvPr>
          <p:cNvSpPr>
            <a:spLocks noGrp="1"/>
          </p:cNvSpPr>
          <p:nvPr>
            <p:ph type="title"/>
          </p:nvPr>
        </p:nvSpPr>
        <p:spPr/>
        <p:txBody>
          <a:bodyPr/>
          <a:lstStyle/>
          <a:p>
            <a:r>
              <a:rPr lang="en-US" dirty="0"/>
              <a:t>Step 2: Identifying Your Lessons</a:t>
            </a:r>
          </a:p>
        </p:txBody>
      </p:sp>
      <p:pic>
        <p:nvPicPr>
          <p:cNvPr id="2050" name="Picture 2">
            <a:extLst>
              <a:ext uri="{FF2B5EF4-FFF2-40B4-BE49-F238E27FC236}">
                <a16:creationId xmlns:a16="http://schemas.microsoft.com/office/drawing/2014/main" id="{E85D2A89-CE00-4901-882E-26CE405B7C3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844477" y="1068388"/>
            <a:ext cx="2941447" cy="384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6441-3CD4-4F7F-81F5-59D0E4171B04}"/>
              </a:ext>
            </a:extLst>
          </p:cNvPr>
          <p:cNvSpPr>
            <a:spLocks noGrp="1"/>
          </p:cNvSpPr>
          <p:nvPr>
            <p:ph type="title"/>
          </p:nvPr>
        </p:nvSpPr>
        <p:spPr/>
        <p:txBody>
          <a:bodyPr/>
          <a:lstStyle/>
          <a:p>
            <a:r>
              <a:rPr lang="en-US" dirty="0"/>
              <a:t>Step 3: Selecting a Template</a:t>
            </a:r>
          </a:p>
        </p:txBody>
      </p:sp>
      <p:pic>
        <p:nvPicPr>
          <p:cNvPr id="5" name="Picture 4">
            <a:extLst>
              <a:ext uri="{FF2B5EF4-FFF2-40B4-BE49-F238E27FC236}">
                <a16:creationId xmlns:a16="http://schemas.microsoft.com/office/drawing/2014/main" id="{3BC05830-0985-4CB4-BCAC-70814FB81535}"/>
              </a:ext>
            </a:extLst>
          </p:cNvPr>
          <p:cNvPicPr>
            <a:picLocks noChangeAspect="1"/>
          </p:cNvPicPr>
          <p:nvPr/>
        </p:nvPicPr>
        <p:blipFill>
          <a:blip r:embed="rId3"/>
          <a:stretch>
            <a:fillRect/>
          </a:stretch>
        </p:blipFill>
        <p:spPr>
          <a:xfrm>
            <a:off x="898973" y="1257485"/>
            <a:ext cx="7346053" cy="3731701"/>
          </a:xfrm>
          <a:prstGeom prst="rect">
            <a:avLst/>
          </a:prstGeom>
        </p:spPr>
      </p:pic>
    </p:spTree>
    <p:extLst>
      <p:ext uri="{BB962C8B-B14F-4D97-AF65-F5344CB8AC3E}">
        <p14:creationId xmlns:p14="http://schemas.microsoft.com/office/powerpoint/2010/main" val="66150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7532-5F41-48FA-A88D-509B6F392E80}"/>
              </a:ext>
            </a:extLst>
          </p:cNvPr>
          <p:cNvSpPr>
            <a:spLocks noGrp="1"/>
          </p:cNvSpPr>
          <p:nvPr>
            <p:ph type="title"/>
          </p:nvPr>
        </p:nvSpPr>
        <p:spPr/>
        <p:txBody>
          <a:bodyPr lIns="91440" tIns="45720" rIns="91440" bIns="45720" anchor="ctr"/>
          <a:lstStyle/>
          <a:p>
            <a:r>
              <a:rPr lang="en-US" dirty="0">
                <a:latin typeface="Mongolian Baiti"/>
                <a:cs typeface="Mongolian Baiti"/>
              </a:rPr>
              <a:t>Overview</a:t>
            </a:r>
            <a:endParaRPr lang="en-US" dirty="0"/>
          </a:p>
        </p:txBody>
      </p:sp>
      <p:sp>
        <p:nvSpPr>
          <p:cNvPr id="3" name="Content Placeholder 2">
            <a:extLst>
              <a:ext uri="{FF2B5EF4-FFF2-40B4-BE49-F238E27FC236}">
                <a16:creationId xmlns:a16="http://schemas.microsoft.com/office/drawing/2014/main" id="{8AB7C112-D012-456D-BC22-CAF5AF99B31A}"/>
              </a:ext>
            </a:extLst>
          </p:cNvPr>
          <p:cNvSpPr>
            <a:spLocks noGrp="1"/>
          </p:cNvSpPr>
          <p:nvPr>
            <p:ph sz="half" idx="1"/>
          </p:nvPr>
        </p:nvSpPr>
        <p:spPr/>
        <p:txBody>
          <a:bodyPr lIns="91440" tIns="45720" rIns="91440" bIns="45720" anchor="t"/>
          <a:lstStyle/>
          <a:p>
            <a:pPr marL="342265" indent="-342265"/>
            <a:r>
              <a:rPr lang="en-US" dirty="0">
                <a:latin typeface="Mongolian Baiti"/>
                <a:cs typeface="Mongolian Baiti"/>
              </a:rPr>
              <a:t>By the end of this workshop, you will:</a:t>
            </a:r>
          </a:p>
          <a:p>
            <a:pPr marL="742315" lvl="1" indent="-285115"/>
            <a:r>
              <a:rPr lang="en-US" dirty="0">
                <a:latin typeface="Mongolian Baiti"/>
                <a:cs typeface="Mongolian Baiti"/>
              </a:rPr>
              <a:t>Understand the commander’s prerogative for </a:t>
            </a:r>
            <a:r>
              <a:rPr lang="en-US" b="1" dirty="0">
                <a:latin typeface="Mongolian Baiti"/>
                <a:cs typeface="Mongolian Baiti"/>
              </a:rPr>
              <a:t>strengthening the squadron</a:t>
            </a:r>
            <a:r>
              <a:rPr lang="en-US" dirty="0">
                <a:latin typeface="Mongolian Baiti"/>
                <a:cs typeface="Mongolian Baiti"/>
              </a:rPr>
              <a:t> at flight-leadership level</a:t>
            </a:r>
          </a:p>
          <a:p>
            <a:pPr marL="742315" lvl="1" indent="-285115"/>
            <a:r>
              <a:rPr lang="en-US" dirty="0">
                <a:latin typeface="Mongolian Baiti"/>
                <a:cs typeface="Mongolian Baiti"/>
              </a:rPr>
              <a:t>Explain how </a:t>
            </a:r>
            <a:r>
              <a:rPr lang="en-US" i="1" dirty="0">
                <a:latin typeface="Mongolian Baiti"/>
                <a:cs typeface="Mongolian Baiti"/>
              </a:rPr>
              <a:t>The</a:t>
            </a:r>
            <a:r>
              <a:rPr lang="en-US" dirty="0">
                <a:latin typeface="Mongolian Baiti"/>
                <a:cs typeface="Mongolian Baiti"/>
              </a:rPr>
              <a:t> </a:t>
            </a:r>
            <a:r>
              <a:rPr lang="en-US" i="1" dirty="0">
                <a:latin typeface="Mongolian Baiti"/>
                <a:cs typeface="Mongolian Baiti"/>
              </a:rPr>
              <a:t>Flight Commander’s Edge </a:t>
            </a:r>
            <a:r>
              <a:rPr lang="en-US" dirty="0">
                <a:latin typeface="Mongolian Baiti"/>
                <a:cs typeface="Mongolian Baiti"/>
              </a:rPr>
              <a:t>enables </a:t>
            </a:r>
            <a:r>
              <a:rPr lang="en-US" b="1" dirty="0">
                <a:latin typeface="Mongolian Baiti"/>
                <a:cs typeface="Mongolian Baiti"/>
              </a:rPr>
              <a:t>leader development</a:t>
            </a:r>
            <a:endParaRPr lang="en-US" dirty="0">
              <a:latin typeface="Mongolian Baiti"/>
              <a:cs typeface="Mongolian Baiti"/>
            </a:endParaRPr>
          </a:p>
          <a:p>
            <a:pPr marL="742315" lvl="1" indent="-285115"/>
            <a:r>
              <a:rPr lang="en-US" dirty="0">
                <a:latin typeface="Mongolian Baiti"/>
                <a:cs typeface="Mongolian Baiti"/>
              </a:rPr>
              <a:t>Describe the Flight Commander Leadership Course design </a:t>
            </a:r>
            <a:r>
              <a:rPr lang="en-US" b="1" dirty="0">
                <a:latin typeface="Mongolian Baiti"/>
                <a:cs typeface="Mongolian Baiti"/>
              </a:rPr>
              <a:t>framework</a:t>
            </a:r>
            <a:endParaRPr lang="en-US" dirty="0">
              <a:latin typeface="Mongolian Baiti"/>
              <a:cs typeface="Mongolian Baiti"/>
            </a:endParaRPr>
          </a:p>
          <a:p>
            <a:pPr marL="742315" lvl="1" indent="-285115"/>
            <a:r>
              <a:rPr lang="en-US" dirty="0">
                <a:latin typeface="Mongolian Baiti"/>
                <a:cs typeface="Mongolian Baiti"/>
              </a:rPr>
              <a:t>Appreciate how the </a:t>
            </a:r>
            <a:r>
              <a:rPr lang="en-US" b="1" dirty="0">
                <a:latin typeface="Mongolian Baiti"/>
                <a:cs typeface="Mongolian Baiti"/>
              </a:rPr>
              <a:t>Experiential Learning Model</a:t>
            </a:r>
            <a:r>
              <a:rPr lang="en-US" dirty="0">
                <a:latin typeface="Mongolian Baiti"/>
                <a:cs typeface="Mongolian Baiti"/>
              </a:rPr>
              <a:t> enables informal learning</a:t>
            </a:r>
          </a:p>
          <a:p>
            <a:pPr marL="742315" lvl="1" indent="-285115"/>
            <a:r>
              <a:rPr lang="en-US" dirty="0">
                <a:latin typeface="Mongolian Baiti"/>
                <a:cs typeface="Mongolian Baiti"/>
              </a:rPr>
              <a:t>Apply/adapt </a:t>
            </a:r>
            <a:r>
              <a:rPr lang="en-US" b="1" dirty="0">
                <a:latin typeface="Mongolian Baiti"/>
                <a:cs typeface="Mongolian Baiti"/>
              </a:rPr>
              <a:t>AU-provided materials </a:t>
            </a:r>
            <a:r>
              <a:rPr lang="en-US" dirty="0">
                <a:latin typeface="Mongolian Baiti"/>
                <a:cs typeface="Mongolian Baiti"/>
              </a:rPr>
              <a:t>to design your own Flight Commander Leadership Course</a:t>
            </a:r>
          </a:p>
          <a:p>
            <a:pPr marL="742315" lvl="1" indent="-285115"/>
            <a:r>
              <a:rPr lang="en-US" b="1" dirty="0">
                <a:latin typeface="Mongolian Baiti"/>
                <a:cs typeface="Mongolian Baiti"/>
              </a:rPr>
              <a:t>Prepare for execution</a:t>
            </a:r>
            <a:r>
              <a:rPr lang="en-US" dirty="0">
                <a:latin typeface="Mongolian Baiti"/>
                <a:cs typeface="Mongolian Baiti"/>
              </a:rPr>
              <a:t> of your own course at home station</a:t>
            </a:r>
            <a:endParaRPr lang="en-US" dirty="0"/>
          </a:p>
        </p:txBody>
      </p:sp>
    </p:spTree>
    <p:extLst>
      <p:ext uri="{BB962C8B-B14F-4D97-AF65-F5344CB8AC3E}">
        <p14:creationId xmlns:p14="http://schemas.microsoft.com/office/powerpoint/2010/main" val="169350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F6ED5E-8A70-434C-BB85-34119DC2407A}"/>
              </a:ext>
            </a:extLst>
          </p:cNvPr>
          <p:cNvSpPr>
            <a:spLocks noGrp="1"/>
          </p:cNvSpPr>
          <p:nvPr>
            <p:ph sz="quarter" idx="2"/>
          </p:nvPr>
        </p:nvSpPr>
        <p:spPr>
          <a:xfrm>
            <a:off x="3850782" y="1067679"/>
            <a:ext cx="5126009" cy="868051"/>
          </a:xfrm>
        </p:spPr>
        <p:txBody>
          <a:bodyPr/>
          <a:lstStyle/>
          <a:p>
            <a:r>
              <a:rPr lang="en-US" sz="2400" dirty="0"/>
              <a:t>Populate your selected template</a:t>
            </a:r>
          </a:p>
        </p:txBody>
      </p:sp>
      <p:sp>
        <p:nvSpPr>
          <p:cNvPr id="5" name="Content Placeholder 4">
            <a:extLst>
              <a:ext uri="{FF2B5EF4-FFF2-40B4-BE49-F238E27FC236}">
                <a16:creationId xmlns:a16="http://schemas.microsoft.com/office/drawing/2014/main" id="{D612316C-64E9-4117-A830-23585C70B17A}"/>
              </a:ext>
            </a:extLst>
          </p:cNvPr>
          <p:cNvSpPr>
            <a:spLocks noGrp="1"/>
          </p:cNvSpPr>
          <p:nvPr>
            <p:ph sz="quarter" idx="11"/>
          </p:nvPr>
        </p:nvSpPr>
        <p:spPr>
          <a:xfrm>
            <a:off x="3850783" y="1935730"/>
            <a:ext cx="5126009" cy="1672608"/>
          </a:xfrm>
        </p:spPr>
        <p:txBody>
          <a:bodyPr/>
          <a:lstStyle/>
          <a:p>
            <a:r>
              <a:rPr lang="en-US" sz="2400" dirty="0"/>
              <a:t>TIP:  Use BOOKEND lessons</a:t>
            </a:r>
          </a:p>
          <a:p>
            <a:pPr lvl="1"/>
            <a:r>
              <a:rPr lang="en-US" sz="1800" dirty="0"/>
              <a:t>The Role of the Flight Commander (first)</a:t>
            </a:r>
          </a:p>
          <a:p>
            <a:pPr lvl="1"/>
            <a:r>
              <a:rPr lang="en-US" sz="1800" dirty="0"/>
              <a:t>The Way Ahead (last)</a:t>
            </a:r>
          </a:p>
        </p:txBody>
      </p:sp>
      <p:sp>
        <p:nvSpPr>
          <p:cNvPr id="6" name="Content Placeholder 5">
            <a:extLst>
              <a:ext uri="{FF2B5EF4-FFF2-40B4-BE49-F238E27FC236}">
                <a16:creationId xmlns:a16="http://schemas.microsoft.com/office/drawing/2014/main" id="{6D7931B9-B2B8-4A24-891F-400FE3C8F506}"/>
              </a:ext>
            </a:extLst>
          </p:cNvPr>
          <p:cNvSpPr>
            <a:spLocks noGrp="1"/>
          </p:cNvSpPr>
          <p:nvPr>
            <p:ph sz="quarter" idx="12"/>
          </p:nvPr>
        </p:nvSpPr>
        <p:spPr>
          <a:xfrm>
            <a:off x="3850783" y="3670305"/>
            <a:ext cx="5126009" cy="1239346"/>
          </a:xfrm>
        </p:spPr>
        <p:txBody>
          <a:bodyPr/>
          <a:lstStyle/>
          <a:p>
            <a:r>
              <a:rPr lang="en-US" sz="2400" dirty="0"/>
              <a:t>TIP: Use key lessons for context</a:t>
            </a:r>
          </a:p>
          <a:p>
            <a:pPr lvl="1"/>
            <a:r>
              <a:rPr lang="en-US" sz="1800" dirty="0"/>
              <a:t>Preparing for Command</a:t>
            </a:r>
          </a:p>
          <a:p>
            <a:pPr lvl="1"/>
            <a:r>
              <a:rPr lang="en-US" sz="1800" dirty="0"/>
              <a:t>Senior Leader Perspective</a:t>
            </a:r>
          </a:p>
        </p:txBody>
      </p:sp>
      <p:sp>
        <p:nvSpPr>
          <p:cNvPr id="2" name="Title 1">
            <a:extLst>
              <a:ext uri="{FF2B5EF4-FFF2-40B4-BE49-F238E27FC236}">
                <a16:creationId xmlns:a16="http://schemas.microsoft.com/office/drawing/2014/main" id="{41B07602-0A85-4931-816A-F9A26130184D}"/>
              </a:ext>
            </a:extLst>
          </p:cNvPr>
          <p:cNvSpPr>
            <a:spLocks noGrp="1"/>
          </p:cNvSpPr>
          <p:nvPr>
            <p:ph type="title"/>
          </p:nvPr>
        </p:nvSpPr>
        <p:spPr/>
        <p:txBody>
          <a:bodyPr/>
          <a:lstStyle/>
          <a:p>
            <a:r>
              <a:rPr lang="en-US" dirty="0"/>
              <a:t>Step 4: Building a Schedule</a:t>
            </a:r>
          </a:p>
        </p:txBody>
      </p:sp>
      <p:pic>
        <p:nvPicPr>
          <p:cNvPr id="10" name="Picture 9">
            <a:extLst>
              <a:ext uri="{FF2B5EF4-FFF2-40B4-BE49-F238E27FC236}">
                <a16:creationId xmlns:a16="http://schemas.microsoft.com/office/drawing/2014/main" id="{B4118403-E3EA-4DAA-A1E4-18B567C516A1}"/>
              </a:ext>
            </a:extLst>
          </p:cNvPr>
          <p:cNvPicPr>
            <a:picLocks noChangeAspect="1"/>
          </p:cNvPicPr>
          <p:nvPr/>
        </p:nvPicPr>
        <p:blipFill rotWithShape="1">
          <a:blip r:embed="rId3"/>
          <a:srcRect l="19445" t="16632" r="18841" b="50418"/>
          <a:stretch/>
        </p:blipFill>
        <p:spPr>
          <a:xfrm>
            <a:off x="388730" y="1700130"/>
            <a:ext cx="3104244" cy="2143807"/>
          </a:xfrm>
          <a:prstGeom prst="rect">
            <a:avLst/>
          </a:prstGeom>
        </p:spPr>
      </p:pic>
    </p:spTree>
    <p:extLst>
      <p:ext uri="{BB962C8B-B14F-4D97-AF65-F5344CB8AC3E}">
        <p14:creationId xmlns:p14="http://schemas.microsoft.com/office/powerpoint/2010/main" val="37352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EED-027D-4CB4-8351-42A5D7AD64EF}"/>
              </a:ext>
            </a:extLst>
          </p:cNvPr>
          <p:cNvSpPr>
            <a:spLocks noGrp="1"/>
          </p:cNvSpPr>
          <p:nvPr>
            <p:ph type="title"/>
          </p:nvPr>
        </p:nvSpPr>
        <p:spPr/>
        <p:txBody>
          <a:bodyPr/>
          <a:lstStyle/>
          <a:p>
            <a:r>
              <a:rPr lang="en-US" dirty="0"/>
              <a:t>Breakout Exercise</a:t>
            </a:r>
          </a:p>
        </p:txBody>
      </p:sp>
      <p:sp>
        <p:nvSpPr>
          <p:cNvPr id="3" name="Content Placeholder 2">
            <a:extLst>
              <a:ext uri="{FF2B5EF4-FFF2-40B4-BE49-F238E27FC236}">
                <a16:creationId xmlns:a16="http://schemas.microsoft.com/office/drawing/2014/main" id="{64276DB9-58C0-49CA-98FB-CCE48F415A09}"/>
              </a:ext>
            </a:extLst>
          </p:cNvPr>
          <p:cNvSpPr>
            <a:spLocks noGrp="1"/>
          </p:cNvSpPr>
          <p:nvPr>
            <p:ph sz="half" idx="1"/>
          </p:nvPr>
        </p:nvSpPr>
        <p:spPr/>
        <p:txBody>
          <a:bodyPr/>
          <a:lstStyle/>
          <a:p>
            <a:r>
              <a:rPr lang="en-US" dirty="0"/>
              <a:t>Given:</a:t>
            </a:r>
          </a:p>
          <a:p>
            <a:pPr lvl="1"/>
            <a:r>
              <a:rPr lang="en-US" dirty="0"/>
              <a:t>Your interview results</a:t>
            </a:r>
          </a:p>
          <a:p>
            <a:pPr lvl="1"/>
            <a:r>
              <a:rPr lang="en-US" dirty="0"/>
              <a:t>Knowledge from this presentation</a:t>
            </a:r>
          </a:p>
          <a:p>
            <a:pPr lvl="1"/>
            <a:r>
              <a:rPr lang="en-US" dirty="0"/>
              <a:t>Worksheets Workbook</a:t>
            </a:r>
          </a:p>
          <a:p>
            <a:pPr lvl="1"/>
            <a:endParaRPr lang="en-US" dirty="0"/>
          </a:p>
          <a:p>
            <a:pPr marL="0" indent="0" algn="ctr">
              <a:buNone/>
            </a:pPr>
            <a:r>
              <a:rPr lang="en-US" sz="3600" b="1" dirty="0"/>
              <a:t>Design your own Flight Commander Leadership Course </a:t>
            </a:r>
          </a:p>
          <a:p>
            <a:pPr marL="0" indent="0" algn="ctr">
              <a:buNone/>
            </a:pPr>
            <a:r>
              <a:rPr lang="en-US" sz="1800" dirty="0"/>
              <a:t>Two lucky participants will be asked to share their course agendas (if we have time)</a:t>
            </a:r>
            <a:br>
              <a:rPr lang="en-US" sz="1800" dirty="0"/>
            </a:br>
            <a:r>
              <a:rPr lang="en-US" sz="1800" dirty="0"/>
              <a:t>in the follow-on session</a:t>
            </a:r>
          </a:p>
        </p:txBody>
      </p:sp>
      <p:sp>
        <p:nvSpPr>
          <p:cNvPr id="5" name="TextBox 4">
            <a:extLst>
              <a:ext uri="{FF2B5EF4-FFF2-40B4-BE49-F238E27FC236}">
                <a16:creationId xmlns:a16="http://schemas.microsoft.com/office/drawing/2014/main" id="{57B73B28-AF13-4A66-AE2C-EB7F7D970EF5}"/>
              </a:ext>
            </a:extLst>
          </p:cNvPr>
          <p:cNvSpPr txBox="1"/>
          <p:nvPr/>
        </p:nvSpPr>
        <p:spPr>
          <a:xfrm>
            <a:off x="5358984" y="681312"/>
            <a:ext cx="2711692" cy="369332"/>
          </a:xfrm>
          <a:prstGeom prst="rect">
            <a:avLst/>
          </a:prstGeom>
          <a:noFill/>
        </p:spPr>
        <p:txBody>
          <a:bodyPr wrap="square">
            <a:spAutoFit/>
          </a:bodyPr>
          <a:lstStyle/>
          <a:p>
            <a:pPr algn="r"/>
            <a:r>
              <a:rPr lang="en-US" dirty="0">
                <a:solidFill>
                  <a:schemeClr val="bg1"/>
                </a:solidFill>
              </a:rPr>
              <a:t>Breakout Group Slide IV-1</a:t>
            </a:r>
          </a:p>
        </p:txBody>
      </p:sp>
      <p:sp>
        <p:nvSpPr>
          <p:cNvPr id="7" name="TextBox 6">
            <a:extLst>
              <a:ext uri="{FF2B5EF4-FFF2-40B4-BE49-F238E27FC236}">
                <a16:creationId xmlns:a16="http://schemas.microsoft.com/office/drawing/2014/main" id="{505DC146-C7BF-41B9-9533-F2D9D27D28C4}"/>
              </a:ext>
            </a:extLst>
          </p:cNvPr>
          <p:cNvSpPr txBox="1"/>
          <p:nvPr/>
        </p:nvSpPr>
        <p:spPr>
          <a:xfrm>
            <a:off x="5904756" y="1670630"/>
            <a:ext cx="2711691" cy="584775"/>
          </a:xfrm>
          <a:prstGeom prst="rect">
            <a:avLst/>
          </a:prstGeom>
          <a:noFill/>
        </p:spPr>
        <p:txBody>
          <a:bodyPr wrap="square">
            <a:spAutoFit/>
          </a:bodyPr>
          <a:lstStyle/>
          <a:p>
            <a:pPr algn="ctr"/>
            <a:r>
              <a:rPr lang="en-US" sz="3200" b="1" dirty="0">
                <a:latin typeface="Mongolian Baiti" panose="03000500000000000000" pitchFamily="66" charset="0"/>
                <a:cs typeface="Mongolian Baiti" panose="03000500000000000000" pitchFamily="66" charset="0"/>
              </a:rPr>
              <a:t>25 Minutes</a:t>
            </a:r>
            <a:endParaRPr lang="en-US" sz="32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91903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19F3-424C-4CE0-B1BF-974D64484622}"/>
              </a:ext>
            </a:extLst>
          </p:cNvPr>
          <p:cNvSpPr>
            <a:spLocks noGrp="1"/>
          </p:cNvSpPr>
          <p:nvPr>
            <p:ph type="title"/>
          </p:nvPr>
        </p:nvSpPr>
        <p:spPr/>
        <p:txBody>
          <a:bodyPr/>
          <a:lstStyle/>
          <a:p>
            <a:r>
              <a:rPr lang="en-US" dirty="0"/>
              <a:t>Go to </a:t>
            </a:r>
            <a:br>
              <a:rPr lang="en-US" dirty="0"/>
            </a:br>
            <a:r>
              <a:rPr lang="en-US" dirty="0"/>
              <a:t>Breakout Groups</a:t>
            </a:r>
          </a:p>
        </p:txBody>
      </p:sp>
      <p:sp>
        <p:nvSpPr>
          <p:cNvPr id="5" name="Text Placeholder 4">
            <a:extLst>
              <a:ext uri="{FF2B5EF4-FFF2-40B4-BE49-F238E27FC236}">
                <a16:creationId xmlns:a16="http://schemas.microsoft.com/office/drawing/2014/main" id="{39612AC5-76FB-4CC1-812D-F0CEA87A044D}"/>
              </a:ext>
            </a:extLst>
          </p:cNvPr>
          <p:cNvSpPr>
            <a:spLocks noGrp="1"/>
          </p:cNvSpPr>
          <p:nvPr>
            <p:ph type="body" idx="1"/>
          </p:nvPr>
        </p:nvSpPr>
        <p:spPr/>
        <p:txBody>
          <a:bodyPr/>
          <a:lstStyle/>
          <a:p>
            <a:r>
              <a:rPr lang="en-US" dirty="0"/>
              <a:t>Return here in 25 minutes…</a:t>
            </a:r>
          </a:p>
        </p:txBody>
      </p:sp>
      <p:pic>
        <p:nvPicPr>
          <p:cNvPr id="6" name="Picture 5">
            <a:extLst>
              <a:ext uri="{FF2B5EF4-FFF2-40B4-BE49-F238E27FC236}">
                <a16:creationId xmlns:a16="http://schemas.microsoft.com/office/drawing/2014/main" id="{0AF2D201-CC47-4E33-86AB-2FBAD5A0AA65}"/>
              </a:ext>
            </a:extLst>
          </p:cNvPr>
          <p:cNvPicPr>
            <a:picLocks noChangeAspect="1"/>
          </p:cNvPicPr>
          <p:nvPr/>
        </p:nvPicPr>
        <p:blipFill>
          <a:blip r:embed="rId2"/>
          <a:stretch>
            <a:fillRect/>
          </a:stretch>
        </p:blipFill>
        <p:spPr>
          <a:xfrm>
            <a:off x="6000883" y="1330036"/>
            <a:ext cx="2436984" cy="2318828"/>
          </a:xfrm>
          <a:prstGeom prst="rect">
            <a:avLst/>
          </a:prstGeom>
        </p:spPr>
      </p:pic>
    </p:spTree>
    <p:extLst>
      <p:ext uri="{BB962C8B-B14F-4D97-AF65-F5344CB8AC3E}">
        <p14:creationId xmlns:p14="http://schemas.microsoft.com/office/powerpoint/2010/main" val="18895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EED-027D-4CB4-8351-42A5D7AD64EF}"/>
              </a:ext>
            </a:extLst>
          </p:cNvPr>
          <p:cNvSpPr>
            <a:spLocks noGrp="1"/>
          </p:cNvSpPr>
          <p:nvPr>
            <p:ph type="title"/>
          </p:nvPr>
        </p:nvSpPr>
        <p:spPr/>
        <p:txBody>
          <a:bodyPr/>
          <a:lstStyle/>
          <a:p>
            <a:r>
              <a:rPr lang="en-US" dirty="0"/>
              <a:t>Your Task</a:t>
            </a:r>
          </a:p>
        </p:txBody>
      </p:sp>
      <p:sp>
        <p:nvSpPr>
          <p:cNvPr id="3" name="Content Placeholder 2">
            <a:extLst>
              <a:ext uri="{FF2B5EF4-FFF2-40B4-BE49-F238E27FC236}">
                <a16:creationId xmlns:a16="http://schemas.microsoft.com/office/drawing/2014/main" id="{64276DB9-58C0-49CA-98FB-CCE48F415A09}"/>
              </a:ext>
            </a:extLst>
          </p:cNvPr>
          <p:cNvSpPr>
            <a:spLocks noGrp="1"/>
          </p:cNvSpPr>
          <p:nvPr>
            <p:ph sz="half" idx="1"/>
          </p:nvPr>
        </p:nvSpPr>
        <p:spPr/>
        <p:txBody>
          <a:bodyPr/>
          <a:lstStyle/>
          <a:p>
            <a:r>
              <a:rPr lang="en-US" dirty="0"/>
              <a:t>Given:</a:t>
            </a:r>
          </a:p>
          <a:p>
            <a:pPr lvl="1"/>
            <a:r>
              <a:rPr lang="en-US" dirty="0"/>
              <a:t>Your interview results</a:t>
            </a:r>
          </a:p>
          <a:p>
            <a:pPr lvl="1"/>
            <a:r>
              <a:rPr lang="en-US" dirty="0"/>
              <a:t>Knowledge from this presentation</a:t>
            </a:r>
          </a:p>
          <a:p>
            <a:pPr lvl="1"/>
            <a:r>
              <a:rPr lang="en-US" dirty="0"/>
              <a:t>The FCE Course Director Workbook</a:t>
            </a:r>
          </a:p>
          <a:p>
            <a:pPr lvl="1"/>
            <a:endParaRPr lang="en-US" dirty="0"/>
          </a:p>
          <a:p>
            <a:pPr marL="0" indent="0" algn="ctr">
              <a:buNone/>
            </a:pPr>
            <a:r>
              <a:rPr lang="en-US" sz="3600" b="1" dirty="0"/>
              <a:t>Design your own Flight Commander Leadership Course </a:t>
            </a:r>
          </a:p>
        </p:txBody>
      </p:sp>
      <p:sp>
        <p:nvSpPr>
          <p:cNvPr id="5" name="TextBox 4">
            <a:extLst>
              <a:ext uri="{FF2B5EF4-FFF2-40B4-BE49-F238E27FC236}">
                <a16:creationId xmlns:a16="http://schemas.microsoft.com/office/drawing/2014/main" id="{57B73B28-AF13-4A66-AE2C-EB7F7D970EF5}"/>
              </a:ext>
            </a:extLst>
          </p:cNvPr>
          <p:cNvSpPr txBox="1"/>
          <p:nvPr/>
        </p:nvSpPr>
        <p:spPr>
          <a:xfrm>
            <a:off x="5358984" y="681312"/>
            <a:ext cx="2711692" cy="369332"/>
          </a:xfrm>
          <a:prstGeom prst="rect">
            <a:avLst/>
          </a:prstGeom>
          <a:noFill/>
        </p:spPr>
        <p:txBody>
          <a:bodyPr wrap="square">
            <a:spAutoFit/>
          </a:bodyPr>
          <a:lstStyle/>
          <a:p>
            <a:pPr algn="r"/>
            <a:r>
              <a:rPr lang="en-US" dirty="0">
                <a:solidFill>
                  <a:schemeClr val="bg1"/>
                </a:solidFill>
              </a:rPr>
              <a:t>Breakout Group Slide IV-1</a:t>
            </a:r>
          </a:p>
        </p:txBody>
      </p:sp>
      <p:sp>
        <p:nvSpPr>
          <p:cNvPr id="7" name="TextBox 6">
            <a:extLst>
              <a:ext uri="{FF2B5EF4-FFF2-40B4-BE49-F238E27FC236}">
                <a16:creationId xmlns:a16="http://schemas.microsoft.com/office/drawing/2014/main" id="{505DC146-C7BF-41B9-9533-F2D9D27D28C4}"/>
              </a:ext>
            </a:extLst>
          </p:cNvPr>
          <p:cNvSpPr txBox="1"/>
          <p:nvPr/>
        </p:nvSpPr>
        <p:spPr>
          <a:xfrm>
            <a:off x="5904756" y="1670630"/>
            <a:ext cx="2711691" cy="584775"/>
          </a:xfrm>
          <a:prstGeom prst="rect">
            <a:avLst/>
          </a:prstGeom>
          <a:noFill/>
        </p:spPr>
        <p:txBody>
          <a:bodyPr wrap="square">
            <a:spAutoFit/>
          </a:bodyPr>
          <a:lstStyle/>
          <a:p>
            <a:pPr algn="ctr"/>
            <a:r>
              <a:rPr lang="en-US" sz="3200" b="1" dirty="0">
                <a:latin typeface="Mongolian Baiti" panose="03000500000000000000" pitchFamily="66" charset="0"/>
                <a:cs typeface="Mongolian Baiti" panose="03000500000000000000" pitchFamily="66" charset="0"/>
              </a:rPr>
              <a:t>25 Minutes</a:t>
            </a:r>
            <a:endParaRPr lang="en-US" sz="32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64910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A761-0118-44CA-8225-E74580F13A63}"/>
              </a:ext>
            </a:extLst>
          </p:cNvPr>
          <p:cNvSpPr>
            <a:spLocks noGrp="1"/>
          </p:cNvSpPr>
          <p:nvPr>
            <p:ph type="title"/>
          </p:nvPr>
        </p:nvSpPr>
        <p:spPr/>
        <p:txBody>
          <a:bodyPr/>
          <a:lstStyle/>
          <a:p>
            <a:r>
              <a:rPr lang="en-US" dirty="0"/>
              <a:t>Other Instructions</a:t>
            </a:r>
          </a:p>
        </p:txBody>
      </p:sp>
      <p:sp>
        <p:nvSpPr>
          <p:cNvPr id="3" name="Content Placeholder 2">
            <a:extLst>
              <a:ext uri="{FF2B5EF4-FFF2-40B4-BE49-F238E27FC236}">
                <a16:creationId xmlns:a16="http://schemas.microsoft.com/office/drawing/2014/main" id="{C763460D-FB13-4C7C-BD5E-8013CD1689D8}"/>
              </a:ext>
            </a:extLst>
          </p:cNvPr>
          <p:cNvSpPr>
            <a:spLocks noGrp="1"/>
          </p:cNvSpPr>
          <p:nvPr>
            <p:ph sz="half" idx="1"/>
          </p:nvPr>
        </p:nvSpPr>
        <p:spPr/>
        <p:txBody>
          <a:bodyPr/>
          <a:lstStyle/>
          <a:p>
            <a:r>
              <a:rPr lang="en-US" dirty="0"/>
              <a:t>Follow the worksheets in your workbook.</a:t>
            </a:r>
          </a:p>
          <a:p>
            <a:pPr lvl="1"/>
            <a:r>
              <a:rPr lang="en-US" sz="2400" dirty="0"/>
              <a:t>Step 1: Understand Needs and Constraints</a:t>
            </a:r>
          </a:p>
          <a:p>
            <a:pPr lvl="1"/>
            <a:r>
              <a:rPr lang="en-US" sz="2400" dirty="0"/>
              <a:t>Step 2: Identify Your Lessons</a:t>
            </a:r>
          </a:p>
          <a:p>
            <a:pPr lvl="1"/>
            <a:r>
              <a:rPr lang="en-US" sz="2400" dirty="0"/>
              <a:t>Step 3: Select a Template</a:t>
            </a:r>
          </a:p>
          <a:p>
            <a:pPr lvl="1"/>
            <a:r>
              <a:rPr lang="en-US" sz="2400" dirty="0"/>
              <a:t>Step 4:  Build a Schedule</a:t>
            </a:r>
          </a:p>
          <a:p>
            <a:endParaRPr lang="en-US" dirty="0"/>
          </a:p>
          <a:p>
            <a:r>
              <a:rPr lang="en-US" dirty="0"/>
              <a:t>Specific group instructions (from facilitator)</a:t>
            </a:r>
          </a:p>
        </p:txBody>
      </p:sp>
    </p:spTree>
    <p:extLst>
      <p:ext uri="{BB962C8B-B14F-4D97-AF65-F5344CB8AC3E}">
        <p14:creationId xmlns:p14="http://schemas.microsoft.com/office/powerpoint/2010/main" val="220734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2C19F3-424C-4CE0-B1BF-974D64484622}"/>
              </a:ext>
            </a:extLst>
          </p:cNvPr>
          <p:cNvSpPr>
            <a:spLocks noGrp="1"/>
          </p:cNvSpPr>
          <p:nvPr>
            <p:ph type="title"/>
          </p:nvPr>
        </p:nvSpPr>
        <p:spPr/>
        <p:txBody>
          <a:bodyPr/>
          <a:lstStyle/>
          <a:p>
            <a:r>
              <a:rPr lang="en-US" dirty="0"/>
              <a:t>Return from Breakout Groups</a:t>
            </a:r>
          </a:p>
        </p:txBody>
      </p:sp>
      <p:sp>
        <p:nvSpPr>
          <p:cNvPr id="5" name="Text Placeholder 4">
            <a:extLst>
              <a:ext uri="{FF2B5EF4-FFF2-40B4-BE49-F238E27FC236}">
                <a16:creationId xmlns:a16="http://schemas.microsoft.com/office/drawing/2014/main" id="{39612AC5-76FB-4CC1-812D-F0CEA87A044D}"/>
              </a:ext>
            </a:extLst>
          </p:cNvPr>
          <p:cNvSpPr>
            <a:spLocks noGrp="1"/>
          </p:cNvSpPr>
          <p:nvPr>
            <p:ph type="body" idx="1"/>
          </p:nvPr>
        </p:nvSpPr>
        <p:spPr/>
        <p:txBody>
          <a:bodyPr/>
          <a:lstStyle/>
          <a:p>
            <a:pPr algn="r"/>
            <a:r>
              <a:rPr lang="en-US" dirty="0"/>
              <a:t>Picking up where we left off…</a:t>
            </a:r>
          </a:p>
        </p:txBody>
      </p:sp>
    </p:spTree>
    <p:extLst>
      <p:ext uri="{BB962C8B-B14F-4D97-AF65-F5344CB8AC3E}">
        <p14:creationId xmlns:p14="http://schemas.microsoft.com/office/powerpoint/2010/main" val="45653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14BD3-F2A0-4778-B8C7-B13CCAF38B72}"/>
              </a:ext>
            </a:extLst>
          </p:cNvPr>
          <p:cNvSpPr>
            <a:spLocks noGrp="1"/>
          </p:cNvSpPr>
          <p:nvPr>
            <p:ph type="title"/>
          </p:nvPr>
        </p:nvSpPr>
        <p:spPr/>
        <p:txBody>
          <a:bodyPr/>
          <a:lstStyle/>
          <a:p>
            <a:r>
              <a:rPr lang="en-US" dirty="0"/>
              <a:t>What did you create?</a:t>
            </a:r>
          </a:p>
        </p:txBody>
      </p:sp>
      <p:sp>
        <p:nvSpPr>
          <p:cNvPr id="5" name="Content Placeholder 4">
            <a:extLst>
              <a:ext uri="{FF2B5EF4-FFF2-40B4-BE49-F238E27FC236}">
                <a16:creationId xmlns:a16="http://schemas.microsoft.com/office/drawing/2014/main" id="{1CA8ECA4-E019-48DE-A303-28C3AADC780F}"/>
              </a:ext>
            </a:extLst>
          </p:cNvPr>
          <p:cNvSpPr>
            <a:spLocks noGrp="1"/>
          </p:cNvSpPr>
          <p:nvPr>
            <p:ph sz="half" idx="1"/>
          </p:nvPr>
        </p:nvSpPr>
        <p:spPr/>
        <p:txBody>
          <a:bodyPr/>
          <a:lstStyle/>
          <a:p>
            <a:r>
              <a:rPr lang="en-US" dirty="0"/>
              <a:t>Volunteers?  (Two presenters – if time permits)</a:t>
            </a:r>
          </a:p>
          <a:p>
            <a:endParaRPr lang="en-US" dirty="0"/>
          </a:p>
          <a:p>
            <a:r>
              <a:rPr lang="en-US" dirty="0"/>
              <a:t>Tell us:</a:t>
            </a:r>
          </a:p>
          <a:p>
            <a:pPr lvl="1"/>
            <a:r>
              <a:rPr lang="en-US" dirty="0"/>
              <a:t>Where you are from</a:t>
            </a:r>
          </a:p>
          <a:p>
            <a:pPr lvl="1"/>
            <a:r>
              <a:rPr lang="en-US" dirty="0"/>
              <a:t>The length of your full course</a:t>
            </a:r>
          </a:p>
          <a:p>
            <a:pPr lvl="1"/>
            <a:r>
              <a:rPr lang="en-US" dirty="0"/>
              <a:t>The three most important lessons…and why you chose them</a:t>
            </a:r>
          </a:p>
          <a:p>
            <a:pPr marL="457085" lvl="1" indent="0">
              <a:buNone/>
            </a:pPr>
            <a:r>
              <a:rPr lang="en-US" dirty="0"/>
              <a:t>	or</a:t>
            </a:r>
          </a:p>
          <a:p>
            <a:pPr lvl="1"/>
            <a:r>
              <a:rPr lang="en-US" dirty="0"/>
              <a:t>What is different about your course?</a:t>
            </a:r>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4538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Workshop </a:t>
            </a:r>
            <a:br>
              <a:rPr lang="en-US" dirty="0">
                <a:latin typeface="Mongolian Baiti"/>
                <a:cs typeface="Mongolian Baiti"/>
              </a:rPr>
            </a:br>
            <a:r>
              <a:rPr lang="en-US" dirty="0">
                <a:latin typeface="Mongolian Baiti"/>
                <a:cs typeface="Mongolian Baiti"/>
              </a:rPr>
              <a:t>Part V</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i="1" dirty="0">
                <a:latin typeface="Mongolian Baiti"/>
                <a:cs typeface="Mongolian Baiti"/>
              </a:rPr>
              <a:t>Preparing a Flight Commander </a:t>
            </a:r>
            <a:br>
              <a:rPr lang="en-US" i="1" dirty="0">
                <a:latin typeface="Mongolian Baiti"/>
                <a:cs typeface="Mongolian Baiti"/>
              </a:rPr>
            </a:br>
            <a:r>
              <a:rPr lang="en-US" i="1" dirty="0">
                <a:latin typeface="Mongolian Baiti"/>
                <a:cs typeface="Mongolian Baiti"/>
              </a:rPr>
              <a:t>Leadership Course for Execution in the Real World</a:t>
            </a:r>
            <a:endParaRPr lang="en-US" i="1" dirty="0"/>
          </a:p>
        </p:txBody>
      </p:sp>
      <p:pic>
        <p:nvPicPr>
          <p:cNvPr id="4" name="Picture 3">
            <a:extLst>
              <a:ext uri="{FF2B5EF4-FFF2-40B4-BE49-F238E27FC236}">
                <a16:creationId xmlns:a16="http://schemas.microsoft.com/office/drawing/2014/main" id="{E6293B1B-1A71-4B0E-8668-2681F6451E25}"/>
              </a:ext>
            </a:extLst>
          </p:cNvPr>
          <p:cNvPicPr>
            <a:picLocks noChangeAspect="1"/>
          </p:cNvPicPr>
          <p:nvPr/>
        </p:nvPicPr>
        <p:blipFill>
          <a:blip r:embed="rId3"/>
          <a:stretch>
            <a:fillRect/>
          </a:stretch>
        </p:blipFill>
        <p:spPr>
          <a:xfrm>
            <a:off x="5990374" y="1375501"/>
            <a:ext cx="2447493" cy="2273363"/>
          </a:xfrm>
          <a:prstGeom prst="rect">
            <a:avLst/>
          </a:prstGeom>
        </p:spPr>
      </p:pic>
    </p:spTree>
    <p:extLst>
      <p:ext uri="{BB962C8B-B14F-4D97-AF65-F5344CB8AC3E}">
        <p14:creationId xmlns:p14="http://schemas.microsoft.com/office/powerpoint/2010/main" val="319768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84E8-9D86-4F0F-BB8F-F2AF5D1B3A2D}"/>
              </a:ext>
            </a:extLst>
          </p:cNvPr>
          <p:cNvSpPr>
            <a:spLocks noGrp="1"/>
          </p:cNvSpPr>
          <p:nvPr>
            <p:ph type="title"/>
          </p:nvPr>
        </p:nvSpPr>
        <p:spPr/>
        <p:txBody>
          <a:bodyPr/>
          <a:lstStyle/>
          <a:p>
            <a:r>
              <a:rPr lang="en-US" dirty="0"/>
              <a:t>Preparing to Teach Your Own Course</a:t>
            </a:r>
          </a:p>
        </p:txBody>
      </p:sp>
      <p:sp>
        <p:nvSpPr>
          <p:cNvPr id="3" name="Content Placeholder 2">
            <a:extLst>
              <a:ext uri="{FF2B5EF4-FFF2-40B4-BE49-F238E27FC236}">
                <a16:creationId xmlns:a16="http://schemas.microsoft.com/office/drawing/2014/main" id="{1334D7FD-AD50-46B8-B466-0F680C272FA9}"/>
              </a:ext>
            </a:extLst>
          </p:cNvPr>
          <p:cNvSpPr>
            <a:spLocks noGrp="1"/>
          </p:cNvSpPr>
          <p:nvPr>
            <p:ph sz="half" idx="1"/>
          </p:nvPr>
        </p:nvSpPr>
        <p:spPr/>
        <p:txBody>
          <a:bodyPr/>
          <a:lstStyle/>
          <a:p>
            <a:r>
              <a:rPr lang="en-US" dirty="0"/>
              <a:t>Scheduling your course</a:t>
            </a:r>
          </a:p>
          <a:p>
            <a:r>
              <a:rPr lang="en-US" dirty="0"/>
              <a:t>Selecting and preparing leadership lesson facilitators</a:t>
            </a:r>
          </a:p>
          <a:p>
            <a:r>
              <a:rPr lang="en-US" dirty="0"/>
              <a:t>Selecting and preparing locally-produced content presenters</a:t>
            </a:r>
          </a:p>
          <a:p>
            <a:r>
              <a:rPr lang="en-US" dirty="0"/>
              <a:t>Preparing your squadron commanders (or equivalents)</a:t>
            </a:r>
          </a:p>
          <a:p>
            <a:r>
              <a:rPr lang="en-US" dirty="0"/>
              <a:t>Preparing your participants</a:t>
            </a:r>
          </a:p>
          <a:p>
            <a:r>
              <a:rPr lang="en-US" dirty="0"/>
              <a:t>Preparing the classroom</a:t>
            </a:r>
          </a:p>
        </p:txBody>
      </p:sp>
    </p:spTree>
    <p:extLst>
      <p:ext uri="{BB962C8B-B14F-4D97-AF65-F5344CB8AC3E}">
        <p14:creationId xmlns:p14="http://schemas.microsoft.com/office/powerpoint/2010/main" val="282180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9968-B1B8-47A2-B732-4594950823E9}"/>
              </a:ext>
            </a:extLst>
          </p:cNvPr>
          <p:cNvSpPr>
            <a:spLocks noGrp="1"/>
          </p:cNvSpPr>
          <p:nvPr>
            <p:ph type="title"/>
          </p:nvPr>
        </p:nvSpPr>
        <p:spPr/>
        <p:txBody>
          <a:bodyPr lIns="91440" tIns="45720" rIns="91440" bIns="45720" anchor="b"/>
          <a:lstStyle/>
          <a:p>
            <a:r>
              <a:rPr lang="en-US" dirty="0">
                <a:latin typeface="Mongolian Baiti"/>
                <a:cs typeface="Mongolian Baiti"/>
              </a:rPr>
              <a:t>What’s Next?</a:t>
            </a:r>
            <a:endParaRPr lang="en-US" dirty="0"/>
          </a:p>
        </p:txBody>
      </p:sp>
      <p:sp>
        <p:nvSpPr>
          <p:cNvPr id="3" name="Content Placeholder 2">
            <a:extLst>
              <a:ext uri="{FF2B5EF4-FFF2-40B4-BE49-F238E27FC236}">
                <a16:creationId xmlns:a16="http://schemas.microsoft.com/office/drawing/2014/main" id="{D2016948-9B51-42FC-BF14-7D7A18DBAA2B}"/>
              </a:ext>
            </a:extLst>
          </p:cNvPr>
          <p:cNvSpPr>
            <a:spLocks noGrp="1"/>
          </p:cNvSpPr>
          <p:nvPr>
            <p:ph type="body" idx="1"/>
          </p:nvPr>
        </p:nvSpPr>
        <p:spPr/>
        <p:txBody>
          <a:bodyPr lIns="91440" tIns="45720" rIns="91440" bIns="45720" anchor="t"/>
          <a:lstStyle/>
          <a:p>
            <a:r>
              <a:rPr lang="en-US" dirty="0">
                <a:latin typeface="Mongolian Baiti"/>
                <a:cs typeface="Mongolian Baiti"/>
              </a:rPr>
              <a:t>Where Can I get Help? </a:t>
            </a:r>
          </a:p>
          <a:p>
            <a:r>
              <a:rPr lang="en-US" i="1" dirty="0">
                <a:latin typeface="Mongolian Baiti"/>
                <a:cs typeface="Mongolian Baiti"/>
              </a:rPr>
              <a:t>Q&amp;A</a:t>
            </a:r>
            <a:endParaRPr lang="en-US" i="1" dirty="0"/>
          </a:p>
        </p:txBody>
      </p:sp>
      <p:pic>
        <p:nvPicPr>
          <p:cNvPr id="4" name="Picture 3">
            <a:extLst>
              <a:ext uri="{FF2B5EF4-FFF2-40B4-BE49-F238E27FC236}">
                <a16:creationId xmlns:a16="http://schemas.microsoft.com/office/drawing/2014/main" id="{526BE447-9F5D-4497-8D63-BF2D1970222F}"/>
              </a:ext>
            </a:extLst>
          </p:cNvPr>
          <p:cNvPicPr>
            <a:picLocks noChangeAspect="1"/>
          </p:cNvPicPr>
          <p:nvPr/>
        </p:nvPicPr>
        <p:blipFill>
          <a:blip r:embed="rId3"/>
          <a:stretch>
            <a:fillRect/>
          </a:stretch>
        </p:blipFill>
        <p:spPr>
          <a:xfrm>
            <a:off x="5917653" y="1359697"/>
            <a:ext cx="2447494" cy="2304969"/>
          </a:xfrm>
          <a:prstGeom prst="rect">
            <a:avLst/>
          </a:prstGeom>
        </p:spPr>
      </p:pic>
    </p:spTree>
    <p:extLst>
      <p:ext uri="{BB962C8B-B14F-4D97-AF65-F5344CB8AC3E}">
        <p14:creationId xmlns:p14="http://schemas.microsoft.com/office/powerpoint/2010/main" val="6115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3EBD7-7472-428A-AB0C-DCDE66BA3A21}"/>
              </a:ext>
            </a:extLst>
          </p:cNvPr>
          <p:cNvSpPr>
            <a:spLocks noGrp="1"/>
          </p:cNvSpPr>
          <p:nvPr>
            <p:ph type="body" idx="1"/>
          </p:nvPr>
        </p:nvSpPr>
        <p:spPr/>
        <p:txBody>
          <a:bodyPr/>
          <a:lstStyle/>
          <a:p>
            <a:r>
              <a:rPr lang="en-US" dirty="0"/>
              <a:t>Theory</a:t>
            </a:r>
          </a:p>
        </p:txBody>
      </p:sp>
      <p:sp>
        <p:nvSpPr>
          <p:cNvPr id="3" name="Content Placeholder 2">
            <a:extLst>
              <a:ext uri="{FF2B5EF4-FFF2-40B4-BE49-F238E27FC236}">
                <a16:creationId xmlns:a16="http://schemas.microsoft.com/office/drawing/2014/main" id="{7574A331-38DC-4C8E-97D5-16D70E12C4B8}"/>
              </a:ext>
            </a:extLst>
          </p:cNvPr>
          <p:cNvSpPr>
            <a:spLocks noGrp="1"/>
          </p:cNvSpPr>
          <p:nvPr>
            <p:ph sz="half" idx="2"/>
          </p:nvPr>
        </p:nvSpPr>
        <p:spPr/>
        <p:txBody>
          <a:bodyPr/>
          <a:lstStyle/>
          <a:p>
            <a:r>
              <a:rPr lang="en-US" dirty="0"/>
              <a:t>Welcome (5 min)</a:t>
            </a:r>
          </a:p>
          <a:p>
            <a:r>
              <a:rPr lang="en-US" dirty="0"/>
              <a:t>Pre-Work and Takeaways (5 min)</a:t>
            </a:r>
          </a:p>
          <a:p>
            <a:pPr lvl="1"/>
            <a:r>
              <a:rPr lang="en-US" dirty="0"/>
              <a:t>Breakout Session (15 min)</a:t>
            </a:r>
          </a:p>
          <a:p>
            <a:r>
              <a:rPr lang="en-US" dirty="0"/>
              <a:t>What is </a:t>
            </a:r>
            <a:r>
              <a:rPr lang="en-US" i="1" dirty="0"/>
              <a:t>The Flight Commander’s Edge </a:t>
            </a:r>
            <a:r>
              <a:rPr lang="en-US" dirty="0"/>
              <a:t>(5 min)</a:t>
            </a:r>
          </a:p>
          <a:p>
            <a:r>
              <a:rPr lang="en-US" dirty="0"/>
              <a:t>Flight Commander Leadership Course (10 min)</a:t>
            </a:r>
          </a:p>
          <a:p>
            <a:r>
              <a:rPr lang="en-US" dirty="0"/>
              <a:t>How do lessons work? (10 min)</a:t>
            </a:r>
          </a:p>
          <a:p>
            <a:r>
              <a:rPr lang="en-US" dirty="0"/>
              <a:t>Break (10 min)</a:t>
            </a:r>
          </a:p>
          <a:p>
            <a:endParaRPr lang="en-US" dirty="0"/>
          </a:p>
        </p:txBody>
      </p:sp>
      <p:sp>
        <p:nvSpPr>
          <p:cNvPr id="5" name="Text Placeholder 4">
            <a:extLst>
              <a:ext uri="{FF2B5EF4-FFF2-40B4-BE49-F238E27FC236}">
                <a16:creationId xmlns:a16="http://schemas.microsoft.com/office/drawing/2014/main" id="{B3162E32-2841-4369-AA41-3AB97C3C4C20}"/>
              </a:ext>
            </a:extLst>
          </p:cNvPr>
          <p:cNvSpPr>
            <a:spLocks noGrp="1"/>
          </p:cNvSpPr>
          <p:nvPr>
            <p:ph type="body" sz="quarter" idx="3"/>
          </p:nvPr>
        </p:nvSpPr>
        <p:spPr/>
        <p:txBody>
          <a:bodyPr/>
          <a:lstStyle/>
          <a:p>
            <a:r>
              <a:rPr lang="en-US" dirty="0"/>
              <a:t>Practice</a:t>
            </a:r>
          </a:p>
        </p:txBody>
      </p:sp>
      <p:sp>
        <p:nvSpPr>
          <p:cNvPr id="6" name="Content Placeholder 5">
            <a:extLst>
              <a:ext uri="{FF2B5EF4-FFF2-40B4-BE49-F238E27FC236}">
                <a16:creationId xmlns:a16="http://schemas.microsoft.com/office/drawing/2014/main" id="{7B8D1307-A12D-4D44-B260-91F3D9EBC71D}"/>
              </a:ext>
            </a:extLst>
          </p:cNvPr>
          <p:cNvSpPr>
            <a:spLocks noGrp="1"/>
          </p:cNvSpPr>
          <p:nvPr>
            <p:ph sz="quarter" idx="4"/>
          </p:nvPr>
        </p:nvSpPr>
        <p:spPr/>
        <p:txBody>
          <a:bodyPr/>
          <a:lstStyle/>
          <a:p>
            <a:r>
              <a:rPr lang="en-US" dirty="0"/>
              <a:t>Designing a Flight Commander Leadership Course (5 min)</a:t>
            </a:r>
          </a:p>
          <a:p>
            <a:pPr lvl="1"/>
            <a:r>
              <a:rPr lang="en-US" dirty="0"/>
              <a:t>Breakout Session (25 min)</a:t>
            </a:r>
          </a:p>
          <a:p>
            <a:pPr lvl="1"/>
            <a:r>
              <a:rPr lang="en-US" dirty="0"/>
              <a:t>Debrief (10 min)</a:t>
            </a:r>
          </a:p>
          <a:p>
            <a:r>
              <a:rPr lang="en-US" dirty="0"/>
              <a:t>Preparing for Execution (5 min)</a:t>
            </a:r>
          </a:p>
          <a:p>
            <a:r>
              <a:rPr lang="en-US" dirty="0"/>
              <a:t>Q&amp;A (10 min)</a:t>
            </a:r>
          </a:p>
          <a:p>
            <a:r>
              <a:rPr lang="en-US" dirty="0"/>
              <a:t>Help?  The FCE Community (5 min)</a:t>
            </a:r>
          </a:p>
          <a:p>
            <a:endParaRPr lang="en-US" dirty="0"/>
          </a:p>
          <a:p>
            <a:endParaRPr lang="en-US" dirty="0"/>
          </a:p>
          <a:p>
            <a:endParaRPr lang="en-US" dirty="0"/>
          </a:p>
        </p:txBody>
      </p:sp>
      <p:sp>
        <p:nvSpPr>
          <p:cNvPr id="2" name="Title 1">
            <a:extLst>
              <a:ext uri="{FF2B5EF4-FFF2-40B4-BE49-F238E27FC236}">
                <a16:creationId xmlns:a16="http://schemas.microsoft.com/office/drawing/2014/main" id="{2BDCFCFF-052D-4F93-AD16-0DD55608B3BA}"/>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96193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090471"/>
            <a:ext cx="9126503" cy="2432515"/>
          </a:xfrm>
          <a:prstGeom prst="rect">
            <a:avLst/>
          </a:prstGeom>
        </p:spPr>
      </p:pic>
    </p:spTree>
    <p:extLst>
      <p:ext uri="{BB962C8B-B14F-4D97-AF65-F5344CB8AC3E}">
        <p14:creationId xmlns:p14="http://schemas.microsoft.com/office/powerpoint/2010/main" val="12071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6667" y="1114425"/>
            <a:ext cx="4349134" cy="3506072"/>
            <a:chOff x="195556" y="1485900"/>
            <a:chExt cx="5798845" cy="4674762"/>
          </a:xfrm>
        </p:grpSpPr>
        <p:pic>
          <p:nvPicPr>
            <p:cNvPr id="11"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556" y="1485900"/>
              <a:ext cx="5798845" cy="4674762"/>
            </a:xfrm>
            <a:prstGeom prst="rect">
              <a:avLst/>
            </a:prstGeom>
          </p:spPr>
        </p:pic>
        <p:sp>
          <p:nvSpPr>
            <p:cNvPr id="15" name="Rectangle 14"/>
            <p:cNvSpPr/>
            <p:nvPr/>
          </p:nvSpPr>
          <p:spPr>
            <a:xfrm>
              <a:off x="5278083" y="2484724"/>
              <a:ext cx="716317" cy="21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4" name="Title 3"/>
          <p:cNvSpPr>
            <a:spLocks noGrp="1"/>
          </p:cNvSpPr>
          <p:nvPr>
            <p:ph type="title"/>
          </p:nvPr>
        </p:nvSpPr>
        <p:spPr/>
        <p:txBody>
          <a:bodyPr/>
          <a:lstStyle/>
          <a:p>
            <a:r>
              <a:rPr lang="en-US" dirty="0"/>
              <a:t>What’s Available in the Community?</a:t>
            </a:r>
          </a:p>
        </p:txBody>
      </p:sp>
      <p:sp>
        <p:nvSpPr>
          <p:cNvPr id="6" name="Content Placeholder 5"/>
          <p:cNvSpPr>
            <a:spLocks noGrp="1"/>
          </p:cNvSpPr>
          <p:nvPr>
            <p:ph sz="half" idx="2"/>
          </p:nvPr>
        </p:nvSpPr>
        <p:spPr/>
        <p:txBody>
          <a:bodyPr>
            <a:normAutofit fontScale="70000" lnSpcReduction="20000"/>
          </a:bodyPr>
          <a:lstStyle/>
          <a:p>
            <a:pPr marL="0" indent="0">
              <a:buNone/>
            </a:pPr>
            <a:r>
              <a:rPr lang="en-US" dirty="0"/>
              <a:t>The Role of the Flight Commander (intro lesson)</a:t>
            </a:r>
          </a:p>
          <a:p>
            <a:pPr marL="0" indent="0">
              <a:buNone/>
            </a:pPr>
            <a:r>
              <a:rPr lang="en-US" dirty="0"/>
              <a:t>Preparing for Command</a:t>
            </a:r>
          </a:p>
          <a:p>
            <a:pPr marL="0" indent="0">
              <a:buNone/>
            </a:pPr>
            <a:r>
              <a:rPr lang="en-US" dirty="0"/>
              <a:t>Emotional Intelligence</a:t>
            </a:r>
          </a:p>
          <a:p>
            <a:pPr marL="0" indent="0">
              <a:buNone/>
            </a:pPr>
            <a:r>
              <a:rPr lang="en-US" dirty="0"/>
              <a:t>Followership</a:t>
            </a:r>
          </a:p>
          <a:p>
            <a:pPr marL="0" indent="0">
              <a:buNone/>
            </a:pPr>
            <a:r>
              <a:rPr lang="en-US" dirty="0"/>
              <a:t>New Problems, New Thinking</a:t>
            </a:r>
          </a:p>
          <a:p>
            <a:pPr marL="0" indent="0">
              <a:buNone/>
            </a:pPr>
            <a:r>
              <a:rPr lang="en-US" dirty="0"/>
              <a:t>Developing Full-Range Leadership</a:t>
            </a:r>
          </a:p>
          <a:p>
            <a:pPr marL="0" indent="0">
              <a:buNone/>
            </a:pPr>
            <a:r>
              <a:rPr lang="en-US" dirty="0"/>
              <a:t>Communication in Command</a:t>
            </a:r>
          </a:p>
          <a:p>
            <a:pPr marL="0" indent="0">
              <a:buNone/>
            </a:pPr>
            <a:r>
              <a:rPr lang="en-US" dirty="0"/>
              <a:t>Mission Command in Leadership</a:t>
            </a:r>
          </a:p>
          <a:p>
            <a:pPr marL="0" indent="0">
              <a:buNone/>
            </a:pPr>
            <a:r>
              <a:rPr lang="en-US" dirty="0"/>
              <a:t>Building Teams</a:t>
            </a:r>
          </a:p>
          <a:p>
            <a:pPr marL="0" indent="0">
              <a:buNone/>
            </a:pPr>
            <a:r>
              <a:rPr lang="en-US" dirty="0"/>
              <a:t>Leading Change</a:t>
            </a:r>
          </a:p>
          <a:p>
            <a:pPr marL="0" indent="0">
              <a:buNone/>
            </a:pPr>
            <a:r>
              <a:rPr lang="en-US" dirty="0"/>
              <a:t>Developing Others</a:t>
            </a:r>
          </a:p>
          <a:p>
            <a:pPr marL="0" indent="0">
              <a:buNone/>
            </a:pPr>
            <a:r>
              <a:rPr lang="en-US" dirty="0"/>
              <a:t>Conflict Management</a:t>
            </a:r>
          </a:p>
          <a:p>
            <a:pPr marL="0" indent="0">
              <a:buNone/>
            </a:pPr>
            <a:r>
              <a:rPr lang="en-US" dirty="0"/>
              <a:t>Ethical Leadership</a:t>
            </a:r>
          </a:p>
          <a:p>
            <a:pPr marL="0" indent="0">
              <a:buNone/>
            </a:pPr>
            <a:r>
              <a:rPr lang="en-US" dirty="0"/>
              <a:t>Senior Leader Perspective</a:t>
            </a:r>
          </a:p>
          <a:p>
            <a:pPr marL="0" indent="0">
              <a:buNone/>
            </a:pPr>
            <a:r>
              <a:rPr lang="en-US" dirty="0"/>
              <a:t>The Road Ahead (closing lesson)</a:t>
            </a:r>
          </a:p>
        </p:txBody>
      </p:sp>
      <p:sp>
        <p:nvSpPr>
          <p:cNvPr id="9" name="Rectangle 8"/>
          <p:cNvSpPr/>
          <p:nvPr/>
        </p:nvSpPr>
        <p:spPr>
          <a:xfrm>
            <a:off x="3912404" y="1936080"/>
            <a:ext cx="449313" cy="160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2" name="Rectangle 11"/>
          <p:cNvSpPr/>
          <p:nvPr/>
        </p:nvSpPr>
        <p:spPr>
          <a:xfrm>
            <a:off x="0" y="4969535"/>
            <a:ext cx="9144000" cy="171077"/>
          </a:xfrm>
          <a:prstGeom prst="rect">
            <a:avLst/>
          </a:prstGeom>
          <a:gradFill flip="none" rotWithShape="1">
            <a:gsLst>
              <a:gs pos="50000">
                <a:schemeClr val="bg1">
                  <a:lumMod val="50000"/>
                </a:schemeClr>
              </a:gs>
              <a:gs pos="0">
                <a:schemeClr val="tx1">
                  <a:lumMod val="75000"/>
                  <a:lumOff val="25000"/>
                </a:schemeClr>
              </a:gs>
              <a:gs pos="100000">
                <a:schemeClr val="tx1">
                  <a:lumMod val="75000"/>
                  <a:lumOff val="25000"/>
                </a:schemeClr>
              </a:gs>
            </a:gsLst>
            <a:lin ang="5400000" scaled="0"/>
            <a:tileRect/>
          </a:gradFill>
          <a:ln>
            <a:noFill/>
          </a:ln>
        </p:spPr>
        <p:style>
          <a:lnRef idx="1">
            <a:schemeClr val="dk1"/>
          </a:lnRef>
          <a:fillRef idx="1003">
            <a:schemeClr val="dk1"/>
          </a:fillRef>
          <a:effectRef idx="2">
            <a:schemeClr val="dk1"/>
          </a:effectRef>
          <a:fontRef idx="minor">
            <a:schemeClr val="lt1"/>
          </a:fontRef>
        </p:style>
        <p:txBody>
          <a:bodyPr rtlCol="0" anchor="ctr"/>
          <a:lstStyle/>
          <a:p>
            <a:pPr algn="ctr" defTabSz="411360">
              <a:defRPr/>
            </a:pPr>
            <a:r>
              <a:rPr lang="en-US" sz="1170" spc="135" dirty="0">
                <a:solidFill>
                  <a:prstClr val="white">
                    <a:lumMod val="85000"/>
                  </a:prstClr>
                </a:solidFill>
                <a:effectLst>
                  <a:outerShdw blurRad="50800" dist="76200" dir="18900000" algn="bl" rotWithShape="0">
                    <a:prstClr val="black">
                      <a:alpha val="53000"/>
                    </a:prstClr>
                  </a:outerShdw>
                </a:effectLst>
                <a:latin typeface="Times New Roman" panose="02020603050405020304" pitchFamily="18" charset="0"/>
                <a:cs typeface="Times New Roman" panose="02020603050405020304" pitchFamily="18" charset="0"/>
              </a:rPr>
              <a:t>The Intellectual and Leadership-Development Center of the Air Force</a:t>
            </a:r>
          </a:p>
        </p:txBody>
      </p:sp>
      <p:sp>
        <p:nvSpPr>
          <p:cNvPr id="307" name="Rectangle 306"/>
          <p:cNvSpPr/>
          <p:nvPr/>
        </p:nvSpPr>
        <p:spPr>
          <a:xfrm>
            <a:off x="1004853" y="3698215"/>
            <a:ext cx="647549" cy="838808"/>
          </a:xfrm>
          <a:prstGeom prst="rect">
            <a:avLst/>
          </a:prstGeom>
          <a:no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Tree>
    <p:extLst>
      <p:ext uri="{BB962C8B-B14F-4D97-AF65-F5344CB8AC3E}">
        <p14:creationId xmlns:p14="http://schemas.microsoft.com/office/powerpoint/2010/main" val="410972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6667" y="1114425"/>
            <a:ext cx="4349134" cy="3506072"/>
            <a:chOff x="195556" y="1485900"/>
            <a:chExt cx="5798845" cy="4674762"/>
          </a:xfrm>
        </p:grpSpPr>
        <p:pic>
          <p:nvPicPr>
            <p:cNvPr id="11" name="Content Placeholder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5556" y="1485900"/>
              <a:ext cx="5798845" cy="4674762"/>
            </a:xfrm>
            <a:prstGeom prst="rect">
              <a:avLst/>
            </a:prstGeom>
          </p:spPr>
        </p:pic>
        <p:sp>
          <p:nvSpPr>
            <p:cNvPr id="15" name="Rectangle 14"/>
            <p:cNvSpPr/>
            <p:nvPr/>
          </p:nvSpPr>
          <p:spPr>
            <a:xfrm>
              <a:off x="5278083" y="2484724"/>
              <a:ext cx="716317" cy="213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4" name="Title 3"/>
          <p:cNvSpPr>
            <a:spLocks noGrp="1"/>
          </p:cNvSpPr>
          <p:nvPr>
            <p:ph type="title"/>
          </p:nvPr>
        </p:nvSpPr>
        <p:spPr/>
        <p:txBody>
          <a:bodyPr/>
          <a:lstStyle/>
          <a:p>
            <a:r>
              <a:rPr lang="en-US" dirty="0"/>
              <a:t>Help Us Grow!</a:t>
            </a:r>
          </a:p>
        </p:txBody>
      </p:sp>
      <p:sp>
        <p:nvSpPr>
          <p:cNvPr id="6" name="Content Placeholder 5"/>
          <p:cNvSpPr>
            <a:spLocks noGrp="1"/>
          </p:cNvSpPr>
          <p:nvPr>
            <p:ph sz="half" idx="2"/>
          </p:nvPr>
        </p:nvSpPr>
        <p:spPr/>
        <p:txBody>
          <a:bodyPr>
            <a:normAutofit fontScale="70000" lnSpcReduction="20000"/>
          </a:bodyPr>
          <a:lstStyle/>
          <a:p>
            <a:pPr marL="0" indent="0">
              <a:buNone/>
            </a:pPr>
            <a:r>
              <a:rPr lang="en-US" dirty="0"/>
              <a:t>The Role of the Flight Commander (intro lesson)</a:t>
            </a:r>
          </a:p>
          <a:p>
            <a:pPr marL="0" indent="0">
              <a:buNone/>
            </a:pPr>
            <a:r>
              <a:rPr lang="en-US" dirty="0"/>
              <a:t>Preparing for Command</a:t>
            </a:r>
          </a:p>
          <a:p>
            <a:pPr marL="0" indent="0">
              <a:buNone/>
            </a:pPr>
            <a:r>
              <a:rPr lang="en-US" dirty="0"/>
              <a:t>Emotional Intelligence</a:t>
            </a:r>
          </a:p>
          <a:p>
            <a:pPr marL="0" indent="0">
              <a:buNone/>
            </a:pPr>
            <a:r>
              <a:rPr lang="en-US" dirty="0"/>
              <a:t>Followership</a:t>
            </a:r>
          </a:p>
          <a:p>
            <a:pPr marL="0" indent="0">
              <a:buNone/>
            </a:pPr>
            <a:r>
              <a:rPr lang="en-US" dirty="0"/>
              <a:t>New Problems, New Thinking</a:t>
            </a:r>
          </a:p>
          <a:p>
            <a:pPr marL="0" indent="0">
              <a:buNone/>
            </a:pPr>
            <a:r>
              <a:rPr lang="en-US" dirty="0"/>
              <a:t>Developing Full-Range Leadership</a:t>
            </a:r>
          </a:p>
          <a:p>
            <a:pPr marL="0" indent="0">
              <a:buNone/>
            </a:pPr>
            <a:r>
              <a:rPr lang="en-US" dirty="0"/>
              <a:t>Communication in Command</a:t>
            </a:r>
          </a:p>
          <a:p>
            <a:pPr marL="0" indent="0">
              <a:buNone/>
            </a:pPr>
            <a:r>
              <a:rPr lang="en-US" dirty="0"/>
              <a:t>Mission Command in Leadership</a:t>
            </a:r>
          </a:p>
          <a:p>
            <a:pPr marL="0" indent="0">
              <a:buNone/>
            </a:pPr>
            <a:r>
              <a:rPr lang="en-US" dirty="0"/>
              <a:t>Building Teams</a:t>
            </a:r>
          </a:p>
          <a:p>
            <a:pPr marL="0" indent="0">
              <a:buNone/>
            </a:pPr>
            <a:r>
              <a:rPr lang="en-US" dirty="0"/>
              <a:t>Leading Change</a:t>
            </a:r>
          </a:p>
          <a:p>
            <a:pPr marL="0" indent="0">
              <a:buNone/>
            </a:pPr>
            <a:r>
              <a:rPr lang="en-US" dirty="0"/>
              <a:t>Developing Others</a:t>
            </a:r>
          </a:p>
          <a:p>
            <a:pPr marL="0" indent="0">
              <a:buNone/>
            </a:pPr>
            <a:r>
              <a:rPr lang="en-US" dirty="0"/>
              <a:t>Conflict Management</a:t>
            </a:r>
          </a:p>
          <a:p>
            <a:pPr marL="0" indent="0">
              <a:buNone/>
            </a:pPr>
            <a:r>
              <a:rPr lang="en-US" dirty="0"/>
              <a:t>Ethical Leadership</a:t>
            </a:r>
          </a:p>
          <a:p>
            <a:pPr marL="0" indent="0">
              <a:buNone/>
            </a:pPr>
            <a:r>
              <a:rPr lang="en-US" dirty="0"/>
              <a:t>Senior Leader Perspective</a:t>
            </a:r>
          </a:p>
          <a:p>
            <a:pPr marL="0" indent="0">
              <a:buNone/>
            </a:pPr>
            <a:r>
              <a:rPr lang="en-US" dirty="0"/>
              <a:t>The Road Ahead (closing lesson)</a:t>
            </a:r>
          </a:p>
        </p:txBody>
      </p:sp>
      <p:sp>
        <p:nvSpPr>
          <p:cNvPr id="9" name="Rectangle 8"/>
          <p:cNvSpPr/>
          <p:nvPr/>
        </p:nvSpPr>
        <p:spPr>
          <a:xfrm>
            <a:off x="3912404" y="1936080"/>
            <a:ext cx="449313" cy="160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2" name="Rectangle 11"/>
          <p:cNvSpPr/>
          <p:nvPr/>
        </p:nvSpPr>
        <p:spPr>
          <a:xfrm>
            <a:off x="0" y="4969535"/>
            <a:ext cx="9144000" cy="171077"/>
          </a:xfrm>
          <a:prstGeom prst="rect">
            <a:avLst/>
          </a:prstGeom>
          <a:gradFill flip="none" rotWithShape="1">
            <a:gsLst>
              <a:gs pos="50000">
                <a:schemeClr val="bg1">
                  <a:lumMod val="50000"/>
                </a:schemeClr>
              </a:gs>
              <a:gs pos="0">
                <a:schemeClr val="tx1">
                  <a:lumMod val="75000"/>
                  <a:lumOff val="25000"/>
                </a:schemeClr>
              </a:gs>
              <a:gs pos="100000">
                <a:schemeClr val="tx1">
                  <a:lumMod val="75000"/>
                  <a:lumOff val="25000"/>
                </a:schemeClr>
              </a:gs>
            </a:gsLst>
            <a:lin ang="5400000" scaled="0"/>
            <a:tileRect/>
          </a:gradFill>
          <a:ln>
            <a:noFill/>
          </a:ln>
        </p:spPr>
        <p:style>
          <a:lnRef idx="1">
            <a:schemeClr val="dk1"/>
          </a:lnRef>
          <a:fillRef idx="1003">
            <a:schemeClr val="dk1"/>
          </a:fillRef>
          <a:effectRef idx="2">
            <a:schemeClr val="dk1"/>
          </a:effectRef>
          <a:fontRef idx="minor">
            <a:schemeClr val="lt1"/>
          </a:fontRef>
        </p:style>
        <p:txBody>
          <a:bodyPr rtlCol="0" anchor="ctr"/>
          <a:lstStyle/>
          <a:p>
            <a:pPr algn="ctr" defTabSz="411360">
              <a:defRPr/>
            </a:pPr>
            <a:r>
              <a:rPr lang="en-US" sz="1170" spc="135" dirty="0">
                <a:solidFill>
                  <a:prstClr val="white">
                    <a:lumMod val="85000"/>
                  </a:prstClr>
                </a:solidFill>
                <a:effectLst>
                  <a:outerShdw blurRad="50800" dist="76200" dir="18900000" algn="bl" rotWithShape="0">
                    <a:prstClr val="black">
                      <a:alpha val="53000"/>
                    </a:prstClr>
                  </a:outerShdw>
                </a:effectLst>
                <a:latin typeface="Times New Roman" panose="02020603050405020304" pitchFamily="18" charset="0"/>
                <a:cs typeface="Times New Roman" panose="02020603050405020304" pitchFamily="18" charset="0"/>
              </a:rPr>
              <a:t>The Intellectual and Leadership-Development Center of the Air Force</a:t>
            </a:r>
          </a:p>
        </p:txBody>
      </p:sp>
      <p:sp>
        <p:nvSpPr>
          <p:cNvPr id="307" name="Rectangle 306"/>
          <p:cNvSpPr/>
          <p:nvPr/>
        </p:nvSpPr>
        <p:spPr>
          <a:xfrm>
            <a:off x="1004853" y="3698215"/>
            <a:ext cx="647549" cy="838808"/>
          </a:xfrm>
          <a:prstGeom prst="rect">
            <a:avLst/>
          </a:prstGeom>
          <a:noFill/>
          <a:ln>
            <a:solidFill>
              <a:srgbClr val="00B0F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Tree>
    <p:extLst>
      <p:ext uri="{BB962C8B-B14F-4D97-AF65-F5344CB8AC3E}">
        <p14:creationId xmlns:p14="http://schemas.microsoft.com/office/powerpoint/2010/main" val="18340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5200-5DD3-4D1E-BDCA-797B98DF383A}"/>
              </a:ext>
            </a:extLst>
          </p:cNvPr>
          <p:cNvSpPr>
            <a:spLocks noGrp="1"/>
          </p:cNvSpPr>
          <p:nvPr>
            <p:ph type="title"/>
          </p:nvPr>
        </p:nvSpPr>
        <p:spPr/>
        <p:txBody>
          <a:bodyPr lIns="91440" tIns="45720" rIns="91440" bIns="45720" anchor="b"/>
          <a:lstStyle/>
          <a:p>
            <a:r>
              <a:rPr lang="en-US" dirty="0">
                <a:latin typeface="Mongolian Baiti"/>
                <a:cs typeface="Mongolian Baiti"/>
              </a:rPr>
              <a:t>Q&amp;A</a:t>
            </a:r>
            <a:endParaRPr lang="en-US" dirty="0"/>
          </a:p>
        </p:txBody>
      </p:sp>
      <p:sp>
        <p:nvSpPr>
          <p:cNvPr id="3" name="Text Placeholder 2">
            <a:extLst>
              <a:ext uri="{FF2B5EF4-FFF2-40B4-BE49-F238E27FC236}">
                <a16:creationId xmlns:a16="http://schemas.microsoft.com/office/drawing/2014/main" id="{5137D231-4A30-4F3F-A590-22273A87894E}"/>
              </a:ext>
            </a:extLst>
          </p:cNvPr>
          <p:cNvSpPr>
            <a:spLocks noGrp="1"/>
          </p:cNvSpPr>
          <p:nvPr>
            <p:ph type="body" idx="1"/>
          </p:nvPr>
        </p:nvSpPr>
        <p:spPr/>
        <p:txBody>
          <a:bodyPr/>
          <a:lstStyle/>
          <a:p>
            <a:r>
              <a:rPr lang="en-US" dirty="0"/>
              <a:t>So, what ‘</a:t>
            </a:r>
            <a:r>
              <a:rPr lang="en-US" dirty="0" err="1"/>
              <a:t>ya</a:t>
            </a:r>
            <a:r>
              <a:rPr lang="en-US" dirty="0"/>
              <a:t> got?</a:t>
            </a:r>
          </a:p>
        </p:txBody>
      </p:sp>
      <p:pic>
        <p:nvPicPr>
          <p:cNvPr id="5" name="Picture 4">
            <a:extLst>
              <a:ext uri="{FF2B5EF4-FFF2-40B4-BE49-F238E27FC236}">
                <a16:creationId xmlns:a16="http://schemas.microsoft.com/office/drawing/2014/main" id="{1253D0F5-11B0-473E-979E-3626283C3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070" y="1459353"/>
            <a:ext cx="2312077" cy="2216286"/>
          </a:xfrm>
          <a:prstGeom prst="rect">
            <a:avLst/>
          </a:prstGeom>
        </p:spPr>
      </p:pic>
    </p:spTree>
    <p:extLst>
      <p:ext uri="{BB962C8B-B14F-4D97-AF65-F5344CB8AC3E}">
        <p14:creationId xmlns:p14="http://schemas.microsoft.com/office/powerpoint/2010/main" val="305331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09B8-3FC1-4EFE-9963-DC8156E85A0B}"/>
              </a:ext>
            </a:extLst>
          </p:cNvPr>
          <p:cNvSpPr>
            <a:spLocks noGrp="1"/>
          </p:cNvSpPr>
          <p:nvPr>
            <p:ph type="title"/>
          </p:nvPr>
        </p:nvSpPr>
        <p:spPr/>
        <p:txBody>
          <a:bodyPr/>
          <a:lstStyle/>
          <a:p>
            <a:r>
              <a:rPr lang="en-US" dirty="0"/>
              <a:t>So… Close…To…Conclusion, almost</a:t>
            </a:r>
          </a:p>
        </p:txBody>
      </p:sp>
      <p:sp>
        <p:nvSpPr>
          <p:cNvPr id="3" name="Content Placeholder 2">
            <a:extLst>
              <a:ext uri="{FF2B5EF4-FFF2-40B4-BE49-F238E27FC236}">
                <a16:creationId xmlns:a16="http://schemas.microsoft.com/office/drawing/2014/main" id="{D8513725-5E87-4AB4-AB76-BD993AC79005}"/>
              </a:ext>
            </a:extLst>
          </p:cNvPr>
          <p:cNvSpPr>
            <a:spLocks noGrp="1"/>
          </p:cNvSpPr>
          <p:nvPr>
            <p:ph sz="half" idx="1"/>
          </p:nvPr>
        </p:nvSpPr>
        <p:spPr/>
        <p:txBody>
          <a:bodyPr/>
          <a:lstStyle/>
          <a:p>
            <a:pPr marL="457085" lvl="1" indent="0">
              <a:buNone/>
            </a:pPr>
            <a:r>
              <a:rPr lang="en-US" dirty="0"/>
              <a:t>Can you….</a:t>
            </a:r>
          </a:p>
          <a:p>
            <a:pPr lvl="1"/>
            <a:r>
              <a:rPr lang="en-US" dirty="0"/>
              <a:t>Describe why CCs are critical to flight-level leadership development?</a:t>
            </a:r>
          </a:p>
          <a:p>
            <a:pPr lvl="1"/>
            <a:r>
              <a:rPr lang="en-US" dirty="0"/>
              <a:t>Explain how FCE enables leadership development?</a:t>
            </a:r>
          </a:p>
          <a:p>
            <a:pPr lvl="1"/>
            <a:r>
              <a:rPr lang="en-US" dirty="0"/>
              <a:t>Describe the Flight Commander Leadership Course design framework?</a:t>
            </a:r>
          </a:p>
          <a:p>
            <a:pPr lvl="1"/>
            <a:r>
              <a:rPr lang="en-US" dirty="0"/>
              <a:t>Appreciate how the Experiential Learning Model enables informal learning?</a:t>
            </a:r>
          </a:p>
          <a:p>
            <a:pPr lvl="1"/>
            <a:r>
              <a:rPr lang="en-US" dirty="0"/>
              <a:t>Apply/adapt AU-provided materials to design your own FCLC?</a:t>
            </a:r>
          </a:p>
          <a:p>
            <a:pPr lvl="1"/>
            <a:r>
              <a:rPr lang="en-US" dirty="0"/>
              <a:t>Prepare your own FCLC for execution?</a:t>
            </a:r>
          </a:p>
        </p:txBody>
      </p:sp>
      <p:grpSp>
        <p:nvGrpSpPr>
          <p:cNvPr id="4" name="Group 3">
            <a:extLst>
              <a:ext uri="{FF2B5EF4-FFF2-40B4-BE49-F238E27FC236}">
                <a16:creationId xmlns:a16="http://schemas.microsoft.com/office/drawing/2014/main" id="{E74FF975-35F7-4D06-9004-C5F420824FF2}"/>
              </a:ext>
            </a:extLst>
          </p:cNvPr>
          <p:cNvGrpSpPr/>
          <p:nvPr/>
        </p:nvGrpSpPr>
        <p:grpSpPr>
          <a:xfrm>
            <a:off x="71967" y="3642401"/>
            <a:ext cx="9000066" cy="1439773"/>
            <a:chOff x="0" y="3475703"/>
            <a:chExt cx="9144003" cy="1498767"/>
          </a:xfrm>
        </p:grpSpPr>
        <p:pic>
          <p:nvPicPr>
            <p:cNvPr id="5" name="Picture 4">
              <a:extLst>
                <a:ext uri="{FF2B5EF4-FFF2-40B4-BE49-F238E27FC236}">
                  <a16:creationId xmlns:a16="http://schemas.microsoft.com/office/drawing/2014/main" id="{062731E0-B969-42F0-82EA-DA30DD4C8E1C}"/>
                </a:ext>
              </a:extLst>
            </p:cNvPr>
            <p:cNvPicPr>
              <a:picLocks noChangeAspect="1"/>
            </p:cNvPicPr>
            <p:nvPr/>
          </p:nvPicPr>
          <p:blipFill rotWithShape="1">
            <a:blip r:embed="rId3">
              <a:extLst>
                <a:ext uri="{28A0092B-C50C-407E-A947-70E740481C1C}">
                  <a14:useLocalDpi xmlns:a14="http://schemas.microsoft.com/office/drawing/2010/main" val="0"/>
                </a:ext>
              </a:extLst>
            </a:blip>
            <a:srcRect l="34182"/>
            <a:stretch/>
          </p:blipFill>
          <p:spPr>
            <a:xfrm>
              <a:off x="0" y="3476297"/>
              <a:ext cx="1953032" cy="1498173"/>
            </a:xfrm>
            <a:prstGeom prst="rect">
              <a:avLst/>
            </a:prstGeom>
            <a:effectLst>
              <a:outerShdw blurRad="203200" dist="76200" dir="5400000" sx="101000" sy="101000" algn="ctr" rotWithShape="0">
                <a:srgbClr val="000000">
                  <a:alpha val="50000"/>
                </a:srgbClr>
              </a:outerShdw>
            </a:effectLst>
          </p:spPr>
        </p:pic>
        <p:pic>
          <p:nvPicPr>
            <p:cNvPr id="6" name="Picture 5">
              <a:extLst>
                <a:ext uri="{FF2B5EF4-FFF2-40B4-BE49-F238E27FC236}">
                  <a16:creationId xmlns:a16="http://schemas.microsoft.com/office/drawing/2014/main" id="{410BCA39-8926-410F-964A-F3F33FFCF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031" y="3476297"/>
              <a:ext cx="2244819" cy="1498173"/>
            </a:xfrm>
            <a:prstGeom prst="rect">
              <a:avLst/>
            </a:prstGeom>
            <a:effectLst>
              <a:outerShdw blurRad="203200" dist="76200" dir="5400000" sx="101000" sy="101000" algn="ctr" rotWithShape="0">
                <a:srgbClr val="000000">
                  <a:alpha val="50000"/>
                </a:srgbClr>
              </a:outerShdw>
            </a:effectLst>
          </p:spPr>
        </p:pic>
        <p:pic>
          <p:nvPicPr>
            <p:cNvPr id="7" name="Picture 6">
              <a:extLst>
                <a:ext uri="{FF2B5EF4-FFF2-40B4-BE49-F238E27FC236}">
                  <a16:creationId xmlns:a16="http://schemas.microsoft.com/office/drawing/2014/main" id="{C86FB22D-4B8E-4DEE-8D3D-EB9893030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850" y="3476297"/>
              <a:ext cx="2244820" cy="1498173"/>
            </a:xfrm>
            <a:prstGeom prst="rect">
              <a:avLst/>
            </a:prstGeom>
          </p:spPr>
        </p:pic>
        <p:pic>
          <p:nvPicPr>
            <p:cNvPr id="8" name="Picture 7" descr="A group of soldiers in a meeting&#10;&#10;Description automatically generated with low confidence">
              <a:extLst>
                <a:ext uri="{FF2B5EF4-FFF2-40B4-BE49-F238E27FC236}">
                  <a16:creationId xmlns:a16="http://schemas.microsoft.com/office/drawing/2014/main" id="{3A48DABE-B533-4B5E-AA0D-72C1B5A5521C}"/>
                </a:ext>
              </a:extLst>
            </p:cNvPr>
            <p:cNvPicPr>
              <a:picLocks noChangeAspect="1"/>
            </p:cNvPicPr>
            <p:nvPr/>
          </p:nvPicPr>
          <p:blipFill>
            <a:blip r:embed="rId6"/>
            <a:stretch>
              <a:fillRect/>
            </a:stretch>
          </p:blipFill>
          <p:spPr>
            <a:xfrm>
              <a:off x="6442670" y="3475703"/>
              <a:ext cx="2701333" cy="1498767"/>
            </a:xfrm>
            <a:prstGeom prst="rect">
              <a:avLst/>
            </a:prstGeom>
            <a:effectLst>
              <a:outerShdw blurRad="203200" dist="76200" dir="5400000" sx="101000" sy="101000" algn="ctr" rotWithShape="0">
                <a:srgbClr val="000000">
                  <a:alpha val="50000"/>
                </a:srgbClr>
              </a:outerShdw>
            </a:effectLst>
          </p:spPr>
        </p:pic>
      </p:grpSp>
    </p:spTree>
    <p:extLst>
      <p:ext uri="{BB962C8B-B14F-4D97-AF65-F5344CB8AC3E}">
        <p14:creationId xmlns:p14="http://schemas.microsoft.com/office/powerpoint/2010/main" val="189397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F29CE8-1007-45AA-94D0-CAEBD72222FD}"/>
              </a:ext>
            </a:extLst>
          </p:cNvPr>
          <p:cNvSpPr>
            <a:spLocks noGrp="1"/>
          </p:cNvSpPr>
          <p:nvPr>
            <p:ph sz="half" idx="1"/>
          </p:nvPr>
        </p:nvSpPr>
        <p:spPr/>
        <p:txBody>
          <a:bodyPr lIns="91440" tIns="45720" rIns="91440" bIns="45720" anchor="t"/>
          <a:lstStyle/>
          <a:p>
            <a:pPr marL="342265" indent="-342265"/>
            <a:endParaRPr lang="en-US" dirty="0">
              <a:latin typeface="Mongolian Baiti"/>
              <a:cs typeface="Mongolian Baiti"/>
            </a:endParaRPr>
          </a:p>
          <a:p>
            <a:pPr marL="342265" indent="-342265"/>
            <a:endParaRPr lang="en-US" dirty="0">
              <a:latin typeface="Mongolian Baiti"/>
              <a:cs typeface="Mongolian Baiti"/>
            </a:endParaRPr>
          </a:p>
          <a:p>
            <a:pPr marL="342265" indent="-342265"/>
            <a:endParaRPr lang="en-US" dirty="0">
              <a:latin typeface="Mongolian Baiti"/>
              <a:cs typeface="Mongolian Baiti"/>
            </a:endParaRPr>
          </a:p>
          <a:p>
            <a:pPr marL="342265" indent="-342265"/>
            <a:r>
              <a:rPr lang="en-US" dirty="0">
                <a:latin typeface="Mongolian Baiti"/>
                <a:cs typeface="Mongolian Baiti"/>
              </a:rPr>
              <a:t>Mrs. Carolyn Knutson-Vaccaro</a:t>
            </a:r>
          </a:p>
          <a:p>
            <a:pPr marL="342265" indent="-342265"/>
            <a:endParaRPr lang="en-US" dirty="0">
              <a:latin typeface="Mongolian Baiti"/>
              <a:cs typeface="Mongolian Baiti"/>
            </a:endParaRPr>
          </a:p>
          <a:p>
            <a:pPr marL="342265" indent="-342265"/>
            <a:r>
              <a:rPr lang="en-US" dirty="0">
                <a:latin typeface="Mongolian Baiti"/>
                <a:cs typeface="Mongolian Baiti"/>
              </a:rPr>
              <a:t>Mr. Mike Hower</a:t>
            </a:r>
          </a:p>
        </p:txBody>
      </p:sp>
      <p:sp>
        <p:nvSpPr>
          <p:cNvPr id="4" name="Content Placeholder 3">
            <a:extLst>
              <a:ext uri="{FF2B5EF4-FFF2-40B4-BE49-F238E27FC236}">
                <a16:creationId xmlns:a16="http://schemas.microsoft.com/office/drawing/2014/main" id="{429A746B-F83E-45A6-9EE5-670187E82CAA}"/>
              </a:ext>
            </a:extLst>
          </p:cNvPr>
          <p:cNvSpPr>
            <a:spLocks noGrp="1"/>
          </p:cNvSpPr>
          <p:nvPr>
            <p:ph sz="half" idx="2"/>
          </p:nvPr>
        </p:nvSpPr>
        <p:spPr/>
        <p:txBody>
          <a:bodyPr/>
          <a:lstStyle/>
          <a:p>
            <a:pPr marL="342265" indent="-342265"/>
            <a:endParaRPr lang="en-US" dirty="0">
              <a:latin typeface="Mongolian Baiti"/>
              <a:cs typeface="Mongolian Baiti"/>
            </a:endParaRPr>
          </a:p>
          <a:p>
            <a:pPr marL="342265" indent="-342265"/>
            <a:r>
              <a:rPr lang="en-US" dirty="0">
                <a:latin typeface="Mongolian Baiti"/>
                <a:cs typeface="Mongolian Baiti"/>
              </a:rPr>
              <a:t>Dr. Chris Shannon</a:t>
            </a:r>
            <a:endParaRPr lang="en-US" dirty="0"/>
          </a:p>
          <a:p>
            <a:pPr marL="342265" indent="-342265"/>
            <a:endParaRPr lang="en-US" dirty="0"/>
          </a:p>
          <a:p>
            <a:pPr marL="342265" indent="-342265"/>
            <a:r>
              <a:rPr lang="en-US" dirty="0">
                <a:latin typeface="Mongolian Baiti"/>
                <a:cs typeface="Mongolian Baiti"/>
              </a:rPr>
              <a:t>Dr. Stephanie Hostetter</a:t>
            </a:r>
          </a:p>
          <a:p>
            <a:pPr marL="342265" indent="-342265"/>
            <a:endParaRPr lang="en-US" dirty="0">
              <a:latin typeface="Mongolian Baiti"/>
              <a:cs typeface="Mongolian Baiti"/>
            </a:endParaRPr>
          </a:p>
          <a:p>
            <a:pPr marL="342265" indent="-342265"/>
            <a:r>
              <a:rPr lang="en-US" dirty="0">
                <a:latin typeface="Mongolian Baiti"/>
                <a:cs typeface="Mongolian Baiti"/>
              </a:rPr>
              <a:t>Maj Travis Neal, DSL</a:t>
            </a:r>
          </a:p>
          <a:p>
            <a:pPr marL="342265" indent="-342265"/>
            <a:endParaRPr lang="en-US" dirty="0">
              <a:latin typeface="Mongolian Baiti"/>
              <a:cs typeface="Mongolian Baiti"/>
            </a:endParaRPr>
          </a:p>
          <a:p>
            <a:pPr marL="342265" indent="-342265"/>
            <a:r>
              <a:rPr lang="en-US" dirty="0">
                <a:latin typeface="Mongolian Baiti"/>
                <a:cs typeface="Mongolian Baiti"/>
              </a:rPr>
              <a:t>Maj Adam </a:t>
            </a:r>
            <a:r>
              <a:rPr lang="en-US" dirty="0" err="1">
                <a:latin typeface="Mongolian Baiti"/>
                <a:cs typeface="Mongolian Baiti"/>
              </a:rPr>
              <a:t>Bartczak</a:t>
            </a:r>
            <a:endParaRPr lang="en-US" dirty="0">
              <a:latin typeface="Mongolian Baiti"/>
              <a:cs typeface="Mongolian Baiti"/>
            </a:endParaRPr>
          </a:p>
          <a:p>
            <a:endParaRPr lang="en-US" dirty="0"/>
          </a:p>
        </p:txBody>
      </p:sp>
      <p:sp>
        <p:nvSpPr>
          <p:cNvPr id="2" name="Title 1">
            <a:extLst>
              <a:ext uri="{FF2B5EF4-FFF2-40B4-BE49-F238E27FC236}">
                <a16:creationId xmlns:a16="http://schemas.microsoft.com/office/drawing/2014/main" id="{BF2DA2BF-8FD5-497A-8C23-07DE4C3CB6A2}"/>
              </a:ext>
            </a:extLst>
          </p:cNvPr>
          <p:cNvSpPr>
            <a:spLocks noGrp="1"/>
          </p:cNvSpPr>
          <p:nvPr>
            <p:ph type="title"/>
          </p:nvPr>
        </p:nvSpPr>
        <p:spPr/>
        <p:txBody>
          <a:bodyPr lIns="91440" tIns="45720" rIns="91440" bIns="45720" anchor="ctr"/>
          <a:lstStyle/>
          <a:p>
            <a:r>
              <a:rPr lang="en-US" dirty="0">
                <a:latin typeface="Mongolian Baiti"/>
                <a:cs typeface="Mongolian Baiti"/>
              </a:rPr>
              <a:t>Special Thanks</a:t>
            </a:r>
          </a:p>
        </p:txBody>
      </p:sp>
    </p:spTree>
    <p:extLst>
      <p:ext uri="{BB962C8B-B14F-4D97-AF65-F5344CB8AC3E}">
        <p14:creationId xmlns:p14="http://schemas.microsoft.com/office/powerpoint/2010/main" val="386149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a:xfrm>
            <a:off x="2932334" y="4421162"/>
            <a:ext cx="5088466" cy="574488"/>
          </a:xfrm>
        </p:spPr>
        <p:txBody>
          <a:bodyPr/>
          <a:lstStyle/>
          <a:p>
            <a:r>
              <a:rPr lang="en-US" sz="2400" b="1" dirty="0">
                <a:solidFill>
                  <a:schemeClr val="tx2"/>
                </a:solidFill>
              </a:rPr>
              <a:t>The end</a:t>
            </a:r>
          </a:p>
        </p:txBody>
      </p:sp>
      <p:pic>
        <p:nvPicPr>
          <p:cNvPr id="3" name="Picture 2" descr="Text, whiteboard&#10;&#10;Description automatically generated">
            <a:extLst>
              <a:ext uri="{FF2B5EF4-FFF2-40B4-BE49-F238E27FC236}">
                <a16:creationId xmlns:a16="http://schemas.microsoft.com/office/drawing/2014/main" id="{1817EB43-07F9-44AB-9281-687E1F665316}"/>
              </a:ext>
            </a:extLst>
          </p:cNvPr>
          <p:cNvPicPr>
            <a:picLocks noChangeAspect="1"/>
          </p:cNvPicPr>
          <p:nvPr/>
        </p:nvPicPr>
        <p:blipFill>
          <a:blip r:embed="rId4"/>
          <a:stretch>
            <a:fillRect/>
          </a:stretch>
        </p:blipFill>
        <p:spPr>
          <a:xfrm>
            <a:off x="218986" y="1218316"/>
            <a:ext cx="8698194" cy="314876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51171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72477" y="437830"/>
            <a:ext cx="8531312" cy="4643222"/>
            <a:chOff x="246268" y="634362"/>
            <a:chExt cx="11375083" cy="6190963"/>
          </a:xfrm>
        </p:grpSpPr>
        <p:sp>
          <p:nvSpPr>
            <p:cNvPr id="245" name="Cloud 244"/>
            <p:cNvSpPr/>
            <p:nvPr/>
          </p:nvSpPr>
          <p:spPr>
            <a:xfrm>
              <a:off x="246268" y="634362"/>
              <a:ext cx="11375083" cy="6190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1953"/>
                <a:gd name="connsiteX1" fmla="*/ 5659 w 43256"/>
                <a:gd name="connsiteY1" fmla="*/ 6766 h 41953"/>
                <a:gd name="connsiteX2" fmla="*/ 14041 w 43256"/>
                <a:gd name="connsiteY2" fmla="*/ 5061 h 41953"/>
                <a:gd name="connsiteX3" fmla="*/ 22492 w 43256"/>
                <a:gd name="connsiteY3" fmla="*/ 3291 h 41953"/>
                <a:gd name="connsiteX4" fmla="*/ 25785 w 43256"/>
                <a:gd name="connsiteY4" fmla="*/ 59 h 41953"/>
                <a:gd name="connsiteX5" fmla="*/ 29869 w 43256"/>
                <a:gd name="connsiteY5" fmla="*/ 2340 h 41953"/>
                <a:gd name="connsiteX6" fmla="*/ 35499 w 43256"/>
                <a:gd name="connsiteY6" fmla="*/ 549 h 41953"/>
                <a:gd name="connsiteX7" fmla="*/ 38354 w 43256"/>
                <a:gd name="connsiteY7" fmla="*/ 5435 h 41953"/>
                <a:gd name="connsiteX8" fmla="*/ 42018 w 43256"/>
                <a:gd name="connsiteY8" fmla="*/ 10177 h 41953"/>
                <a:gd name="connsiteX9" fmla="*/ 41854 w 43256"/>
                <a:gd name="connsiteY9" fmla="*/ 15319 h 41953"/>
                <a:gd name="connsiteX10" fmla="*/ 43052 w 43256"/>
                <a:gd name="connsiteY10" fmla="*/ 23181 h 41953"/>
                <a:gd name="connsiteX11" fmla="*/ 37440 w 43256"/>
                <a:gd name="connsiteY11" fmla="*/ 30063 h 41953"/>
                <a:gd name="connsiteX12" fmla="*/ 35431 w 43256"/>
                <a:gd name="connsiteY12" fmla="*/ 35960 h 41953"/>
                <a:gd name="connsiteX13" fmla="*/ 28591 w 43256"/>
                <a:gd name="connsiteY13" fmla="*/ 36674 h 41953"/>
                <a:gd name="connsiteX14" fmla="*/ 23846 w 43256"/>
                <a:gd name="connsiteY14" fmla="*/ 41441 h 41953"/>
                <a:gd name="connsiteX15" fmla="*/ 16516 w 43256"/>
                <a:gd name="connsiteY15" fmla="*/ 39125 h 41953"/>
                <a:gd name="connsiteX16" fmla="*/ 5840 w 43256"/>
                <a:gd name="connsiteY16" fmla="*/ 35331 h 41953"/>
                <a:gd name="connsiteX17" fmla="*/ 1146 w 43256"/>
                <a:gd name="connsiteY17" fmla="*/ 31109 h 41953"/>
                <a:gd name="connsiteX18" fmla="*/ 2149 w 43256"/>
                <a:gd name="connsiteY18" fmla="*/ 25410 h 41953"/>
                <a:gd name="connsiteX19" fmla="*/ 31 w 43256"/>
                <a:gd name="connsiteY19" fmla="*/ 19563 h 41953"/>
                <a:gd name="connsiteX20" fmla="*/ 3899 w 43256"/>
                <a:gd name="connsiteY20" fmla="*/ 14366 h 41953"/>
                <a:gd name="connsiteX21" fmla="*/ 3936 w 43256"/>
                <a:gd name="connsiteY21" fmla="*/ 14229 h 41953"/>
                <a:gd name="connsiteX0" fmla="*/ 4729 w 43256"/>
                <a:gd name="connsiteY0" fmla="*/ 26036 h 41953"/>
                <a:gd name="connsiteX1" fmla="*/ 2196 w 43256"/>
                <a:gd name="connsiteY1" fmla="*/ 25239 h 41953"/>
                <a:gd name="connsiteX2" fmla="*/ 6964 w 43256"/>
                <a:gd name="connsiteY2" fmla="*/ 34758 h 41953"/>
                <a:gd name="connsiteX3" fmla="*/ 5856 w 43256"/>
                <a:gd name="connsiteY3" fmla="*/ 35139 h 41953"/>
                <a:gd name="connsiteX4" fmla="*/ 16514 w 43256"/>
                <a:gd name="connsiteY4" fmla="*/ 38949 h 41953"/>
                <a:gd name="connsiteX5" fmla="*/ 15846 w 43256"/>
                <a:gd name="connsiteY5" fmla="*/ 37209 h 41953"/>
                <a:gd name="connsiteX6" fmla="*/ 28863 w 43256"/>
                <a:gd name="connsiteY6" fmla="*/ 34610 h 41953"/>
                <a:gd name="connsiteX7" fmla="*/ 28596 w 43256"/>
                <a:gd name="connsiteY7" fmla="*/ 36519 h 41953"/>
                <a:gd name="connsiteX8" fmla="*/ 34165 w 43256"/>
                <a:gd name="connsiteY8" fmla="*/ 22813 h 41953"/>
                <a:gd name="connsiteX9" fmla="*/ 37416 w 43256"/>
                <a:gd name="connsiteY9" fmla="*/ 29949 h 41953"/>
                <a:gd name="connsiteX10" fmla="*/ 41834 w 43256"/>
                <a:gd name="connsiteY10" fmla="*/ 15213 h 41953"/>
                <a:gd name="connsiteX11" fmla="*/ 40386 w 43256"/>
                <a:gd name="connsiteY11" fmla="*/ 17889 h 41953"/>
                <a:gd name="connsiteX12" fmla="*/ 38360 w 43256"/>
                <a:gd name="connsiteY12" fmla="*/ 5285 h 41953"/>
                <a:gd name="connsiteX13" fmla="*/ 38436 w 43256"/>
                <a:gd name="connsiteY13" fmla="*/ 6549 h 41953"/>
                <a:gd name="connsiteX14" fmla="*/ 29114 w 43256"/>
                <a:gd name="connsiteY14" fmla="*/ 3811 h 41953"/>
                <a:gd name="connsiteX15" fmla="*/ 29856 w 43256"/>
                <a:gd name="connsiteY15" fmla="*/ 2199 h 41953"/>
                <a:gd name="connsiteX16" fmla="*/ 22177 w 43256"/>
                <a:gd name="connsiteY16" fmla="*/ 4579 h 41953"/>
                <a:gd name="connsiteX17" fmla="*/ 22536 w 43256"/>
                <a:gd name="connsiteY17" fmla="*/ 3189 h 41953"/>
                <a:gd name="connsiteX18" fmla="*/ 14036 w 43256"/>
                <a:gd name="connsiteY18" fmla="*/ 5051 h 41953"/>
                <a:gd name="connsiteX19" fmla="*/ 15336 w 43256"/>
                <a:gd name="connsiteY19" fmla="*/ 6399 h 41953"/>
                <a:gd name="connsiteX20" fmla="*/ 4163 w 43256"/>
                <a:gd name="connsiteY20" fmla="*/ 15648 h 41953"/>
                <a:gd name="connsiteX21" fmla="*/ 3936 w 43256"/>
                <a:gd name="connsiteY21" fmla="*/ 14229 h 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195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178" y="40678"/>
                    <a:pt x="23846" y="41441"/>
                  </a:cubicBezTo>
                  <a:cubicBezTo>
                    <a:pt x="21098" y="42340"/>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195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gradFill flip="none" rotWithShape="1">
              <a:gsLst>
                <a:gs pos="0">
                  <a:schemeClr val="accent1">
                    <a:lumMod val="60000"/>
                    <a:lumOff val="40000"/>
                  </a:schemeClr>
                </a:gs>
                <a:gs pos="56000">
                  <a:schemeClr val="bg1"/>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74098" indent="-214308" defTabSz="685783">
                <a:defRPr/>
              </a:pPr>
              <a:endParaRPr lang="en-US" sz="1050" b="1" dirty="0">
                <a:solidFill>
                  <a:prstClr val="black"/>
                </a:solidFill>
                <a:latin typeface="Calibri" panose="020F0502020204030204"/>
              </a:endParaRPr>
            </a:p>
          </p:txBody>
        </p:sp>
        <p:sp>
          <p:nvSpPr>
            <p:cNvPr id="67" name="TextBox 66"/>
            <p:cNvSpPr txBox="1"/>
            <p:nvPr/>
          </p:nvSpPr>
          <p:spPr>
            <a:xfrm>
              <a:off x="3847192" y="2156979"/>
              <a:ext cx="1924032" cy="984885"/>
            </a:xfrm>
            <a:prstGeom prst="rect">
              <a:avLst/>
            </a:prstGeom>
            <a:noFill/>
          </p:spPr>
          <p:txBody>
            <a:bodyPr wrap="none" rtlCol="0">
              <a:spAutoFit/>
            </a:bodyPr>
            <a:lstStyle/>
            <a:p>
              <a:pPr defTabSz="685783">
                <a:defRPr/>
              </a:pPr>
              <a:r>
                <a:rPr lang="en-US" sz="1050" b="1" dirty="0">
                  <a:solidFill>
                    <a:srgbClr val="0000CC"/>
                  </a:solidFill>
                  <a:latin typeface="Calibri" panose="020F0502020204030204"/>
                </a:rPr>
                <a:t>The Flt/CC Community</a:t>
              </a:r>
            </a:p>
            <a:p>
              <a:pPr marL="214308" indent="-129776" defTabSz="685783">
                <a:buFont typeface="Arial" panose="020B0604020202020204" pitchFamily="34" charset="0"/>
                <a:buChar char="•"/>
                <a:defRPr/>
              </a:pPr>
              <a:r>
                <a:rPr lang="en-US" sz="1050" b="1" dirty="0">
                  <a:solidFill>
                    <a:prstClr val="black"/>
                  </a:solidFill>
                  <a:latin typeface="Calibri" panose="020F0502020204030204"/>
                </a:rPr>
                <a:t>Collaboration</a:t>
              </a:r>
            </a:p>
            <a:p>
              <a:pPr marL="214308" indent="-129776" defTabSz="685783">
                <a:buFont typeface="Arial" panose="020B0604020202020204" pitchFamily="34" charset="0"/>
                <a:buChar char="•"/>
                <a:defRPr/>
              </a:pPr>
              <a:r>
                <a:rPr lang="en-US" sz="1050" b="1" dirty="0">
                  <a:solidFill>
                    <a:prstClr val="black"/>
                  </a:solidFill>
                  <a:latin typeface="Calibri" panose="020F0502020204030204"/>
                </a:rPr>
                <a:t>Best Practices</a:t>
              </a:r>
            </a:p>
            <a:p>
              <a:pPr marL="214308" indent="-129776" defTabSz="685783">
                <a:buFont typeface="Arial" panose="020B0604020202020204" pitchFamily="34" charset="0"/>
                <a:buChar char="•"/>
                <a:defRPr/>
              </a:pPr>
              <a:r>
                <a:rPr lang="en-US" sz="1050" b="1" dirty="0">
                  <a:solidFill>
                    <a:prstClr val="black"/>
                  </a:solidFill>
                  <a:latin typeface="Calibri" panose="020F0502020204030204"/>
                </a:rPr>
                <a:t>Lessons learned</a:t>
              </a:r>
            </a:p>
          </p:txBody>
        </p:sp>
      </p:grpSp>
      <p:sp>
        <p:nvSpPr>
          <p:cNvPr id="76" name="Right Triangle 75"/>
          <p:cNvSpPr/>
          <p:nvPr/>
        </p:nvSpPr>
        <p:spPr>
          <a:xfrm rot="16200000" flipH="1">
            <a:off x="4932893" y="45251"/>
            <a:ext cx="3575715" cy="4795547"/>
          </a:xfrm>
          <a:custGeom>
            <a:avLst/>
            <a:gdLst>
              <a:gd name="connsiteX0" fmla="*/ 0 w 1245345"/>
              <a:gd name="connsiteY0" fmla="*/ 1084827 h 1084827"/>
              <a:gd name="connsiteX1" fmla="*/ 0 w 1245345"/>
              <a:gd name="connsiteY1" fmla="*/ 0 h 1084827"/>
              <a:gd name="connsiteX2" fmla="*/ 1245345 w 1245345"/>
              <a:gd name="connsiteY2" fmla="*/ 1084827 h 1084827"/>
              <a:gd name="connsiteX3" fmla="*/ 0 w 1245345"/>
              <a:gd name="connsiteY3" fmla="*/ 1084827 h 1084827"/>
              <a:gd name="connsiteX0" fmla="*/ 0 w 1245345"/>
              <a:gd name="connsiteY0" fmla="*/ 1084827 h 1084827"/>
              <a:gd name="connsiteX1" fmla="*/ 0 w 1245345"/>
              <a:gd name="connsiteY1" fmla="*/ 0 h 1084827"/>
              <a:gd name="connsiteX2" fmla="*/ 1245345 w 1245345"/>
              <a:gd name="connsiteY2" fmla="*/ 1084827 h 1084827"/>
              <a:gd name="connsiteX3" fmla="*/ 0 w 1245345"/>
              <a:gd name="connsiteY3" fmla="*/ 1084827 h 1084827"/>
              <a:gd name="connsiteX0" fmla="*/ 0 w 1261121"/>
              <a:gd name="connsiteY0" fmla="*/ 1103075 h 1103075"/>
              <a:gd name="connsiteX1" fmla="*/ 0 w 1261121"/>
              <a:gd name="connsiteY1" fmla="*/ 18248 h 1103075"/>
              <a:gd name="connsiteX2" fmla="*/ 657496 w 1261121"/>
              <a:gd name="connsiteY2" fmla="*/ 471009 h 1103075"/>
              <a:gd name="connsiteX3" fmla="*/ 1245345 w 1261121"/>
              <a:gd name="connsiteY3" fmla="*/ 1103075 h 1103075"/>
              <a:gd name="connsiteX4" fmla="*/ 0 w 1261121"/>
              <a:gd name="connsiteY4" fmla="*/ 1103075 h 1103075"/>
              <a:gd name="connsiteX0" fmla="*/ 0 w 1256024"/>
              <a:gd name="connsiteY0" fmla="*/ 1095861 h 1095861"/>
              <a:gd name="connsiteX1" fmla="*/ 0 w 1256024"/>
              <a:gd name="connsiteY1" fmla="*/ 11034 h 1095861"/>
              <a:gd name="connsiteX2" fmla="*/ 382288 w 1256024"/>
              <a:gd name="connsiteY2" fmla="*/ 765636 h 1095861"/>
              <a:gd name="connsiteX3" fmla="*/ 1245345 w 1256024"/>
              <a:gd name="connsiteY3" fmla="*/ 1095861 h 1095861"/>
              <a:gd name="connsiteX4" fmla="*/ 0 w 1256024"/>
              <a:gd name="connsiteY4" fmla="*/ 1095861 h 1095861"/>
              <a:gd name="connsiteX0" fmla="*/ 0 w 1245345"/>
              <a:gd name="connsiteY0" fmla="*/ 1095861 h 1095861"/>
              <a:gd name="connsiteX1" fmla="*/ 0 w 1245345"/>
              <a:gd name="connsiteY1" fmla="*/ 11034 h 1095861"/>
              <a:gd name="connsiteX2" fmla="*/ 382288 w 1245345"/>
              <a:gd name="connsiteY2" fmla="*/ 765636 h 1095861"/>
              <a:gd name="connsiteX3" fmla="*/ 1245345 w 1245345"/>
              <a:gd name="connsiteY3" fmla="*/ 1095861 h 1095861"/>
              <a:gd name="connsiteX4" fmla="*/ 0 w 1245345"/>
              <a:gd name="connsiteY4" fmla="*/ 1095861 h 1095861"/>
              <a:gd name="connsiteX0" fmla="*/ 0 w 1245345"/>
              <a:gd name="connsiteY0" fmla="*/ 1084827 h 1084827"/>
              <a:gd name="connsiteX1" fmla="*/ 0 w 1245345"/>
              <a:gd name="connsiteY1" fmla="*/ 0 h 1084827"/>
              <a:gd name="connsiteX2" fmla="*/ 382288 w 1245345"/>
              <a:gd name="connsiteY2" fmla="*/ 754602 h 1084827"/>
              <a:gd name="connsiteX3" fmla="*/ 1245345 w 1245345"/>
              <a:gd name="connsiteY3" fmla="*/ 1084827 h 1084827"/>
              <a:gd name="connsiteX4" fmla="*/ 0 w 1245345"/>
              <a:gd name="connsiteY4" fmla="*/ 1084827 h 1084827"/>
              <a:gd name="connsiteX0" fmla="*/ 0 w 1245345"/>
              <a:gd name="connsiteY0" fmla="*/ 1084827 h 1084827"/>
              <a:gd name="connsiteX1" fmla="*/ 0 w 1245345"/>
              <a:gd name="connsiteY1" fmla="*/ 0 h 1084827"/>
              <a:gd name="connsiteX2" fmla="*/ 408921 w 1245345"/>
              <a:gd name="connsiteY2" fmla="*/ 701335 h 1084827"/>
              <a:gd name="connsiteX3" fmla="*/ 1245345 w 1245345"/>
              <a:gd name="connsiteY3" fmla="*/ 1084827 h 1084827"/>
              <a:gd name="connsiteX4" fmla="*/ 0 w 1245345"/>
              <a:gd name="connsiteY4" fmla="*/ 1084827 h 1084827"/>
              <a:gd name="connsiteX0" fmla="*/ 0 w 1245345"/>
              <a:gd name="connsiteY0" fmla="*/ 1084827 h 1084827"/>
              <a:gd name="connsiteX1" fmla="*/ 0 w 1245345"/>
              <a:gd name="connsiteY1" fmla="*/ 0 h 1084827"/>
              <a:gd name="connsiteX2" fmla="*/ 419179 w 1245345"/>
              <a:gd name="connsiteY2" fmla="*/ 676838 h 1084827"/>
              <a:gd name="connsiteX3" fmla="*/ 1245345 w 1245345"/>
              <a:gd name="connsiteY3" fmla="*/ 1084827 h 1084827"/>
              <a:gd name="connsiteX4" fmla="*/ 0 w 1245345"/>
              <a:gd name="connsiteY4" fmla="*/ 1084827 h 108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345" h="1084827">
                <a:moveTo>
                  <a:pt x="0" y="1084827"/>
                </a:moveTo>
                <a:lnTo>
                  <a:pt x="0" y="0"/>
                </a:lnTo>
                <a:cubicBezTo>
                  <a:pt x="100705" y="276396"/>
                  <a:pt x="211622" y="496034"/>
                  <a:pt x="419179" y="676838"/>
                </a:cubicBezTo>
                <a:cubicBezTo>
                  <a:pt x="626736" y="857642"/>
                  <a:pt x="875533" y="997239"/>
                  <a:pt x="1245345" y="1084827"/>
                </a:cubicBezTo>
                <a:lnTo>
                  <a:pt x="0" y="1084827"/>
                </a:lnTo>
                <a:close/>
              </a:path>
            </a:pathLst>
          </a:custGeom>
          <a:solidFill>
            <a:schemeClr val="accent2">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87" name="TextBox 386"/>
          <p:cNvSpPr txBox="1"/>
          <p:nvPr/>
        </p:nvSpPr>
        <p:spPr>
          <a:xfrm>
            <a:off x="9357" y="697667"/>
            <a:ext cx="3079689" cy="1292662"/>
          </a:xfrm>
          <a:prstGeom prst="rect">
            <a:avLst/>
          </a:prstGeom>
          <a:noFill/>
        </p:spPr>
        <p:txBody>
          <a:bodyPr wrap="none" rtlCol="0">
            <a:spAutoFit/>
          </a:bodyPr>
          <a:lstStyle/>
          <a:p>
            <a:pPr defTabSz="685783">
              <a:defRPr/>
            </a:pPr>
            <a:r>
              <a:rPr lang="en-US" sz="1350" b="1" i="1" dirty="0">
                <a:solidFill>
                  <a:prstClr val="black"/>
                </a:solidFill>
                <a:latin typeface="Calibri" panose="020F0502020204030204"/>
              </a:rPr>
              <a:t>“Flight commander/leader courses [will]</a:t>
            </a:r>
          </a:p>
          <a:p>
            <a:pPr defTabSz="685783">
              <a:defRPr/>
            </a:pPr>
            <a:r>
              <a:rPr lang="en-US" sz="1350" b="1" i="1" dirty="0">
                <a:solidFill>
                  <a:prstClr val="black"/>
                </a:solidFill>
                <a:latin typeface="Calibri" panose="020F0502020204030204"/>
              </a:rPr>
              <a:t>focus on key skills needed to succeed</a:t>
            </a:r>
          </a:p>
          <a:p>
            <a:pPr defTabSz="685783">
              <a:defRPr/>
            </a:pPr>
            <a:r>
              <a:rPr lang="en-US" sz="1350" b="1" i="1" dirty="0">
                <a:solidFill>
                  <a:prstClr val="black"/>
                </a:solidFill>
                <a:latin typeface="Calibri" panose="020F0502020204030204"/>
              </a:rPr>
              <a:t>in this first essential level</a:t>
            </a:r>
          </a:p>
          <a:p>
            <a:pPr defTabSz="685783">
              <a:defRPr/>
            </a:pPr>
            <a:r>
              <a:rPr lang="en-US" sz="1350" b="1" i="1" dirty="0">
                <a:solidFill>
                  <a:prstClr val="black"/>
                </a:solidFill>
                <a:latin typeface="Calibri" panose="020F0502020204030204"/>
              </a:rPr>
              <a:t>of leadership.”</a:t>
            </a:r>
          </a:p>
          <a:p>
            <a:pPr defTabSz="685783">
              <a:defRPr/>
            </a:pPr>
            <a:r>
              <a:rPr lang="en-US" sz="1200" dirty="0">
                <a:solidFill>
                  <a:prstClr val="black"/>
                </a:solidFill>
                <a:latin typeface="Calibri" panose="020F0502020204030204"/>
              </a:rPr>
              <a:t>– </a:t>
            </a:r>
            <a:r>
              <a:rPr lang="en-US" sz="1200" dirty="0" err="1">
                <a:solidFill>
                  <a:prstClr val="black"/>
                </a:solidFill>
                <a:latin typeface="Calibri" panose="020F0502020204030204"/>
              </a:rPr>
              <a:t>SecAF</a:t>
            </a:r>
            <a:r>
              <a:rPr lang="en-US" sz="1200" dirty="0">
                <a:solidFill>
                  <a:prstClr val="black"/>
                </a:solidFill>
                <a:latin typeface="Calibri" panose="020F0502020204030204"/>
              </a:rPr>
              <a:t>/CSAF,</a:t>
            </a:r>
          </a:p>
          <a:p>
            <a:pPr defTabSz="685783">
              <a:defRPr/>
            </a:pPr>
            <a:r>
              <a:rPr lang="en-US" sz="1200" dirty="0">
                <a:solidFill>
                  <a:prstClr val="black"/>
                </a:solidFill>
                <a:latin typeface="Calibri" panose="020F0502020204030204"/>
              </a:rPr>
              <a:t>  1 Jun 18</a:t>
            </a:r>
          </a:p>
        </p:txBody>
      </p:sp>
      <p:sp>
        <p:nvSpPr>
          <p:cNvPr id="75" name="TextBox 74"/>
          <p:cNvSpPr txBox="1"/>
          <p:nvPr/>
        </p:nvSpPr>
        <p:spPr>
          <a:xfrm>
            <a:off x="5111293" y="684673"/>
            <a:ext cx="3915239" cy="1915909"/>
          </a:xfrm>
          <a:prstGeom prst="rect">
            <a:avLst/>
          </a:prstGeom>
          <a:noFill/>
        </p:spPr>
        <p:txBody>
          <a:bodyPr wrap="none" rtlCol="0">
            <a:spAutoFit/>
          </a:bodyPr>
          <a:lstStyle/>
          <a:p>
            <a:pPr algn="r" defTabSz="685783">
              <a:defRPr/>
            </a:pPr>
            <a:r>
              <a:rPr lang="en-US" sz="1350" b="1" i="1" dirty="0">
                <a:solidFill>
                  <a:prstClr val="black"/>
                </a:solidFill>
                <a:latin typeface="Calibri" panose="020F0502020204030204"/>
              </a:rPr>
              <a:t>“A graduate of the Flight Commander Course should</a:t>
            </a:r>
          </a:p>
          <a:p>
            <a:pPr algn="r" defTabSz="685783">
              <a:defRPr/>
            </a:pPr>
            <a:r>
              <a:rPr lang="en-US" sz="1350" b="1" i="1" dirty="0">
                <a:solidFill>
                  <a:prstClr val="black"/>
                </a:solidFill>
                <a:latin typeface="Calibri" panose="020F0502020204030204"/>
              </a:rPr>
              <a:t>be </a:t>
            </a:r>
            <a:r>
              <a:rPr lang="en-US" sz="1350" b="1" i="1" u="sng" dirty="0">
                <a:solidFill>
                  <a:prstClr val="black"/>
                </a:solidFill>
                <a:latin typeface="Calibri" panose="020F0502020204030204"/>
              </a:rPr>
              <a:t>equipped</a:t>
            </a:r>
            <a:r>
              <a:rPr lang="en-US" sz="1350" b="1" i="1" dirty="0">
                <a:solidFill>
                  <a:prstClr val="black"/>
                </a:solidFill>
                <a:latin typeface="Calibri" panose="020F0502020204030204"/>
              </a:rPr>
              <a:t> and </a:t>
            </a:r>
            <a:r>
              <a:rPr lang="en-US" sz="1350" b="1" i="1" u="sng" dirty="0">
                <a:solidFill>
                  <a:prstClr val="black"/>
                </a:solidFill>
                <a:latin typeface="Calibri" panose="020F0502020204030204"/>
              </a:rPr>
              <a:t>motivated </a:t>
            </a:r>
            <a:r>
              <a:rPr lang="en-US" sz="1350" b="1" i="1" dirty="0">
                <a:solidFill>
                  <a:prstClr val="black"/>
                </a:solidFill>
                <a:latin typeface="Calibri" panose="020F0502020204030204"/>
              </a:rPr>
              <a:t>to </a:t>
            </a:r>
            <a:r>
              <a:rPr lang="en-US" sz="1350" b="1" i="1" dirty="0">
                <a:solidFill>
                  <a:srgbClr val="0000FF"/>
                </a:solidFill>
                <a:latin typeface="Calibri" panose="020F0502020204030204"/>
              </a:rPr>
              <a:t>strengthen</a:t>
            </a:r>
          </a:p>
          <a:p>
            <a:pPr algn="r" defTabSz="685783">
              <a:defRPr/>
            </a:pPr>
            <a:r>
              <a:rPr lang="en-US" sz="1350" b="1" i="1" dirty="0">
                <a:solidFill>
                  <a:srgbClr val="0000FF"/>
                </a:solidFill>
                <a:latin typeface="Calibri" panose="020F0502020204030204"/>
              </a:rPr>
              <a:t>their squadron</a:t>
            </a:r>
            <a:r>
              <a:rPr lang="en-US" sz="1350" b="1" i="1" dirty="0">
                <a:solidFill>
                  <a:prstClr val="black"/>
                </a:solidFill>
                <a:latin typeface="Calibri" panose="020F0502020204030204"/>
              </a:rPr>
              <a:t> by leading,</a:t>
            </a:r>
          </a:p>
          <a:p>
            <a:pPr algn="r" defTabSz="685783">
              <a:defRPr/>
            </a:pPr>
            <a:r>
              <a:rPr lang="en-US" sz="1350" b="1" i="1" dirty="0">
                <a:solidFill>
                  <a:prstClr val="black"/>
                </a:solidFill>
                <a:latin typeface="Calibri" panose="020F0502020204030204"/>
              </a:rPr>
              <a:t>developing, managing, and</a:t>
            </a:r>
          </a:p>
          <a:p>
            <a:pPr algn="r" defTabSz="685783">
              <a:defRPr/>
            </a:pPr>
            <a:r>
              <a:rPr lang="en-US" sz="1350" b="1" i="1" dirty="0">
                <a:solidFill>
                  <a:prstClr val="black"/>
                </a:solidFill>
                <a:latin typeface="Calibri" panose="020F0502020204030204"/>
              </a:rPr>
              <a:t>communicating with</a:t>
            </a:r>
          </a:p>
          <a:p>
            <a:pPr algn="r" defTabSz="685783">
              <a:defRPr/>
            </a:pPr>
            <a:r>
              <a:rPr lang="en-US" sz="1350" b="1" i="1" dirty="0">
                <a:solidFill>
                  <a:prstClr val="black"/>
                </a:solidFill>
                <a:latin typeface="Calibri" panose="020F0502020204030204"/>
              </a:rPr>
              <a:t>competence and</a:t>
            </a:r>
          </a:p>
          <a:p>
            <a:pPr algn="r" defTabSz="685783">
              <a:defRPr/>
            </a:pPr>
            <a:r>
              <a:rPr lang="en-US" sz="1350" b="1" i="1" dirty="0">
                <a:solidFill>
                  <a:prstClr val="black"/>
                </a:solidFill>
                <a:latin typeface="Calibri" panose="020F0502020204030204"/>
              </a:rPr>
              <a:t>confidence.”</a:t>
            </a:r>
          </a:p>
          <a:p>
            <a:pPr algn="r" defTabSz="685783">
              <a:defRPr/>
            </a:pPr>
            <a:r>
              <a:rPr lang="en-US" sz="1200" dirty="0">
                <a:solidFill>
                  <a:prstClr val="black"/>
                </a:solidFill>
                <a:latin typeface="Calibri" panose="020F0502020204030204"/>
              </a:rPr>
              <a:t>– Program Vision</a:t>
            </a:r>
          </a:p>
          <a:p>
            <a:pPr algn="r" defTabSz="685783">
              <a:defRPr/>
            </a:pPr>
            <a:r>
              <a:rPr lang="en-US" sz="1200" dirty="0">
                <a:solidFill>
                  <a:prstClr val="black"/>
                </a:solidFill>
                <a:latin typeface="Calibri" panose="020F0502020204030204"/>
              </a:rPr>
              <a:t>Statement</a:t>
            </a:r>
          </a:p>
        </p:txBody>
      </p:sp>
      <p:sp>
        <p:nvSpPr>
          <p:cNvPr id="383" name="TextBox 382"/>
          <p:cNvSpPr txBox="1"/>
          <p:nvPr/>
        </p:nvSpPr>
        <p:spPr>
          <a:xfrm>
            <a:off x="1635442" y="99582"/>
            <a:ext cx="5941178" cy="553998"/>
          </a:xfrm>
          <a:prstGeom prst="rect">
            <a:avLst/>
          </a:prstGeom>
          <a:noFill/>
        </p:spPr>
        <p:txBody>
          <a:bodyPr wrap="none" rtlCol="0">
            <a:spAutoFit/>
          </a:bodyPr>
          <a:lstStyle/>
          <a:p>
            <a:pPr defTabSz="685783">
              <a:defRPr/>
            </a:pPr>
            <a:r>
              <a:rPr lang="en-US" sz="3000" b="1" dirty="0">
                <a:solidFill>
                  <a:srgbClr val="0000CC"/>
                </a:solidFill>
                <a:latin typeface="Arial" panose="020B0604020202020204" pitchFamily="34" charset="0"/>
                <a:cs typeface="Arial" panose="020B0604020202020204" pitchFamily="34" charset="0"/>
              </a:rPr>
              <a:t>Flight Commander Architecture</a:t>
            </a:r>
          </a:p>
        </p:txBody>
      </p:sp>
      <p:grpSp>
        <p:nvGrpSpPr>
          <p:cNvPr id="71" name="Group 70"/>
          <p:cNvGrpSpPr/>
          <p:nvPr/>
        </p:nvGrpSpPr>
        <p:grpSpPr>
          <a:xfrm>
            <a:off x="3537130" y="978311"/>
            <a:ext cx="2129568" cy="434020"/>
            <a:chOff x="4716171" y="1304413"/>
            <a:chExt cx="2839422" cy="578693"/>
          </a:xfrm>
        </p:grpSpPr>
        <p:grpSp>
          <p:nvGrpSpPr>
            <p:cNvPr id="59" name="Group 58"/>
            <p:cNvGrpSpPr/>
            <p:nvPr/>
          </p:nvGrpSpPr>
          <p:grpSpPr>
            <a:xfrm>
              <a:off x="5642984" y="1304413"/>
              <a:ext cx="806741" cy="578693"/>
              <a:chOff x="5239874" y="1834258"/>
              <a:chExt cx="806741" cy="578693"/>
            </a:xfrm>
          </p:grpSpPr>
          <p:sp>
            <p:nvSpPr>
              <p:cNvPr id="192" name="Rounded Rectangle 191"/>
              <p:cNvSpPr/>
              <p:nvPr/>
            </p:nvSpPr>
            <p:spPr>
              <a:xfrm>
                <a:off x="5239874" y="2028775"/>
                <a:ext cx="806741" cy="384176"/>
              </a:xfrm>
              <a:prstGeom prst="roundRect">
                <a:avLst>
                  <a:gd name="adj" fmla="val 12667"/>
                </a:avLst>
              </a:prstGeom>
              <a:solidFill>
                <a:schemeClr val="accent1">
                  <a:lumMod val="40000"/>
                  <a:lumOff val="60000"/>
                </a:schemeClr>
              </a:solidFill>
              <a:ln w="635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1200" b="1" dirty="0" err="1">
                    <a:solidFill>
                      <a:srgbClr val="0000FF"/>
                    </a:solidFill>
                    <a:latin typeface="Arial Narrow" panose="020B0606020202030204" pitchFamily="34" charset="0"/>
                  </a:rPr>
                  <a:t>Wg</a:t>
                </a:r>
                <a:r>
                  <a:rPr lang="en-US" sz="1200" b="1" dirty="0">
                    <a:solidFill>
                      <a:srgbClr val="0000FF"/>
                    </a:solidFill>
                    <a:latin typeface="Arial Narrow" panose="020B0606020202030204" pitchFamily="34" charset="0"/>
                  </a:rPr>
                  <a:t> / CC</a:t>
                </a:r>
              </a:p>
            </p:txBody>
          </p:sp>
          <p:pic>
            <p:nvPicPr>
              <p:cNvPr id="55" name="Picture 54" descr="File:Officer O6 insignia.svg - Halopedia, the Halo ..."/>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23301" y="1834258"/>
                <a:ext cx="446785" cy="227302"/>
              </a:xfrm>
              <a:prstGeom prst="rect">
                <a:avLst/>
              </a:prstGeom>
            </p:spPr>
          </p:pic>
        </p:grpSp>
        <p:sp>
          <p:nvSpPr>
            <p:cNvPr id="280" name="TextBox 279"/>
            <p:cNvSpPr txBox="1"/>
            <p:nvPr/>
          </p:nvSpPr>
          <p:spPr>
            <a:xfrm>
              <a:off x="6773328" y="1578917"/>
              <a:ext cx="782265" cy="215444"/>
            </a:xfrm>
            <a:prstGeom prst="rect">
              <a:avLst/>
            </a:prstGeom>
            <a:noFill/>
          </p:spPr>
          <p:txBody>
            <a:bodyPr wrap="none" lIns="0" tIns="0" rIns="0" bIns="0" rtlCol="0">
              <a:spAutoFit/>
            </a:bodyPr>
            <a:lstStyle/>
            <a:p>
              <a:pPr defTabSz="685783">
                <a:defRPr/>
              </a:pPr>
              <a:r>
                <a:rPr lang="en-US" sz="1050" b="1" dirty="0">
                  <a:solidFill>
                    <a:srgbClr val="0000CC"/>
                  </a:solidFill>
                  <a:latin typeface="Calibri" panose="020F0502020204030204"/>
                </a:rPr>
                <a:t>MAJCOMS</a:t>
              </a:r>
            </a:p>
          </p:txBody>
        </p:sp>
        <p:sp>
          <p:nvSpPr>
            <p:cNvPr id="164" name="TextBox 163"/>
            <p:cNvSpPr txBox="1"/>
            <p:nvPr/>
          </p:nvSpPr>
          <p:spPr>
            <a:xfrm>
              <a:off x="4716171" y="1578917"/>
              <a:ext cx="395408" cy="215444"/>
            </a:xfrm>
            <a:prstGeom prst="rect">
              <a:avLst/>
            </a:prstGeom>
            <a:noFill/>
          </p:spPr>
          <p:txBody>
            <a:bodyPr wrap="none" lIns="0" tIns="0" rIns="0" bIns="0" rtlCol="0">
              <a:spAutoFit/>
            </a:bodyPr>
            <a:lstStyle/>
            <a:p>
              <a:pPr defTabSz="685783">
                <a:defRPr/>
              </a:pPr>
              <a:r>
                <a:rPr lang="en-US" sz="1050" b="1" dirty="0">
                  <a:solidFill>
                    <a:srgbClr val="0000CC"/>
                  </a:solidFill>
                  <a:latin typeface="Calibri" panose="020F0502020204030204"/>
                </a:rPr>
                <a:t>NAFS</a:t>
              </a:r>
            </a:p>
          </p:txBody>
        </p:sp>
      </p:grpSp>
      <p:grpSp>
        <p:nvGrpSpPr>
          <p:cNvPr id="233" name="Group 232"/>
          <p:cNvGrpSpPr/>
          <p:nvPr/>
        </p:nvGrpSpPr>
        <p:grpSpPr>
          <a:xfrm>
            <a:off x="6536199" y="2851846"/>
            <a:ext cx="2342432" cy="1128625"/>
            <a:chOff x="8714930" y="3802459"/>
            <a:chExt cx="3123243" cy="1504833"/>
          </a:xfrm>
        </p:grpSpPr>
        <p:sp>
          <p:nvSpPr>
            <p:cNvPr id="28" name="Freeform 27"/>
            <p:cNvSpPr/>
            <p:nvPr/>
          </p:nvSpPr>
          <p:spPr>
            <a:xfrm>
              <a:off x="10953946" y="4091235"/>
              <a:ext cx="884227" cy="1216057"/>
            </a:xfrm>
            <a:custGeom>
              <a:avLst/>
              <a:gdLst>
                <a:gd name="connsiteX0" fmla="*/ 603315 w 884227"/>
                <a:gd name="connsiteY0" fmla="*/ 1216057 h 1216057"/>
                <a:gd name="connsiteX1" fmla="*/ 876692 w 884227"/>
                <a:gd name="connsiteY1" fmla="*/ 876693 h 1216057"/>
                <a:gd name="connsiteX2" fmla="*/ 772998 w 884227"/>
                <a:gd name="connsiteY2" fmla="*/ 339365 h 1216057"/>
                <a:gd name="connsiteX3" fmla="*/ 414779 w 884227"/>
                <a:gd name="connsiteY3" fmla="*/ 65987 h 1216057"/>
                <a:gd name="connsiteX4" fmla="*/ 0 w 884227"/>
                <a:gd name="connsiteY4" fmla="*/ 0 h 121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27" h="1216057">
                  <a:moveTo>
                    <a:pt x="603315" y="1216057"/>
                  </a:moveTo>
                  <a:cubicBezTo>
                    <a:pt x="725863" y="1119432"/>
                    <a:pt x="848412" y="1022808"/>
                    <a:pt x="876692" y="876693"/>
                  </a:cubicBezTo>
                  <a:cubicBezTo>
                    <a:pt x="904972" y="730578"/>
                    <a:pt x="849983" y="474483"/>
                    <a:pt x="772998" y="339365"/>
                  </a:cubicBezTo>
                  <a:cubicBezTo>
                    <a:pt x="696013" y="204247"/>
                    <a:pt x="543612" y="122548"/>
                    <a:pt x="414779" y="65987"/>
                  </a:cubicBezTo>
                  <a:cubicBezTo>
                    <a:pt x="285946" y="9426"/>
                    <a:pt x="142973" y="4713"/>
                    <a:pt x="0" y="0"/>
                  </a:cubicBezTo>
                </a:path>
              </a:pathLst>
            </a:custGeom>
            <a:noFill/>
            <a:ln w="25400">
              <a:solidFill>
                <a:srgbClr val="66006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nvGrpSpPr>
            <p:cNvPr id="374" name="Group 373"/>
            <p:cNvGrpSpPr/>
            <p:nvPr/>
          </p:nvGrpSpPr>
          <p:grpSpPr>
            <a:xfrm>
              <a:off x="9359189" y="3802459"/>
              <a:ext cx="1730248" cy="623162"/>
              <a:chOff x="9985769" y="2416939"/>
              <a:chExt cx="1730248" cy="623162"/>
            </a:xfrm>
          </p:grpSpPr>
          <p:sp>
            <p:nvSpPr>
              <p:cNvPr id="372" name="Oval 371"/>
              <p:cNvSpPr/>
              <p:nvPr/>
            </p:nvSpPr>
            <p:spPr>
              <a:xfrm>
                <a:off x="9985769" y="2443573"/>
                <a:ext cx="1581835" cy="515094"/>
              </a:xfrm>
              <a:prstGeom prst="ellipse">
                <a:avLst/>
              </a:prstGeom>
              <a:solidFill>
                <a:srgbClr val="7030A0">
                  <a:alpha val="23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pic>
            <p:nvPicPr>
              <p:cNvPr id="368" name="Picture 367" descr="Lawn Maintenance Pictures - Cliparts.co"/>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85769" y="2416939"/>
                <a:ext cx="541253" cy="602228"/>
              </a:xfrm>
              <a:prstGeom prst="rect">
                <a:avLst/>
              </a:prstGeom>
            </p:spPr>
          </p:pic>
          <p:sp>
            <p:nvSpPr>
              <p:cNvPr id="370" name="TextBox 369"/>
              <p:cNvSpPr txBox="1"/>
              <p:nvPr/>
            </p:nvSpPr>
            <p:spPr>
              <a:xfrm>
                <a:off x="10460973" y="2446434"/>
                <a:ext cx="1255044" cy="593667"/>
              </a:xfrm>
              <a:prstGeom prst="rect">
                <a:avLst/>
              </a:prstGeom>
              <a:noFill/>
            </p:spPr>
            <p:txBody>
              <a:bodyPr wrap="none" rtlCol="0">
                <a:spAutoFit/>
              </a:bodyPr>
              <a:lstStyle/>
              <a:p>
                <a:pPr defTabSz="685783">
                  <a:lnSpc>
                    <a:spcPts val="900"/>
                  </a:lnSpc>
                  <a:defRPr/>
                </a:pPr>
                <a:r>
                  <a:rPr lang="en-US" sz="1050" b="1" dirty="0">
                    <a:solidFill>
                      <a:prstClr val="black"/>
                    </a:solidFill>
                    <a:latin typeface="Calibri" panose="020F0502020204030204"/>
                  </a:rPr>
                  <a:t>Professional</a:t>
                </a:r>
              </a:p>
              <a:p>
                <a:pPr defTabSz="685783">
                  <a:lnSpc>
                    <a:spcPts val="900"/>
                  </a:lnSpc>
                  <a:defRPr/>
                </a:pPr>
                <a:r>
                  <a:rPr lang="en-US" sz="1050" b="1" dirty="0">
                    <a:solidFill>
                      <a:prstClr val="black"/>
                    </a:solidFill>
                    <a:latin typeface="Calibri" panose="020F0502020204030204"/>
                  </a:rPr>
                  <a:t>Development</a:t>
                </a:r>
              </a:p>
              <a:p>
                <a:pPr defTabSz="685783">
                  <a:lnSpc>
                    <a:spcPts val="900"/>
                  </a:lnSpc>
                  <a:defRPr/>
                </a:pPr>
                <a:r>
                  <a:rPr lang="en-US" sz="1050" b="1" dirty="0">
                    <a:solidFill>
                      <a:prstClr val="black"/>
                    </a:solidFill>
                    <a:latin typeface="Calibri" panose="020F0502020204030204"/>
                  </a:rPr>
                  <a:t>Plan (PDP)</a:t>
                </a:r>
              </a:p>
            </p:txBody>
          </p:sp>
        </p:grpSp>
        <p:cxnSp>
          <p:nvCxnSpPr>
            <p:cNvPr id="5" name="Straight Connector 4"/>
            <p:cNvCxnSpPr/>
            <p:nvPr/>
          </p:nvCxnSpPr>
          <p:spPr>
            <a:xfrm flipH="1" flipV="1">
              <a:off x="8714930" y="3959912"/>
              <a:ext cx="631338" cy="27188"/>
            </a:xfrm>
            <a:prstGeom prst="line">
              <a:avLst/>
            </a:prstGeom>
            <a:ln w="2540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5666715" y="1313398"/>
            <a:ext cx="1453384" cy="1272811"/>
            <a:chOff x="7555619" y="1751195"/>
            <a:chExt cx="1937845" cy="1697081"/>
          </a:xfrm>
        </p:grpSpPr>
        <p:pic>
          <p:nvPicPr>
            <p:cNvPr id="375" name="Picture 374" descr="Lawn Maintenance Pictures - Cliparts.c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2644" y="2744705"/>
              <a:ext cx="252259" cy="280677"/>
            </a:xfrm>
            <a:prstGeom prst="rect">
              <a:avLst/>
            </a:prstGeom>
          </p:spPr>
        </p:pic>
        <p:sp>
          <p:nvSpPr>
            <p:cNvPr id="386" name="Freeform 385"/>
            <p:cNvSpPr/>
            <p:nvPr/>
          </p:nvSpPr>
          <p:spPr>
            <a:xfrm rot="15273894">
              <a:off x="8567433" y="1667371"/>
              <a:ext cx="842207" cy="1009855"/>
            </a:xfrm>
            <a:custGeom>
              <a:avLst/>
              <a:gdLst>
                <a:gd name="connsiteX0" fmla="*/ 0 w 1127464"/>
                <a:gd name="connsiteY0" fmla="*/ 0 h 798990"/>
                <a:gd name="connsiteX1" fmla="*/ 932155 w 1127464"/>
                <a:gd name="connsiteY1" fmla="*/ 275207 h 798990"/>
                <a:gd name="connsiteX2" fmla="*/ 1127464 w 1127464"/>
                <a:gd name="connsiteY2" fmla="*/ 798990 h 798990"/>
                <a:gd name="connsiteX0" fmla="*/ 0 w 597559"/>
                <a:gd name="connsiteY0" fmla="*/ 0 h 1237140"/>
                <a:gd name="connsiteX1" fmla="*/ 402250 w 597559"/>
                <a:gd name="connsiteY1" fmla="*/ 713357 h 1237140"/>
                <a:gd name="connsiteX2" fmla="*/ 597559 w 597559"/>
                <a:gd name="connsiteY2" fmla="*/ 1237140 h 1237140"/>
                <a:gd name="connsiteX0" fmla="*/ 0 w 597559"/>
                <a:gd name="connsiteY0" fmla="*/ 0 h 1237140"/>
                <a:gd name="connsiteX1" fmla="*/ 402250 w 597559"/>
                <a:gd name="connsiteY1" fmla="*/ 713357 h 1237140"/>
                <a:gd name="connsiteX2" fmla="*/ 597559 w 597559"/>
                <a:gd name="connsiteY2" fmla="*/ 1237140 h 1237140"/>
                <a:gd name="connsiteX0" fmla="*/ 0 w 597559"/>
                <a:gd name="connsiteY0" fmla="*/ 0 h 1237140"/>
                <a:gd name="connsiteX1" fmla="*/ 402250 w 597559"/>
                <a:gd name="connsiteY1" fmla="*/ 713357 h 1237140"/>
                <a:gd name="connsiteX2" fmla="*/ 597559 w 597559"/>
                <a:gd name="connsiteY2" fmla="*/ 1237140 h 1237140"/>
                <a:gd name="connsiteX0" fmla="*/ 0 w 604422"/>
                <a:gd name="connsiteY0" fmla="*/ 0 h 1237140"/>
                <a:gd name="connsiteX1" fmla="*/ 467744 w 604422"/>
                <a:gd name="connsiteY1" fmla="*/ 484757 h 1237140"/>
                <a:gd name="connsiteX2" fmla="*/ 597559 w 604422"/>
                <a:gd name="connsiteY2" fmla="*/ 1237140 h 1237140"/>
                <a:gd name="connsiteX0" fmla="*/ 0 w 604422"/>
                <a:gd name="connsiteY0" fmla="*/ 0 h 1237140"/>
                <a:gd name="connsiteX1" fmla="*/ 467744 w 604422"/>
                <a:gd name="connsiteY1" fmla="*/ 484757 h 1237140"/>
                <a:gd name="connsiteX2" fmla="*/ 597559 w 604422"/>
                <a:gd name="connsiteY2" fmla="*/ 1237140 h 1237140"/>
                <a:gd name="connsiteX0" fmla="*/ 0 w 597559"/>
                <a:gd name="connsiteY0" fmla="*/ 0 h 1237140"/>
                <a:gd name="connsiteX1" fmla="*/ 467744 w 597559"/>
                <a:gd name="connsiteY1" fmla="*/ 484757 h 1237140"/>
                <a:gd name="connsiteX2" fmla="*/ 597559 w 597559"/>
                <a:gd name="connsiteY2" fmla="*/ 1237140 h 1237140"/>
                <a:gd name="connsiteX0" fmla="*/ 0 w 728547"/>
                <a:gd name="connsiteY0" fmla="*/ 0 h 1351440"/>
                <a:gd name="connsiteX1" fmla="*/ 598732 w 728547"/>
                <a:gd name="connsiteY1" fmla="*/ 599057 h 1351440"/>
                <a:gd name="connsiteX2" fmla="*/ 728547 w 728547"/>
                <a:gd name="connsiteY2" fmla="*/ 1351440 h 1351440"/>
              </a:gdLst>
              <a:ahLst/>
              <a:cxnLst>
                <a:cxn ang="0">
                  <a:pos x="connsiteX0" y="connsiteY0"/>
                </a:cxn>
                <a:cxn ang="0">
                  <a:pos x="connsiteX1" y="connsiteY1"/>
                </a:cxn>
                <a:cxn ang="0">
                  <a:pos x="connsiteX2" y="connsiteY2"/>
                </a:cxn>
              </a:cxnLst>
              <a:rect l="l" t="t" r="r" b="b"/>
              <a:pathLst>
                <a:path w="728547" h="1351440">
                  <a:moveTo>
                    <a:pt x="0" y="0"/>
                  </a:moveTo>
                  <a:cubicBezTo>
                    <a:pt x="306628" y="261521"/>
                    <a:pt x="446545" y="383342"/>
                    <a:pt x="598732" y="599057"/>
                  </a:cubicBezTo>
                  <a:cubicBezTo>
                    <a:pt x="739011" y="821122"/>
                    <a:pt x="724848" y="1156131"/>
                    <a:pt x="728547" y="1351440"/>
                  </a:cubicBezTo>
                </a:path>
              </a:pathLst>
            </a:custGeom>
            <a:noFill/>
            <a:ln w="190500">
              <a:solidFill>
                <a:schemeClr val="accent1">
                  <a:alpha val="42000"/>
                </a:schemeClr>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9" name="TextBox 208"/>
            <p:cNvSpPr txBox="1"/>
            <p:nvPr/>
          </p:nvSpPr>
          <p:spPr>
            <a:xfrm>
              <a:off x="7870750" y="2904603"/>
              <a:ext cx="767305" cy="470556"/>
            </a:xfrm>
            <a:prstGeom prst="rect">
              <a:avLst/>
            </a:prstGeom>
            <a:noFill/>
          </p:spPr>
          <p:txBody>
            <a:bodyPr wrap="none" lIns="0" tIns="0" rIns="0" bIns="0" rtlCol="0">
              <a:spAutoFit/>
            </a:bodyPr>
            <a:lstStyle/>
            <a:p>
              <a:pPr algn="ctr" defTabSz="685783">
                <a:lnSpc>
                  <a:spcPts val="900"/>
                </a:lnSpc>
                <a:defRPr/>
              </a:pPr>
              <a:r>
                <a:rPr lang="en-US" sz="1050" b="1" dirty="0">
                  <a:solidFill>
                    <a:prstClr val="black"/>
                  </a:solidFill>
                  <a:latin typeface="Calibri" panose="020F0502020204030204"/>
                </a:rPr>
                <a:t>PDP</a:t>
              </a:r>
            </a:p>
            <a:p>
              <a:pPr algn="ctr" defTabSz="685783">
                <a:lnSpc>
                  <a:spcPts val="900"/>
                </a:lnSpc>
                <a:defRPr/>
              </a:pPr>
              <a:r>
                <a:rPr lang="en-US" sz="1050" b="1" dirty="0">
                  <a:solidFill>
                    <a:prstClr val="black"/>
                  </a:solidFill>
                  <a:latin typeface="Calibri" panose="020F0502020204030204"/>
                </a:rPr>
                <a:t>Follow-up</a:t>
              </a:r>
            </a:p>
            <a:p>
              <a:pPr algn="ctr" defTabSz="685783">
                <a:lnSpc>
                  <a:spcPts val="900"/>
                </a:lnSpc>
                <a:defRPr/>
              </a:pPr>
              <a:r>
                <a:rPr lang="en-US" sz="1050" b="1" dirty="0">
                  <a:solidFill>
                    <a:prstClr val="black"/>
                  </a:solidFill>
                  <a:latin typeface="Calibri" panose="020F0502020204030204"/>
                </a:rPr>
                <a:t>discussion</a:t>
              </a:r>
            </a:p>
          </p:txBody>
        </p:sp>
        <p:cxnSp>
          <p:nvCxnSpPr>
            <p:cNvPr id="219" name="Straight Connector 218"/>
            <p:cNvCxnSpPr>
              <a:stCxn id="209" idx="2"/>
              <a:endCxn id="286" idx="0"/>
            </p:cNvCxnSpPr>
            <p:nvPr/>
          </p:nvCxnSpPr>
          <p:spPr>
            <a:xfrm>
              <a:off x="8254403" y="3375159"/>
              <a:ext cx="77375" cy="73117"/>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7555619" y="2713789"/>
              <a:ext cx="598561" cy="167524"/>
            </a:xfrm>
            <a:custGeom>
              <a:avLst/>
              <a:gdLst>
                <a:gd name="connsiteX0" fmla="*/ 385762 w 385762"/>
                <a:gd name="connsiteY0" fmla="*/ 114300 h 114300"/>
                <a:gd name="connsiteX1" fmla="*/ 285750 w 385762"/>
                <a:gd name="connsiteY1" fmla="*/ 52387 h 114300"/>
                <a:gd name="connsiteX2" fmla="*/ 0 w 385762"/>
                <a:gd name="connsiteY2" fmla="*/ 0 h 114300"/>
              </a:gdLst>
              <a:ahLst/>
              <a:cxnLst>
                <a:cxn ang="0">
                  <a:pos x="connsiteX0" y="connsiteY0"/>
                </a:cxn>
                <a:cxn ang="0">
                  <a:pos x="connsiteX1" y="connsiteY1"/>
                </a:cxn>
                <a:cxn ang="0">
                  <a:pos x="connsiteX2" y="connsiteY2"/>
                </a:cxn>
              </a:cxnLst>
              <a:rect l="l" t="t" r="r" b="b"/>
              <a:pathLst>
                <a:path w="385762" h="114300">
                  <a:moveTo>
                    <a:pt x="385762" y="114300"/>
                  </a:moveTo>
                  <a:cubicBezTo>
                    <a:pt x="367903" y="92868"/>
                    <a:pt x="350044" y="71437"/>
                    <a:pt x="285750" y="52387"/>
                  </a:cubicBezTo>
                  <a:cubicBezTo>
                    <a:pt x="221456" y="33337"/>
                    <a:pt x="110728" y="16668"/>
                    <a:pt x="0" y="0"/>
                  </a:cubicBezTo>
                </a:path>
              </a:pathLst>
            </a:custGeom>
            <a:noFill/>
            <a:ln w="25400">
              <a:solidFill>
                <a:srgbClr val="0000CC"/>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grpSp>
        <p:nvGrpSpPr>
          <p:cNvPr id="17" name="Group 16"/>
          <p:cNvGrpSpPr/>
          <p:nvPr/>
        </p:nvGrpSpPr>
        <p:grpSpPr>
          <a:xfrm>
            <a:off x="5705477" y="3390611"/>
            <a:ext cx="895591" cy="705140"/>
            <a:chOff x="7607302" y="4520814"/>
            <a:chExt cx="1194121" cy="940187"/>
          </a:xfrm>
        </p:grpSpPr>
        <p:sp>
          <p:nvSpPr>
            <p:cNvPr id="24" name="Freeform 23"/>
            <p:cNvSpPr/>
            <p:nvPr/>
          </p:nvSpPr>
          <p:spPr>
            <a:xfrm>
              <a:off x="7607302" y="4921251"/>
              <a:ext cx="1085850" cy="539750"/>
            </a:xfrm>
            <a:custGeom>
              <a:avLst/>
              <a:gdLst>
                <a:gd name="connsiteX0" fmla="*/ 0 w 1085850"/>
                <a:gd name="connsiteY0" fmla="*/ 0 h 539750"/>
                <a:gd name="connsiteX1" fmla="*/ 419100 w 1085850"/>
                <a:gd name="connsiteY1" fmla="*/ 438150 h 539750"/>
                <a:gd name="connsiteX2" fmla="*/ 1085850 w 1085850"/>
                <a:gd name="connsiteY2" fmla="*/ 539750 h 539750"/>
              </a:gdLst>
              <a:ahLst/>
              <a:cxnLst>
                <a:cxn ang="0">
                  <a:pos x="connsiteX0" y="connsiteY0"/>
                </a:cxn>
                <a:cxn ang="0">
                  <a:pos x="connsiteX1" y="connsiteY1"/>
                </a:cxn>
                <a:cxn ang="0">
                  <a:pos x="connsiteX2" y="connsiteY2"/>
                </a:cxn>
              </a:cxnLst>
              <a:rect l="l" t="t" r="r" b="b"/>
              <a:pathLst>
                <a:path w="1085850" h="539750">
                  <a:moveTo>
                    <a:pt x="0" y="0"/>
                  </a:moveTo>
                  <a:cubicBezTo>
                    <a:pt x="119062" y="174096"/>
                    <a:pt x="238125" y="348192"/>
                    <a:pt x="419100" y="438150"/>
                  </a:cubicBezTo>
                  <a:cubicBezTo>
                    <a:pt x="600075" y="528108"/>
                    <a:pt x="842962" y="533929"/>
                    <a:pt x="1085850" y="539750"/>
                  </a:cubicBezTo>
                </a:path>
              </a:pathLst>
            </a:custGeom>
            <a:noFill/>
            <a:ln w="25400">
              <a:solidFill>
                <a:schemeClr val="accent2">
                  <a:lumMod val="5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85" name="Rectangle 184"/>
            <p:cNvSpPr/>
            <p:nvPr/>
          </p:nvSpPr>
          <p:spPr>
            <a:xfrm rot="1961038">
              <a:off x="7645610" y="4520814"/>
              <a:ext cx="1155813" cy="802816"/>
            </a:xfrm>
            <a:prstGeom prst="rect">
              <a:avLst/>
            </a:prstGeom>
            <a:noFill/>
          </p:spPr>
          <p:txBody>
            <a:bodyPr spcFirstLastPara="1" wrap="none" lIns="68580" tIns="34290" rIns="68580" bIns="34290" numCol="1">
              <a:prstTxWarp prst="textArchDown">
                <a:avLst/>
              </a:prstTxWarp>
              <a:spAutoFit/>
            </a:bodyPr>
            <a:lstStyle/>
            <a:p>
              <a:pPr algn="ctr" defTabSz="685783">
                <a:lnSpc>
                  <a:spcPts val="975"/>
                </a:lnSpc>
                <a:defRPr/>
              </a:pPr>
              <a:r>
                <a:rPr lang="en-US" sz="1050" b="1" dirty="0">
                  <a:ln w="0"/>
                  <a:solidFill>
                    <a:prstClr val="black"/>
                  </a:solidFill>
                  <a:latin typeface="Calibri" panose="020F0502020204030204"/>
                </a:rPr>
                <a:t>conducts</a:t>
              </a:r>
            </a:p>
            <a:p>
              <a:pPr algn="ctr" defTabSz="685783">
                <a:defRPr/>
              </a:pPr>
              <a:r>
                <a:rPr lang="en-US" sz="1050" b="1" dirty="0">
                  <a:ln w="0"/>
                  <a:solidFill>
                    <a:prstClr val="black"/>
                  </a:solidFill>
                  <a:latin typeface="Calibri" panose="020F0502020204030204"/>
                </a:rPr>
                <a:t>course</a:t>
              </a:r>
            </a:p>
          </p:txBody>
        </p:sp>
      </p:grpSp>
      <p:grpSp>
        <p:nvGrpSpPr>
          <p:cNvPr id="15" name="Group 14"/>
          <p:cNvGrpSpPr/>
          <p:nvPr/>
        </p:nvGrpSpPr>
        <p:grpSpPr>
          <a:xfrm>
            <a:off x="4947876" y="3456997"/>
            <a:ext cx="1167761" cy="851315"/>
            <a:chOff x="6597168" y="4609328"/>
            <a:chExt cx="1557014" cy="1135087"/>
          </a:xfrm>
        </p:grpSpPr>
        <p:sp>
          <p:nvSpPr>
            <p:cNvPr id="182" name="Rounded Rectangle 181"/>
            <p:cNvSpPr/>
            <p:nvPr/>
          </p:nvSpPr>
          <p:spPr>
            <a:xfrm>
              <a:off x="7059430" y="4609328"/>
              <a:ext cx="1094752" cy="347472"/>
            </a:xfrm>
            <a:prstGeom prst="roundRect">
              <a:avLst>
                <a:gd name="adj" fmla="val 12667"/>
              </a:avLst>
            </a:prstGeom>
            <a:solidFill>
              <a:srgbClr val="FFFFCC"/>
            </a:solidFill>
            <a:ln w="3810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r>
                <a:rPr lang="en-US" sz="1050" b="1" dirty="0">
                  <a:solidFill>
                    <a:srgbClr val="ED7D31">
                      <a:lumMod val="50000"/>
                    </a:srgbClr>
                  </a:solidFill>
                  <a:latin typeface="Arial Narrow" panose="020B0606020202030204" pitchFamily="34" charset="0"/>
                </a:rPr>
                <a:t>Facilitator(s</a:t>
              </a:r>
              <a:r>
                <a:rPr lang="en-US" sz="1050" b="1" dirty="0">
                  <a:solidFill>
                    <a:srgbClr val="FFC000">
                      <a:lumMod val="50000"/>
                    </a:srgbClr>
                  </a:solidFill>
                  <a:latin typeface="Arial Narrow" panose="020B0606020202030204" pitchFamily="34" charset="0"/>
                </a:rPr>
                <a:t>)</a:t>
              </a:r>
            </a:p>
          </p:txBody>
        </p:sp>
        <p:cxnSp>
          <p:nvCxnSpPr>
            <p:cNvPr id="26" name="Straight Arrow Connector 25"/>
            <p:cNvCxnSpPr/>
            <p:nvPr/>
          </p:nvCxnSpPr>
          <p:spPr>
            <a:xfrm flipV="1">
              <a:off x="6597168" y="4956800"/>
              <a:ext cx="575604" cy="742911"/>
            </a:xfrm>
            <a:prstGeom prst="straightConnector1">
              <a:avLst/>
            </a:prstGeom>
            <a:ln w="254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rot="18472522">
              <a:off x="6370282" y="5183150"/>
              <a:ext cx="830142" cy="292388"/>
            </a:xfrm>
            <a:prstGeom prst="rect">
              <a:avLst/>
            </a:prstGeom>
            <a:noFill/>
          </p:spPr>
          <p:txBody>
            <a:bodyPr wrap="none" lIns="68580" tIns="34290" rIns="68580" bIns="34290">
              <a:spAutoFit/>
            </a:bodyPr>
            <a:lstStyle/>
            <a:p>
              <a:pPr algn="ctr" defTabSz="685783">
                <a:defRPr/>
              </a:pPr>
              <a:r>
                <a:rPr lang="en-US" sz="975" b="1" dirty="0">
                  <a:ln w="0"/>
                  <a:solidFill>
                    <a:prstClr val="black"/>
                  </a:solidFill>
                  <a:latin typeface="Calibri" panose="020F0502020204030204"/>
                </a:rPr>
                <a:t>identifies</a:t>
              </a:r>
            </a:p>
          </p:txBody>
        </p:sp>
      </p:grpSp>
      <p:grpSp>
        <p:nvGrpSpPr>
          <p:cNvPr id="16" name="Group 15"/>
          <p:cNvGrpSpPr/>
          <p:nvPr/>
        </p:nvGrpSpPr>
        <p:grpSpPr>
          <a:xfrm>
            <a:off x="4281160" y="3091535"/>
            <a:ext cx="1013132" cy="404922"/>
            <a:chOff x="5708212" y="4122047"/>
            <a:chExt cx="1350843" cy="539896"/>
          </a:xfrm>
        </p:grpSpPr>
        <p:cxnSp>
          <p:nvCxnSpPr>
            <p:cNvPr id="327" name="Straight Connector 326"/>
            <p:cNvCxnSpPr/>
            <p:nvPr/>
          </p:nvCxnSpPr>
          <p:spPr>
            <a:xfrm>
              <a:off x="5708212" y="4122047"/>
              <a:ext cx="1350843" cy="539896"/>
            </a:xfrm>
            <a:prstGeom prst="line">
              <a:avLst/>
            </a:prstGeom>
            <a:ln w="254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rot="1255105">
              <a:off x="6031465" y="4154686"/>
              <a:ext cx="645477" cy="430887"/>
            </a:xfrm>
            <a:prstGeom prst="rect">
              <a:avLst/>
            </a:prstGeom>
            <a:noFill/>
          </p:spPr>
          <p:txBody>
            <a:bodyPr wrap="none" lIns="0" tIns="0" rIns="0" bIns="0" rtlCol="0">
              <a:spAutoFit/>
            </a:bodyPr>
            <a:lstStyle/>
            <a:p>
              <a:pPr algn="ctr" defTabSz="685783">
                <a:defRPr/>
              </a:pPr>
              <a:r>
                <a:rPr lang="en-US" sz="1050" b="1" dirty="0">
                  <a:solidFill>
                    <a:prstClr val="black"/>
                  </a:solidFill>
                  <a:latin typeface="Calibri" panose="020F0502020204030204"/>
                </a:rPr>
                <a:t>provides</a:t>
              </a:r>
            </a:p>
            <a:p>
              <a:pPr algn="ctr" defTabSz="685783">
                <a:defRPr/>
              </a:pPr>
              <a:r>
                <a:rPr lang="en-US" sz="1050" b="1" dirty="0">
                  <a:solidFill>
                    <a:prstClr val="black"/>
                  </a:solidFill>
                  <a:latin typeface="Calibri" panose="020F0502020204030204"/>
                </a:rPr>
                <a:t>support</a:t>
              </a:r>
            </a:p>
          </p:txBody>
        </p:sp>
      </p:grpSp>
      <p:grpSp>
        <p:nvGrpSpPr>
          <p:cNvPr id="226" name="Group 225"/>
          <p:cNvGrpSpPr/>
          <p:nvPr/>
        </p:nvGrpSpPr>
        <p:grpSpPr>
          <a:xfrm>
            <a:off x="4536419" y="1394476"/>
            <a:ext cx="2067628" cy="1752397"/>
            <a:chOff x="6048555" y="1859303"/>
            <a:chExt cx="2666375" cy="2293136"/>
          </a:xfrm>
        </p:grpSpPr>
        <p:grpSp>
          <p:nvGrpSpPr>
            <p:cNvPr id="58" name="Group 57"/>
            <p:cNvGrpSpPr/>
            <p:nvPr/>
          </p:nvGrpSpPr>
          <p:grpSpPr>
            <a:xfrm>
              <a:off x="6803623" y="2369724"/>
              <a:ext cx="751996" cy="536778"/>
              <a:chOff x="5457460" y="5246282"/>
              <a:chExt cx="751996" cy="536778"/>
            </a:xfrm>
          </p:grpSpPr>
          <p:sp>
            <p:nvSpPr>
              <p:cNvPr id="193" name="Rounded Rectangle 192"/>
              <p:cNvSpPr/>
              <p:nvPr/>
            </p:nvSpPr>
            <p:spPr>
              <a:xfrm>
                <a:off x="5457460" y="5435588"/>
                <a:ext cx="751996" cy="347472"/>
              </a:xfrm>
              <a:prstGeom prst="roundRect">
                <a:avLst>
                  <a:gd name="adj" fmla="val 12667"/>
                </a:avLst>
              </a:prstGeom>
              <a:solidFill>
                <a:schemeClr val="accent1">
                  <a:lumMod val="40000"/>
                  <a:lumOff val="60000"/>
                </a:schemeClr>
              </a:solidFill>
              <a:ln w="3810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1050" b="1" dirty="0" err="1">
                    <a:solidFill>
                      <a:srgbClr val="0000FF"/>
                    </a:solidFill>
                    <a:latin typeface="Arial Narrow" panose="020B0606020202030204" pitchFamily="34" charset="0"/>
                  </a:rPr>
                  <a:t>Sq</a:t>
                </a:r>
                <a:r>
                  <a:rPr lang="en-US" sz="1050" b="1" dirty="0">
                    <a:solidFill>
                      <a:srgbClr val="0000FF"/>
                    </a:solidFill>
                    <a:latin typeface="Arial Narrow" panose="020B0606020202030204" pitchFamily="34" charset="0"/>
                  </a:rPr>
                  <a:t> / CC</a:t>
                </a:r>
              </a:p>
            </p:txBody>
          </p:sp>
          <p:pic>
            <p:nvPicPr>
              <p:cNvPr id="277" name="Picture 27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18096" y="5246282"/>
                <a:ext cx="238060" cy="248299"/>
              </a:xfrm>
              <a:prstGeom prst="rect">
                <a:avLst/>
              </a:prstGeom>
            </p:spPr>
          </p:pic>
        </p:grpSp>
        <p:sp>
          <p:nvSpPr>
            <p:cNvPr id="322" name="TextBox 321"/>
            <p:cNvSpPr txBox="1"/>
            <p:nvPr/>
          </p:nvSpPr>
          <p:spPr>
            <a:xfrm>
              <a:off x="6048555" y="1995875"/>
              <a:ext cx="1248633" cy="439779"/>
            </a:xfrm>
            <a:prstGeom prst="rect">
              <a:avLst/>
            </a:prstGeom>
            <a:noFill/>
          </p:spPr>
          <p:txBody>
            <a:bodyPr wrap="none" rtlCol="0">
              <a:spAutoFit/>
            </a:bodyPr>
            <a:lstStyle/>
            <a:p>
              <a:pPr algn="ctr" defTabSz="685783">
                <a:lnSpc>
                  <a:spcPts val="900"/>
                </a:lnSpc>
                <a:defRPr/>
              </a:pPr>
              <a:r>
                <a:rPr lang="en-US" sz="1050" b="1" dirty="0">
                  <a:solidFill>
                    <a:prstClr val="black"/>
                  </a:solidFill>
                  <a:latin typeface="Calibri" panose="020F0502020204030204"/>
                </a:rPr>
                <a:t>expectations,</a:t>
              </a:r>
            </a:p>
            <a:p>
              <a:pPr algn="ctr" defTabSz="685783">
                <a:lnSpc>
                  <a:spcPts val="900"/>
                </a:lnSpc>
                <a:defRPr/>
              </a:pPr>
              <a:r>
                <a:rPr lang="en-US" sz="1050" b="1" dirty="0">
                  <a:solidFill>
                    <a:prstClr val="black"/>
                  </a:solidFill>
                  <a:latin typeface="Calibri" panose="020F0502020204030204"/>
                </a:rPr>
                <a:t>perspective</a:t>
              </a:r>
            </a:p>
          </p:txBody>
        </p:sp>
        <p:cxnSp>
          <p:nvCxnSpPr>
            <p:cNvPr id="191" name="Straight Arrow Connector 190"/>
            <p:cNvCxnSpPr/>
            <p:nvPr/>
          </p:nvCxnSpPr>
          <p:spPr>
            <a:xfrm flipH="1" flipV="1">
              <a:off x="6304312" y="1859303"/>
              <a:ext cx="185258" cy="167309"/>
            </a:xfrm>
            <a:prstGeom prst="straightConnector1">
              <a:avLst/>
            </a:prstGeom>
            <a:ln w="25400">
              <a:solidFill>
                <a:srgbClr val="0000CC"/>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flipV="1">
              <a:off x="6809150" y="2368216"/>
              <a:ext cx="218581" cy="197404"/>
            </a:xfrm>
            <a:prstGeom prst="straightConnector1">
              <a:avLst/>
            </a:prstGeom>
            <a:ln w="25400">
              <a:solidFill>
                <a:srgbClr val="0000CC"/>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a:off x="6844959" y="3279547"/>
              <a:ext cx="865623" cy="470556"/>
            </a:xfrm>
            <a:prstGeom prst="rect">
              <a:avLst/>
            </a:prstGeom>
            <a:noFill/>
          </p:spPr>
          <p:txBody>
            <a:bodyPr wrap="none" lIns="0" tIns="0" rIns="0" bIns="0" rtlCol="0">
              <a:spAutoFit/>
            </a:bodyPr>
            <a:lstStyle/>
            <a:p>
              <a:pPr algn="ctr" defTabSz="685783">
                <a:lnSpc>
                  <a:spcPts val="900"/>
                </a:lnSpc>
                <a:defRPr/>
              </a:pPr>
              <a:r>
                <a:rPr lang="en-US" sz="1050" b="1" dirty="0">
                  <a:solidFill>
                    <a:prstClr val="black"/>
                  </a:solidFill>
                  <a:latin typeface="Calibri" panose="020F0502020204030204"/>
                </a:rPr>
                <a:t>identifies, </a:t>
              </a:r>
            </a:p>
            <a:p>
              <a:pPr algn="ctr" defTabSz="685783">
                <a:lnSpc>
                  <a:spcPts val="900"/>
                </a:lnSpc>
                <a:defRPr/>
              </a:pPr>
              <a:r>
                <a:rPr lang="en-US" sz="1050" b="1" dirty="0">
                  <a:solidFill>
                    <a:prstClr val="black"/>
                  </a:solidFill>
                  <a:latin typeface="Calibri" panose="020F0502020204030204"/>
                </a:rPr>
                <a:t>discusses</a:t>
              </a:r>
            </a:p>
            <a:p>
              <a:pPr algn="ctr" defTabSz="685783">
                <a:lnSpc>
                  <a:spcPts val="900"/>
                </a:lnSpc>
                <a:defRPr/>
              </a:pPr>
              <a:r>
                <a:rPr lang="en-US" sz="1050" b="1" dirty="0">
                  <a:solidFill>
                    <a:prstClr val="black"/>
                  </a:solidFill>
                  <a:latin typeface="Calibri" panose="020F0502020204030204"/>
                </a:rPr>
                <a:t>perspective</a:t>
              </a:r>
            </a:p>
          </p:txBody>
        </p:sp>
        <p:cxnSp>
          <p:nvCxnSpPr>
            <p:cNvPr id="248" name="Straight Connector 247"/>
            <p:cNvCxnSpPr>
              <a:stCxn id="193" idx="2"/>
            </p:cNvCxnSpPr>
            <p:nvPr/>
          </p:nvCxnSpPr>
          <p:spPr>
            <a:xfrm>
              <a:off x="7179621" y="2906502"/>
              <a:ext cx="28415" cy="364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7319202" y="3743897"/>
              <a:ext cx="510347" cy="204216"/>
            </a:xfrm>
            <a:custGeom>
              <a:avLst/>
              <a:gdLst>
                <a:gd name="connsiteX0" fmla="*/ 0 w 590550"/>
                <a:gd name="connsiteY0" fmla="*/ 0 h 357188"/>
                <a:gd name="connsiteX1" fmla="*/ 166688 w 590550"/>
                <a:gd name="connsiteY1" fmla="*/ 252413 h 357188"/>
                <a:gd name="connsiteX2" fmla="*/ 590550 w 590550"/>
                <a:gd name="connsiteY2" fmla="*/ 357188 h 357188"/>
              </a:gdLst>
              <a:ahLst/>
              <a:cxnLst>
                <a:cxn ang="0">
                  <a:pos x="connsiteX0" y="connsiteY0"/>
                </a:cxn>
                <a:cxn ang="0">
                  <a:pos x="connsiteX1" y="connsiteY1"/>
                </a:cxn>
                <a:cxn ang="0">
                  <a:pos x="connsiteX2" y="connsiteY2"/>
                </a:cxn>
              </a:cxnLst>
              <a:rect l="l" t="t" r="r" b="b"/>
              <a:pathLst>
                <a:path w="590550" h="357188">
                  <a:moveTo>
                    <a:pt x="0" y="0"/>
                  </a:moveTo>
                  <a:cubicBezTo>
                    <a:pt x="34131" y="96441"/>
                    <a:pt x="68263" y="192882"/>
                    <a:pt x="166688" y="252413"/>
                  </a:cubicBezTo>
                  <a:cubicBezTo>
                    <a:pt x="265113" y="311944"/>
                    <a:pt x="427831" y="334566"/>
                    <a:pt x="590550" y="357188"/>
                  </a:cubicBezTo>
                </a:path>
              </a:pathLst>
            </a:custGeom>
            <a:noFill/>
            <a:ln w="25400">
              <a:solidFill>
                <a:srgbClr val="0000CC"/>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nvGrpSpPr>
            <p:cNvPr id="69" name="Group 68"/>
            <p:cNvGrpSpPr/>
            <p:nvPr/>
          </p:nvGrpSpPr>
          <p:grpSpPr>
            <a:xfrm>
              <a:off x="7828129" y="3418770"/>
              <a:ext cx="886801" cy="733669"/>
              <a:chOff x="7333385" y="4370862"/>
              <a:chExt cx="886801" cy="733669"/>
            </a:xfrm>
          </p:grpSpPr>
          <p:sp>
            <p:nvSpPr>
              <p:cNvPr id="194" name="Rounded Rectangle 193"/>
              <p:cNvSpPr/>
              <p:nvPr/>
            </p:nvSpPr>
            <p:spPr>
              <a:xfrm>
                <a:off x="7333385" y="4761812"/>
                <a:ext cx="886801" cy="342719"/>
              </a:xfrm>
              <a:prstGeom prst="roundRect">
                <a:avLst>
                  <a:gd name="adj" fmla="val 12667"/>
                </a:avLst>
              </a:prstGeom>
              <a:solidFill>
                <a:schemeClr val="accent1">
                  <a:lumMod val="20000"/>
                  <a:lumOff val="80000"/>
                </a:schemeClr>
              </a:solidFill>
              <a:ln w="3810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dirty="0">
                    <a:solidFill>
                      <a:srgbClr val="0000FF"/>
                    </a:solidFill>
                    <a:latin typeface="Arial Narrow" panose="020B0606020202030204" pitchFamily="34" charset="0"/>
                  </a:rPr>
                  <a:t>Students</a:t>
                </a:r>
              </a:p>
            </p:txBody>
          </p:sp>
          <p:pic>
            <p:nvPicPr>
              <p:cNvPr id="286" name="Picture 285" descr="File:&lt;strong&gt;Community&lt;/strong&gt; Preparedness icon - Noun Project 8678 blue ..."/>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86000"/>
                        </a14:imgEffect>
                      </a14:imgLayer>
                    </a14:imgProps>
                  </a:ext>
                  <a:ext uri="{28A0092B-C50C-407E-A947-70E740481C1C}">
                    <a14:useLocalDpi xmlns:a14="http://schemas.microsoft.com/office/drawing/2010/main" val="0"/>
                  </a:ext>
                </a:extLst>
              </a:blip>
              <a:srcRect/>
              <a:stretch/>
            </p:blipFill>
            <p:spPr>
              <a:xfrm>
                <a:off x="7406363" y="4370862"/>
                <a:ext cx="711496" cy="462318"/>
              </a:xfrm>
              <a:prstGeom prst="rect">
                <a:avLst/>
              </a:prstGeom>
              <a:noFill/>
              <a:effectLst>
                <a:outerShdw blurRad="50800" dist="25400" dir="2700000" algn="tl" rotWithShape="0">
                  <a:prstClr val="black">
                    <a:alpha val="80000"/>
                  </a:prstClr>
                </a:outerShdw>
              </a:effectLst>
            </p:spPr>
          </p:pic>
        </p:grpSp>
        <p:pic>
          <p:nvPicPr>
            <p:cNvPr id="339" name="Picture 338" descr="Mr. Pointy Finger with transperancy by ..."/>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1485125">
              <a:off x="7641296" y="3865872"/>
              <a:ext cx="283793" cy="164592"/>
            </a:xfrm>
            <a:prstGeom prst="rect">
              <a:avLst/>
            </a:prstGeom>
          </p:spPr>
        </p:pic>
      </p:grpSp>
      <p:grpSp>
        <p:nvGrpSpPr>
          <p:cNvPr id="78" name="Group 77"/>
          <p:cNvGrpSpPr/>
          <p:nvPr/>
        </p:nvGrpSpPr>
        <p:grpSpPr>
          <a:xfrm>
            <a:off x="5123788" y="4219179"/>
            <a:ext cx="1422102" cy="359740"/>
            <a:chOff x="6831716" y="5625569"/>
            <a:chExt cx="1896136" cy="479653"/>
          </a:xfrm>
        </p:grpSpPr>
        <p:cxnSp>
          <p:nvCxnSpPr>
            <p:cNvPr id="303" name="Straight Arrow Connector 302"/>
            <p:cNvCxnSpPr>
              <a:stCxn id="184" idx="3"/>
            </p:cNvCxnSpPr>
            <p:nvPr/>
          </p:nvCxnSpPr>
          <p:spPr>
            <a:xfrm>
              <a:off x="6831716" y="5906317"/>
              <a:ext cx="1896136" cy="0"/>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7045513" y="5625569"/>
              <a:ext cx="1231535" cy="338554"/>
            </a:xfrm>
            <a:prstGeom prst="rect">
              <a:avLst/>
            </a:prstGeom>
            <a:noFill/>
          </p:spPr>
          <p:txBody>
            <a:bodyPr wrap="none" rtlCol="0">
              <a:spAutoFit/>
            </a:bodyPr>
            <a:lstStyle/>
            <a:p>
              <a:pPr algn="ctr" defTabSz="685783">
                <a:defRPr/>
              </a:pPr>
              <a:r>
                <a:rPr lang="en-US" sz="1050" b="1" dirty="0">
                  <a:solidFill>
                    <a:prstClr val="black"/>
                  </a:solidFill>
                  <a:latin typeface="Calibri" panose="020F0502020204030204"/>
                </a:rPr>
                <a:t>builds course</a:t>
              </a:r>
            </a:p>
          </p:txBody>
        </p:sp>
        <p:sp>
          <p:nvSpPr>
            <p:cNvPr id="173" name="Rectangle 172"/>
            <p:cNvSpPr/>
            <p:nvPr/>
          </p:nvSpPr>
          <p:spPr>
            <a:xfrm>
              <a:off x="7044884" y="5968062"/>
              <a:ext cx="274320" cy="13716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74" name="Rectangle 173"/>
            <p:cNvSpPr/>
            <p:nvPr/>
          </p:nvSpPr>
          <p:spPr>
            <a:xfrm>
              <a:off x="7368656" y="5968056"/>
              <a:ext cx="274320" cy="137160"/>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75" name="Rectangle 174"/>
            <p:cNvSpPr/>
            <p:nvPr/>
          </p:nvSpPr>
          <p:spPr>
            <a:xfrm rot="10800000">
              <a:off x="7692425" y="5968057"/>
              <a:ext cx="274320" cy="13716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76" name="Rectangle 175"/>
            <p:cNvSpPr/>
            <p:nvPr/>
          </p:nvSpPr>
          <p:spPr>
            <a:xfrm rot="10800000">
              <a:off x="8016191" y="5968061"/>
              <a:ext cx="274320" cy="137160"/>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grpSp>
        <p:nvGrpSpPr>
          <p:cNvPr id="19" name="Group 18"/>
          <p:cNvGrpSpPr/>
          <p:nvPr/>
        </p:nvGrpSpPr>
        <p:grpSpPr>
          <a:xfrm>
            <a:off x="4306785" y="1407320"/>
            <a:ext cx="817006" cy="3196607"/>
            <a:chOff x="5742376" y="1876425"/>
            <a:chExt cx="1089340" cy="4262142"/>
          </a:xfrm>
        </p:grpSpPr>
        <p:sp>
          <p:nvSpPr>
            <p:cNvPr id="184" name="Rounded Rectangle 183"/>
            <p:cNvSpPr/>
            <p:nvPr/>
          </p:nvSpPr>
          <p:spPr>
            <a:xfrm>
              <a:off x="6116360" y="5674067"/>
              <a:ext cx="715356" cy="464500"/>
            </a:xfrm>
            <a:prstGeom prst="roundRect">
              <a:avLst>
                <a:gd name="adj" fmla="val 12667"/>
              </a:avLst>
            </a:prstGeom>
            <a:solidFill>
              <a:schemeClr val="accent6">
                <a:lumMod val="40000"/>
                <a:lumOff val="60000"/>
              </a:schemeClr>
            </a:solidFill>
            <a:ln w="3810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1050" b="1" dirty="0">
                  <a:solidFill>
                    <a:srgbClr val="008000"/>
                  </a:solidFill>
                  <a:latin typeface="Arial Narrow" panose="020B0606020202030204" pitchFamily="34" charset="0"/>
                </a:rPr>
                <a:t>Course</a:t>
              </a:r>
            </a:p>
            <a:p>
              <a:pPr algn="ctr" defTabSz="685783">
                <a:defRPr/>
              </a:pPr>
              <a:r>
                <a:rPr lang="en-US" sz="1050" b="1" dirty="0">
                  <a:solidFill>
                    <a:srgbClr val="008000"/>
                  </a:solidFill>
                  <a:latin typeface="Arial Narrow" panose="020B0606020202030204" pitchFamily="34" charset="0"/>
                </a:rPr>
                <a:t>Director</a:t>
              </a:r>
            </a:p>
          </p:txBody>
        </p:sp>
        <p:sp>
          <p:nvSpPr>
            <p:cNvPr id="154" name="TextBox 153"/>
            <p:cNvSpPr txBox="1"/>
            <p:nvPr/>
          </p:nvSpPr>
          <p:spPr>
            <a:xfrm>
              <a:off x="5742376" y="2971383"/>
              <a:ext cx="698908" cy="369332"/>
            </a:xfrm>
            <a:prstGeom prst="rect">
              <a:avLst/>
            </a:prstGeom>
            <a:noFill/>
          </p:spPr>
          <p:txBody>
            <a:bodyPr wrap="none" lIns="0" tIns="0" rIns="0" bIns="0" rtlCol="0">
              <a:spAutoFit/>
            </a:bodyPr>
            <a:lstStyle/>
            <a:p>
              <a:pPr algn="ctr" defTabSz="685783">
                <a:lnSpc>
                  <a:spcPts val="900"/>
                </a:lnSpc>
                <a:defRPr/>
              </a:pPr>
              <a:r>
                <a:rPr lang="en-US" sz="1050" b="1" dirty="0">
                  <a:solidFill>
                    <a:prstClr val="black"/>
                  </a:solidFill>
                  <a:latin typeface="Calibri" panose="020F0502020204030204"/>
                </a:rPr>
                <a:t>identifies</a:t>
              </a:r>
            </a:p>
            <a:p>
              <a:pPr algn="ctr" defTabSz="685783">
                <a:defRPr/>
              </a:pPr>
              <a:r>
                <a:rPr lang="en-US" sz="1050" b="1" dirty="0">
                  <a:solidFill>
                    <a:prstClr val="black"/>
                  </a:solidFill>
                  <a:latin typeface="Calibri" panose="020F0502020204030204"/>
                </a:rPr>
                <a:t>wing CD</a:t>
              </a:r>
            </a:p>
          </p:txBody>
        </p:sp>
        <p:sp>
          <p:nvSpPr>
            <p:cNvPr id="3" name="Freeform 2"/>
            <p:cNvSpPr/>
            <p:nvPr/>
          </p:nvSpPr>
          <p:spPr>
            <a:xfrm>
              <a:off x="5933806" y="1876425"/>
              <a:ext cx="66944" cy="1066800"/>
            </a:xfrm>
            <a:custGeom>
              <a:avLst/>
              <a:gdLst>
                <a:gd name="connsiteX0" fmla="*/ 66944 w 66944"/>
                <a:gd name="connsiteY0" fmla="*/ 0 h 1066800"/>
                <a:gd name="connsiteX1" fmla="*/ 269 w 66944"/>
                <a:gd name="connsiteY1" fmla="*/ 552450 h 1066800"/>
                <a:gd name="connsiteX2" fmla="*/ 47894 w 66944"/>
                <a:gd name="connsiteY2" fmla="*/ 1066800 h 1066800"/>
              </a:gdLst>
              <a:ahLst/>
              <a:cxnLst>
                <a:cxn ang="0">
                  <a:pos x="connsiteX0" y="connsiteY0"/>
                </a:cxn>
                <a:cxn ang="0">
                  <a:pos x="connsiteX1" y="connsiteY1"/>
                </a:cxn>
                <a:cxn ang="0">
                  <a:pos x="connsiteX2" y="connsiteY2"/>
                </a:cxn>
              </a:cxnLst>
              <a:rect l="l" t="t" r="r" b="b"/>
              <a:pathLst>
                <a:path w="66944" h="1066800">
                  <a:moveTo>
                    <a:pt x="66944" y="0"/>
                  </a:moveTo>
                  <a:cubicBezTo>
                    <a:pt x="35194" y="187325"/>
                    <a:pt x="3444" y="374650"/>
                    <a:pt x="269" y="552450"/>
                  </a:cubicBezTo>
                  <a:cubicBezTo>
                    <a:pt x="-2906" y="730250"/>
                    <a:pt x="22494" y="898525"/>
                    <a:pt x="47894" y="1066800"/>
                  </a:cubicBezTo>
                </a:path>
              </a:pathLst>
            </a:custGeom>
            <a:noFill/>
            <a:ln w="254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cxnSp>
          <p:nvCxnSpPr>
            <p:cNvPr id="7" name="Straight Connector 6"/>
            <p:cNvCxnSpPr/>
            <p:nvPr/>
          </p:nvCxnSpPr>
          <p:spPr>
            <a:xfrm>
              <a:off x="6059313" y="3340715"/>
              <a:ext cx="111613" cy="761278"/>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6236963" y="4561098"/>
              <a:ext cx="161686" cy="1102816"/>
            </a:xfrm>
            <a:prstGeom prst="line">
              <a:avLst/>
            </a:prstGeom>
            <a:ln w="25400">
              <a:solidFill>
                <a:srgbClr val="0000CC"/>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6170926" y="4121803"/>
              <a:ext cx="65295" cy="445358"/>
            </a:xfrm>
            <a:prstGeom prst="line">
              <a:avLst/>
            </a:prstGeom>
            <a:ln w="25400">
              <a:solidFill>
                <a:srgbClr val="0000CC">
                  <a:alpha val="50000"/>
                </a:srgbClr>
              </a:solidFill>
              <a:prstDash val="sysDot"/>
            </a:ln>
          </p:spPr>
          <p:style>
            <a:lnRef idx="1">
              <a:schemeClr val="accent1"/>
            </a:lnRef>
            <a:fillRef idx="0">
              <a:schemeClr val="accent1"/>
            </a:fillRef>
            <a:effectRef idx="0">
              <a:schemeClr val="accent1"/>
            </a:effectRef>
            <a:fontRef idx="minor">
              <a:schemeClr val="tx1"/>
            </a:fontRef>
          </p:style>
        </p:cxnSp>
        <p:pic>
          <p:nvPicPr>
            <p:cNvPr id="167" name="Picture 166" descr="Mr. Pointy Finger with transperancy by ..."/>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6070337">
              <a:off x="6232292" y="5496803"/>
              <a:ext cx="283793" cy="164592"/>
            </a:xfrm>
            <a:prstGeom prst="rect">
              <a:avLst/>
            </a:prstGeom>
          </p:spPr>
        </p:pic>
      </p:grpSp>
      <p:grpSp>
        <p:nvGrpSpPr>
          <p:cNvPr id="56" name="Group 55"/>
          <p:cNvGrpSpPr/>
          <p:nvPr/>
        </p:nvGrpSpPr>
        <p:grpSpPr>
          <a:xfrm>
            <a:off x="3622978" y="2605956"/>
            <a:ext cx="694176" cy="546185"/>
            <a:chOff x="4626068" y="761548"/>
            <a:chExt cx="925568" cy="728247"/>
          </a:xfrm>
        </p:grpSpPr>
        <p:sp>
          <p:nvSpPr>
            <p:cNvPr id="188" name="Rounded Rectangle 187"/>
            <p:cNvSpPr/>
            <p:nvPr/>
          </p:nvSpPr>
          <p:spPr>
            <a:xfrm>
              <a:off x="4626068" y="1133567"/>
              <a:ext cx="925568" cy="356228"/>
            </a:xfrm>
            <a:prstGeom prst="roundRect">
              <a:avLst>
                <a:gd name="adj" fmla="val 12667"/>
              </a:avLst>
            </a:prstGeom>
            <a:solidFill>
              <a:srgbClr val="0066FF"/>
            </a:solidFill>
            <a:ln w="38100" cmpd="dbl">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50" b="1" dirty="0" err="1">
                  <a:solidFill>
                    <a:prstClr val="white"/>
                  </a:solidFill>
                  <a:latin typeface="Arial Narrow" panose="020B0606020202030204" pitchFamily="34" charset="0"/>
                </a:rPr>
                <a:t>eSchool</a:t>
              </a:r>
              <a:endParaRPr lang="en-US" sz="1050" b="1" dirty="0">
                <a:solidFill>
                  <a:prstClr val="white"/>
                </a:solidFill>
                <a:latin typeface="Arial Narrow" panose="020B0606020202030204" pitchFamily="34" charset="0"/>
              </a:endParaRPr>
            </a:p>
          </p:txBody>
        </p:sp>
        <p:pic>
          <p:nvPicPr>
            <p:cNvPr id="276" name="Picture 27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732645" y="761548"/>
              <a:ext cx="713561" cy="475930"/>
            </a:xfrm>
            <a:prstGeom prst="rect">
              <a:avLst/>
            </a:prstGeom>
          </p:spPr>
        </p:pic>
      </p:grpSp>
      <p:grpSp>
        <p:nvGrpSpPr>
          <p:cNvPr id="20" name="Group 19"/>
          <p:cNvGrpSpPr/>
          <p:nvPr/>
        </p:nvGrpSpPr>
        <p:grpSpPr>
          <a:xfrm>
            <a:off x="50157" y="2472956"/>
            <a:ext cx="8650944" cy="2646038"/>
            <a:chOff x="66876" y="3297274"/>
            <a:chExt cx="11534591" cy="3528051"/>
          </a:xfrm>
        </p:grpSpPr>
        <p:grpSp>
          <p:nvGrpSpPr>
            <p:cNvPr id="30" name="Group 29"/>
            <p:cNvGrpSpPr/>
            <p:nvPr/>
          </p:nvGrpSpPr>
          <p:grpSpPr>
            <a:xfrm>
              <a:off x="5277710" y="4202852"/>
              <a:ext cx="1045158" cy="1471811"/>
              <a:chOff x="5277710" y="4202852"/>
              <a:chExt cx="1045157" cy="1471810"/>
            </a:xfrm>
          </p:grpSpPr>
          <p:cxnSp>
            <p:nvCxnSpPr>
              <p:cNvPr id="257" name="Straight Connector 256"/>
              <p:cNvCxnSpPr/>
              <p:nvPr/>
            </p:nvCxnSpPr>
            <p:spPr>
              <a:xfrm>
                <a:off x="5417662" y="4202852"/>
                <a:ext cx="267612" cy="466673"/>
              </a:xfrm>
              <a:prstGeom prst="line">
                <a:avLst/>
              </a:prstGeom>
              <a:ln w="25400">
                <a:solidFill>
                  <a:srgbClr val="0000CC"/>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6027831" y="5273821"/>
                <a:ext cx="229861" cy="400841"/>
              </a:xfrm>
              <a:prstGeom prst="line">
                <a:avLst/>
              </a:prstGeom>
              <a:ln w="254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p:sp>
            <p:nvSpPr>
              <p:cNvPr id="266" name="TextBox 265"/>
              <p:cNvSpPr txBox="1"/>
              <p:nvPr/>
            </p:nvSpPr>
            <p:spPr>
              <a:xfrm>
                <a:off x="5277710" y="4689046"/>
                <a:ext cx="1045157" cy="584776"/>
              </a:xfrm>
              <a:prstGeom prst="rect">
                <a:avLst/>
              </a:prstGeom>
              <a:noFill/>
            </p:spPr>
            <p:txBody>
              <a:bodyPr wrap="none" lIns="0" tIns="0" rIns="0" bIns="0" rtlCol="0">
                <a:spAutoFit/>
              </a:bodyPr>
              <a:lstStyle/>
              <a:p>
                <a:pPr algn="ctr" defTabSz="685783">
                  <a:lnSpc>
                    <a:spcPts val="900"/>
                  </a:lnSpc>
                  <a:defRPr/>
                </a:pPr>
                <a:r>
                  <a:rPr lang="en-US" sz="1050" b="1" dirty="0">
                    <a:solidFill>
                      <a:prstClr val="black"/>
                    </a:solidFill>
                    <a:latin typeface="Calibri" panose="020F0502020204030204"/>
                  </a:rPr>
                  <a:t>provides</a:t>
                </a:r>
              </a:p>
              <a:p>
                <a:pPr algn="ctr" defTabSz="685783">
                  <a:defRPr/>
                </a:pPr>
                <a:r>
                  <a:rPr lang="en-US" sz="1050" b="1" dirty="0">
                    <a:solidFill>
                      <a:prstClr val="black"/>
                    </a:solidFill>
                    <a:latin typeface="Calibri" panose="020F0502020204030204"/>
                  </a:rPr>
                  <a:t>CD handbook,</a:t>
                </a:r>
              </a:p>
              <a:p>
                <a:pPr algn="ctr" defTabSz="685783">
                  <a:defRPr/>
                </a:pPr>
                <a:r>
                  <a:rPr lang="en-US" sz="1050" b="1" dirty="0">
                    <a:solidFill>
                      <a:prstClr val="black"/>
                    </a:solidFill>
                    <a:latin typeface="Calibri" panose="020F0502020204030204"/>
                  </a:rPr>
                  <a:t>templates</a:t>
                </a:r>
              </a:p>
            </p:txBody>
          </p:sp>
        </p:grpSp>
        <p:grpSp>
          <p:nvGrpSpPr>
            <p:cNvPr id="14" name="Group 13"/>
            <p:cNvGrpSpPr/>
            <p:nvPr/>
          </p:nvGrpSpPr>
          <p:grpSpPr>
            <a:xfrm>
              <a:off x="66876" y="3297274"/>
              <a:ext cx="11534591" cy="3528051"/>
              <a:chOff x="66876" y="3297274"/>
              <a:chExt cx="11534591" cy="3528051"/>
            </a:xfrm>
          </p:grpSpPr>
          <p:grpSp>
            <p:nvGrpSpPr>
              <p:cNvPr id="83" name="Group 82"/>
              <p:cNvGrpSpPr/>
              <p:nvPr/>
            </p:nvGrpSpPr>
            <p:grpSpPr>
              <a:xfrm>
                <a:off x="8699836" y="4767726"/>
                <a:ext cx="2901631" cy="1719787"/>
                <a:chOff x="6690281" y="1213557"/>
                <a:chExt cx="2901631" cy="1719786"/>
              </a:xfrm>
            </p:grpSpPr>
            <p:grpSp>
              <p:nvGrpSpPr>
                <p:cNvPr id="224" name="Group 223"/>
                <p:cNvGrpSpPr/>
                <p:nvPr/>
              </p:nvGrpSpPr>
              <p:grpSpPr>
                <a:xfrm>
                  <a:off x="6690281" y="1213557"/>
                  <a:ext cx="2901631" cy="1719786"/>
                  <a:chOff x="7790146" y="3905159"/>
                  <a:chExt cx="2901631" cy="1719786"/>
                </a:xfrm>
              </p:grpSpPr>
              <p:sp>
                <p:nvSpPr>
                  <p:cNvPr id="9" name="Rectangle 8"/>
                  <p:cNvSpPr/>
                  <p:nvPr/>
                </p:nvSpPr>
                <p:spPr>
                  <a:xfrm>
                    <a:off x="7790146" y="3905159"/>
                    <a:ext cx="2887090" cy="1719786"/>
                  </a:xfrm>
                  <a:prstGeom prst="rect">
                    <a:avLst/>
                  </a:prstGeom>
                  <a:ln>
                    <a:noFill/>
                  </a:ln>
                  <a:scene3d>
                    <a:camera prst="orthographicFront"/>
                    <a:lightRig rig="threePt" dir="t"/>
                  </a:scene3d>
                  <a:sp3d>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0" name="TextBox 9"/>
                  <p:cNvSpPr txBox="1"/>
                  <p:nvPr/>
                </p:nvSpPr>
                <p:spPr>
                  <a:xfrm>
                    <a:off x="8077993" y="3912931"/>
                    <a:ext cx="2471274" cy="400109"/>
                  </a:xfrm>
                  <a:prstGeom prst="rect">
                    <a:avLst/>
                  </a:prstGeom>
                  <a:noFill/>
                </p:spPr>
                <p:txBody>
                  <a:bodyPr wrap="none" rtlCol="0">
                    <a:spAutoFit/>
                  </a:bodyPr>
                  <a:lstStyle/>
                  <a:p>
                    <a:pPr defTabSz="685783">
                      <a:defRPr/>
                    </a:pPr>
                    <a:r>
                      <a:rPr lang="en-US" sz="1350" b="1" dirty="0">
                        <a:solidFill>
                          <a:srgbClr val="FFFF00"/>
                        </a:solidFill>
                        <a:effectLst>
                          <a:outerShdw blurRad="38100" dist="38100" dir="2700000" algn="tl">
                            <a:srgbClr val="000000">
                              <a:alpha val="43137"/>
                            </a:srgbClr>
                          </a:outerShdw>
                        </a:effectLst>
                        <a:latin typeface="Calibri" panose="020F0502020204030204"/>
                      </a:rPr>
                      <a:t>Flt/CC Course Template</a:t>
                    </a:r>
                  </a:p>
                </p:txBody>
              </p:sp>
              <p:sp>
                <p:nvSpPr>
                  <p:cNvPr id="211" name="TextBox 210"/>
                  <p:cNvSpPr txBox="1"/>
                  <p:nvPr/>
                </p:nvSpPr>
                <p:spPr>
                  <a:xfrm>
                    <a:off x="7953623" y="4441245"/>
                    <a:ext cx="705749" cy="338555"/>
                  </a:xfrm>
                  <a:prstGeom prst="rect">
                    <a:avLst/>
                  </a:prstGeom>
                  <a:noFill/>
                </p:spPr>
                <p:txBody>
                  <a:bodyPr wrap="none" rtlCol="0">
                    <a:spAutoFit/>
                  </a:bodyPr>
                  <a:lstStyle/>
                  <a:p>
                    <a:pPr defTabSz="685783">
                      <a:defRPr/>
                    </a:pPr>
                    <a:r>
                      <a:rPr lang="en-US" sz="1050" b="1" dirty="0">
                        <a:solidFill>
                          <a:prstClr val="white"/>
                        </a:solidFill>
                        <a:effectLst>
                          <a:outerShdw blurRad="38100" dist="38100" dir="2700000" algn="tl">
                            <a:srgbClr val="000000">
                              <a:alpha val="43137"/>
                            </a:srgbClr>
                          </a:outerShdw>
                        </a:effectLst>
                        <a:latin typeface="Arial Narrow" panose="020B0606020202030204" pitchFamily="34" charset="0"/>
                      </a:rPr>
                      <a:t>INTRO</a:t>
                    </a:r>
                  </a:p>
                </p:txBody>
              </p:sp>
              <p:sp>
                <p:nvSpPr>
                  <p:cNvPr id="213" name="TextBox 212"/>
                  <p:cNvSpPr txBox="1"/>
                  <p:nvPr/>
                </p:nvSpPr>
                <p:spPr>
                  <a:xfrm>
                    <a:off x="7992025" y="4205706"/>
                    <a:ext cx="680101" cy="338555"/>
                  </a:xfrm>
                  <a:prstGeom prst="rect">
                    <a:avLst/>
                  </a:prstGeom>
                  <a:noFill/>
                </p:spPr>
                <p:txBody>
                  <a:bodyPr wrap="none" rtlCol="0">
                    <a:spAutoFit/>
                  </a:bodyPr>
                  <a:lstStyle/>
                  <a:p>
                    <a:pPr defTabSz="685783">
                      <a:defRPr/>
                    </a:pPr>
                    <a:r>
                      <a:rPr lang="en-US" sz="1050" b="1" dirty="0">
                        <a:solidFill>
                          <a:prstClr val="black"/>
                        </a:solidFill>
                        <a:effectLst>
                          <a:outerShdw blurRad="38100" dist="38100" dir="2700000" algn="tl">
                            <a:prstClr val="white">
                              <a:alpha val="43000"/>
                            </a:prstClr>
                          </a:outerShdw>
                        </a:effectLst>
                        <a:latin typeface="Arial Narrow" panose="020B0606020202030204" pitchFamily="34" charset="0"/>
                      </a:rPr>
                      <a:t>DAY 1</a:t>
                    </a:r>
                  </a:p>
                </p:txBody>
              </p:sp>
              <p:sp>
                <p:nvSpPr>
                  <p:cNvPr id="214" name="TextBox 213"/>
                  <p:cNvSpPr txBox="1"/>
                  <p:nvPr/>
                </p:nvSpPr>
                <p:spPr>
                  <a:xfrm>
                    <a:off x="9873974" y="4205706"/>
                    <a:ext cx="697200" cy="338555"/>
                  </a:xfrm>
                  <a:prstGeom prst="rect">
                    <a:avLst/>
                  </a:prstGeom>
                  <a:noFill/>
                </p:spPr>
                <p:txBody>
                  <a:bodyPr wrap="none" rtlCol="0">
                    <a:spAutoFit/>
                  </a:bodyPr>
                  <a:lstStyle/>
                  <a:p>
                    <a:pPr defTabSz="685783">
                      <a:defRPr/>
                    </a:pPr>
                    <a:r>
                      <a:rPr lang="en-US" sz="1050" b="1" dirty="0">
                        <a:solidFill>
                          <a:prstClr val="black"/>
                        </a:solidFill>
                        <a:effectLst>
                          <a:outerShdw blurRad="38100" dist="38100" dir="2700000" algn="tl">
                            <a:prstClr val="white">
                              <a:alpha val="43000"/>
                            </a:prstClr>
                          </a:outerShdw>
                        </a:effectLst>
                        <a:latin typeface="Arial Narrow" panose="020B0606020202030204" pitchFamily="34" charset="0"/>
                      </a:rPr>
                      <a:t>DAY X</a:t>
                    </a:r>
                  </a:p>
                </p:txBody>
              </p:sp>
              <p:cxnSp>
                <p:nvCxnSpPr>
                  <p:cNvPr id="13" name="Straight Connector 12"/>
                  <p:cNvCxnSpPr>
                    <a:stCxn id="213" idx="3"/>
                    <a:endCxn id="214" idx="1"/>
                  </p:cNvCxnSpPr>
                  <p:nvPr/>
                </p:nvCxnSpPr>
                <p:spPr>
                  <a:xfrm>
                    <a:off x="8672126" y="4374983"/>
                    <a:ext cx="1201848" cy="0"/>
                  </a:xfrm>
                  <a:prstGeom prst="line">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Down Arrow 28"/>
                  <p:cNvSpPr/>
                  <p:nvPr/>
                </p:nvSpPr>
                <p:spPr>
                  <a:xfrm>
                    <a:off x="8190388" y="4687107"/>
                    <a:ext cx="172921" cy="652806"/>
                  </a:xfrm>
                  <a:prstGeom prst="down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7" name="Rectangle 206"/>
                  <p:cNvSpPr/>
                  <p:nvPr/>
                </p:nvSpPr>
                <p:spPr>
                  <a:xfrm>
                    <a:off x="8096795" y="4781953"/>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0" name="Rectangle 209"/>
                  <p:cNvSpPr/>
                  <p:nvPr/>
                </p:nvSpPr>
                <p:spPr>
                  <a:xfrm>
                    <a:off x="8096795" y="5052575"/>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8" name="Rectangle 207"/>
                  <p:cNvSpPr/>
                  <p:nvPr/>
                </p:nvSpPr>
                <p:spPr>
                  <a:xfrm>
                    <a:off x="8096795" y="5323196"/>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5" name="Down Arrow 214"/>
                  <p:cNvSpPr/>
                  <p:nvPr/>
                </p:nvSpPr>
                <p:spPr>
                  <a:xfrm>
                    <a:off x="8824598" y="4687107"/>
                    <a:ext cx="172921" cy="652806"/>
                  </a:xfrm>
                  <a:prstGeom prst="down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7" name="Down Arrow 216"/>
                  <p:cNvSpPr/>
                  <p:nvPr/>
                </p:nvSpPr>
                <p:spPr>
                  <a:xfrm>
                    <a:off x="9458808" y="4687107"/>
                    <a:ext cx="172921" cy="652806"/>
                  </a:xfrm>
                  <a:prstGeom prst="down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8" name="Down Arrow 217"/>
                  <p:cNvSpPr/>
                  <p:nvPr/>
                </p:nvSpPr>
                <p:spPr>
                  <a:xfrm>
                    <a:off x="10093018" y="4687107"/>
                    <a:ext cx="172921" cy="652806"/>
                  </a:xfrm>
                  <a:prstGeom prst="downArrow">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1" name="Rectangle 10"/>
                  <p:cNvSpPr/>
                  <p:nvPr/>
                </p:nvSpPr>
                <p:spPr>
                  <a:xfrm>
                    <a:off x="8729911" y="5052575"/>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95" name="Rectangle 194"/>
                  <p:cNvSpPr/>
                  <p:nvPr/>
                </p:nvSpPr>
                <p:spPr>
                  <a:xfrm>
                    <a:off x="8729911" y="5323196"/>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97" name="Rectangle 196"/>
                  <p:cNvSpPr/>
                  <p:nvPr/>
                </p:nvSpPr>
                <p:spPr>
                  <a:xfrm>
                    <a:off x="9363027" y="5323196"/>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98" name="Rectangle 197"/>
                  <p:cNvSpPr/>
                  <p:nvPr/>
                </p:nvSpPr>
                <p:spPr>
                  <a:xfrm>
                    <a:off x="9363027" y="5052575"/>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199" name="Rectangle 198"/>
                  <p:cNvSpPr/>
                  <p:nvPr/>
                </p:nvSpPr>
                <p:spPr>
                  <a:xfrm>
                    <a:off x="9363027" y="4511331"/>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0" name="Rectangle 199"/>
                  <p:cNvSpPr/>
                  <p:nvPr/>
                </p:nvSpPr>
                <p:spPr>
                  <a:xfrm>
                    <a:off x="9996142" y="4781953"/>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1" name="Rectangle 200"/>
                  <p:cNvSpPr/>
                  <p:nvPr/>
                </p:nvSpPr>
                <p:spPr>
                  <a:xfrm>
                    <a:off x="9996142" y="4511331"/>
                    <a:ext cx="360109" cy="17577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2" name="Rectangle 201"/>
                  <p:cNvSpPr/>
                  <p:nvPr/>
                </p:nvSpPr>
                <p:spPr>
                  <a:xfrm>
                    <a:off x="8729911" y="4781953"/>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3" name="Rectangle 202"/>
                  <p:cNvSpPr/>
                  <p:nvPr/>
                </p:nvSpPr>
                <p:spPr>
                  <a:xfrm>
                    <a:off x="8729911" y="4511331"/>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5" name="Rectangle 204"/>
                  <p:cNvSpPr/>
                  <p:nvPr/>
                </p:nvSpPr>
                <p:spPr>
                  <a:xfrm>
                    <a:off x="9363027" y="4781953"/>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06" name="Rectangle 205"/>
                  <p:cNvSpPr/>
                  <p:nvPr/>
                </p:nvSpPr>
                <p:spPr>
                  <a:xfrm>
                    <a:off x="9996142" y="5052575"/>
                    <a:ext cx="360109" cy="17577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12" name="TextBox 211"/>
                  <p:cNvSpPr txBox="1"/>
                  <p:nvPr/>
                </p:nvSpPr>
                <p:spPr>
                  <a:xfrm>
                    <a:off x="9723136" y="5257194"/>
                    <a:ext cx="968641" cy="338555"/>
                  </a:xfrm>
                  <a:prstGeom prst="rect">
                    <a:avLst/>
                  </a:prstGeom>
                  <a:noFill/>
                </p:spPr>
                <p:txBody>
                  <a:bodyPr wrap="none" rtlCol="0">
                    <a:spAutoFit/>
                  </a:bodyPr>
                  <a:lstStyle/>
                  <a:p>
                    <a:pPr defTabSz="685783">
                      <a:defRPr/>
                    </a:pPr>
                    <a:r>
                      <a:rPr lang="en-US" sz="1050" b="1" dirty="0">
                        <a:solidFill>
                          <a:prstClr val="white"/>
                        </a:solidFill>
                        <a:effectLst>
                          <a:outerShdw blurRad="38100" dist="38100" dir="2700000" algn="tl">
                            <a:srgbClr val="000000">
                              <a:alpha val="43137"/>
                            </a:srgbClr>
                          </a:outerShdw>
                        </a:effectLst>
                        <a:latin typeface="Arial Narrow" panose="020B0606020202030204" pitchFamily="34" charset="0"/>
                      </a:rPr>
                      <a:t>CLOSURE</a:t>
                    </a:r>
                  </a:p>
                </p:txBody>
              </p:sp>
            </p:grpSp>
            <p:pic>
              <p:nvPicPr>
                <p:cNvPr id="279" name="Picture 278" descr="File:Officer O6 insignia.svg - Halopedia, the Halo ..."/>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034097" y="2380443"/>
                  <a:ext cx="286737" cy="145878"/>
                </a:xfrm>
                <a:prstGeom prst="rect">
                  <a:avLst/>
                </a:prstGeom>
              </p:spPr>
            </p:pic>
          </p:grpSp>
          <p:grpSp>
            <p:nvGrpSpPr>
              <p:cNvPr id="12" name="Group 11"/>
              <p:cNvGrpSpPr/>
              <p:nvPr/>
            </p:nvGrpSpPr>
            <p:grpSpPr>
              <a:xfrm>
                <a:off x="66876" y="3297274"/>
                <a:ext cx="4882197" cy="3528051"/>
                <a:chOff x="66876" y="3297274"/>
                <a:chExt cx="4882197" cy="3528051"/>
              </a:xfrm>
            </p:grpSpPr>
            <p:grpSp>
              <p:nvGrpSpPr>
                <p:cNvPr id="8" name="Group 7"/>
                <p:cNvGrpSpPr/>
                <p:nvPr/>
              </p:nvGrpSpPr>
              <p:grpSpPr>
                <a:xfrm>
                  <a:off x="66876" y="3297274"/>
                  <a:ext cx="4882197" cy="3528051"/>
                  <a:chOff x="66876" y="3297274"/>
                  <a:chExt cx="4882197" cy="3528051"/>
                </a:xfrm>
              </p:grpSpPr>
              <p:grpSp>
                <p:nvGrpSpPr>
                  <p:cNvPr id="50" name="Group 49"/>
                  <p:cNvGrpSpPr/>
                  <p:nvPr/>
                </p:nvGrpSpPr>
                <p:grpSpPr>
                  <a:xfrm>
                    <a:off x="66876" y="4254325"/>
                    <a:ext cx="4359233" cy="2571000"/>
                    <a:chOff x="1006764" y="4014527"/>
                    <a:chExt cx="4359233" cy="2571000"/>
                  </a:xfrm>
                </p:grpSpPr>
                <p:sp>
                  <p:nvSpPr>
                    <p:cNvPr id="225" name="Rounded Rectangle 224"/>
                    <p:cNvSpPr/>
                    <p:nvPr/>
                  </p:nvSpPr>
                  <p:spPr>
                    <a:xfrm>
                      <a:off x="1006764" y="4014527"/>
                      <a:ext cx="4358825" cy="2571000"/>
                    </a:xfrm>
                    <a:prstGeom prst="roundRect">
                      <a:avLst/>
                    </a:prstGeom>
                    <a:solidFill>
                      <a:schemeClr val="accent1">
                        <a:lumMod val="20000"/>
                        <a:lumOff val="80000"/>
                      </a:schemeClr>
                    </a:solidFill>
                    <a:ln>
                      <a:noFill/>
                    </a:ln>
                    <a:scene3d>
                      <a:camera prst="orthographicFront"/>
                      <a:lightRig rig="threePt" dir="t"/>
                    </a:scene3d>
                    <a:sp3d>
                      <a:bevelT w="101600" h="101600" prst="slope"/>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53" name="Rounded Rectangle 252"/>
                    <p:cNvSpPr/>
                    <p:nvPr/>
                  </p:nvSpPr>
                  <p:spPr>
                    <a:xfrm>
                      <a:off x="1098839" y="4100721"/>
                      <a:ext cx="3828788" cy="2408029"/>
                    </a:xfrm>
                    <a:custGeom>
                      <a:avLst/>
                      <a:gdLst>
                        <a:gd name="connsiteX0" fmla="*/ 0 w 4233309"/>
                        <a:gd name="connsiteY0" fmla="*/ 404521 h 2427079"/>
                        <a:gd name="connsiteX1" fmla="*/ 404521 w 4233309"/>
                        <a:gd name="connsiteY1" fmla="*/ 0 h 2427079"/>
                        <a:gd name="connsiteX2" fmla="*/ 3828788 w 4233309"/>
                        <a:gd name="connsiteY2" fmla="*/ 0 h 2427079"/>
                        <a:gd name="connsiteX3" fmla="*/ 4233309 w 4233309"/>
                        <a:gd name="connsiteY3" fmla="*/ 404521 h 2427079"/>
                        <a:gd name="connsiteX4" fmla="*/ 4233309 w 4233309"/>
                        <a:gd name="connsiteY4" fmla="*/ 2022558 h 2427079"/>
                        <a:gd name="connsiteX5" fmla="*/ 3828788 w 4233309"/>
                        <a:gd name="connsiteY5" fmla="*/ 2427079 h 2427079"/>
                        <a:gd name="connsiteX6" fmla="*/ 404521 w 4233309"/>
                        <a:gd name="connsiteY6" fmla="*/ 2427079 h 2427079"/>
                        <a:gd name="connsiteX7" fmla="*/ 0 w 4233309"/>
                        <a:gd name="connsiteY7" fmla="*/ 2022558 h 2427079"/>
                        <a:gd name="connsiteX8" fmla="*/ 0 w 4233309"/>
                        <a:gd name="connsiteY8" fmla="*/ 404521 h 2427079"/>
                        <a:gd name="connsiteX0" fmla="*/ 0 w 4233309"/>
                        <a:gd name="connsiteY0" fmla="*/ 410871 h 2433429"/>
                        <a:gd name="connsiteX1" fmla="*/ 404521 w 4233309"/>
                        <a:gd name="connsiteY1" fmla="*/ 6350 h 2433429"/>
                        <a:gd name="connsiteX2" fmla="*/ 793488 w 4233309"/>
                        <a:gd name="connsiteY2" fmla="*/ 0 h 2433429"/>
                        <a:gd name="connsiteX3" fmla="*/ 4233309 w 4233309"/>
                        <a:gd name="connsiteY3" fmla="*/ 410871 h 2433429"/>
                        <a:gd name="connsiteX4" fmla="*/ 4233309 w 4233309"/>
                        <a:gd name="connsiteY4" fmla="*/ 2028908 h 2433429"/>
                        <a:gd name="connsiteX5" fmla="*/ 3828788 w 4233309"/>
                        <a:gd name="connsiteY5" fmla="*/ 2433429 h 2433429"/>
                        <a:gd name="connsiteX6" fmla="*/ 404521 w 4233309"/>
                        <a:gd name="connsiteY6" fmla="*/ 2433429 h 2433429"/>
                        <a:gd name="connsiteX7" fmla="*/ 0 w 4233309"/>
                        <a:gd name="connsiteY7" fmla="*/ 2028908 h 2433429"/>
                        <a:gd name="connsiteX8" fmla="*/ 0 w 4233309"/>
                        <a:gd name="connsiteY8" fmla="*/ 410871 h 2433429"/>
                        <a:gd name="connsiteX0" fmla="*/ 0 w 4233309"/>
                        <a:gd name="connsiteY0" fmla="*/ 410871 h 2433429"/>
                        <a:gd name="connsiteX1" fmla="*/ 404521 w 4233309"/>
                        <a:gd name="connsiteY1" fmla="*/ 6350 h 2433429"/>
                        <a:gd name="connsiteX2" fmla="*/ 793488 w 4233309"/>
                        <a:gd name="connsiteY2" fmla="*/ 0 h 2433429"/>
                        <a:gd name="connsiteX3" fmla="*/ 2696609 w 4233309"/>
                        <a:gd name="connsiteY3" fmla="*/ 1382421 h 2433429"/>
                        <a:gd name="connsiteX4" fmla="*/ 4233309 w 4233309"/>
                        <a:gd name="connsiteY4" fmla="*/ 2028908 h 2433429"/>
                        <a:gd name="connsiteX5" fmla="*/ 3828788 w 4233309"/>
                        <a:gd name="connsiteY5" fmla="*/ 2433429 h 2433429"/>
                        <a:gd name="connsiteX6" fmla="*/ 404521 w 4233309"/>
                        <a:gd name="connsiteY6" fmla="*/ 2433429 h 2433429"/>
                        <a:gd name="connsiteX7" fmla="*/ 0 w 4233309"/>
                        <a:gd name="connsiteY7" fmla="*/ 2028908 h 2433429"/>
                        <a:gd name="connsiteX8" fmla="*/ 0 w 4233309"/>
                        <a:gd name="connsiteY8" fmla="*/ 410871 h 2433429"/>
                        <a:gd name="connsiteX0" fmla="*/ 0 w 3828788"/>
                        <a:gd name="connsiteY0" fmla="*/ 410871 h 2433429"/>
                        <a:gd name="connsiteX1" fmla="*/ 404521 w 3828788"/>
                        <a:gd name="connsiteY1" fmla="*/ 6350 h 2433429"/>
                        <a:gd name="connsiteX2" fmla="*/ 793488 w 3828788"/>
                        <a:gd name="connsiteY2" fmla="*/ 0 h 2433429"/>
                        <a:gd name="connsiteX3" fmla="*/ 2696609 w 3828788"/>
                        <a:gd name="connsiteY3" fmla="*/ 1382421 h 2433429"/>
                        <a:gd name="connsiteX4" fmla="*/ 3828788 w 3828788"/>
                        <a:gd name="connsiteY4" fmla="*/ 2433429 h 2433429"/>
                        <a:gd name="connsiteX5" fmla="*/ 404521 w 3828788"/>
                        <a:gd name="connsiteY5" fmla="*/ 2433429 h 2433429"/>
                        <a:gd name="connsiteX6" fmla="*/ 0 w 3828788"/>
                        <a:gd name="connsiteY6" fmla="*/ 2028908 h 2433429"/>
                        <a:gd name="connsiteX7" fmla="*/ 0 w 3828788"/>
                        <a:gd name="connsiteY7" fmla="*/ 410871 h 2433429"/>
                        <a:gd name="connsiteX0" fmla="*/ 0 w 3830012"/>
                        <a:gd name="connsiteY0" fmla="*/ 410871 h 2433429"/>
                        <a:gd name="connsiteX1" fmla="*/ 404521 w 3830012"/>
                        <a:gd name="connsiteY1" fmla="*/ 6350 h 2433429"/>
                        <a:gd name="connsiteX2" fmla="*/ 793488 w 3830012"/>
                        <a:gd name="connsiteY2" fmla="*/ 0 h 2433429"/>
                        <a:gd name="connsiteX3" fmla="*/ 3828788 w 3830012"/>
                        <a:gd name="connsiteY3" fmla="*/ 2433429 h 2433429"/>
                        <a:gd name="connsiteX4" fmla="*/ 404521 w 3830012"/>
                        <a:gd name="connsiteY4" fmla="*/ 2433429 h 2433429"/>
                        <a:gd name="connsiteX5" fmla="*/ 0 w 3830012"/>
                        <a:gd name="connsiteY5" fmla="*/ 2028908 h 2433429"/>
                        <a:gd name="connsiteX6" fmla="*/ 0 w 3830012"/>
                        <a:gd name="connsiteY6" fmla="*/ 410871 h 2433429"/>
                        <a:gd name="connsiteX0" fmla="*/ 0 w 4094940"/>
                        <a:gd name="connsiteY0" fmla="*/ 410871 h 2434461"/>
                        <a:gd name="connsiteX1" fmla="*/ 404521 w 4094940"/>
                        <a:gd name="connsiteY1" fmla="*/ 6350 h 2434461"/>
                        <a:gd name="connsiteX2" fmla="*/ 793488 w 4094940"/>
                        <a:gd name="connsiteY2" fmla="*/ 0 h 2434461"/>
                        <a:gd name="connsiteX3" fmla="*/ 3501736 w 4094940"/>
                        <a:gd name="connsiteY3" fmla="*/ 2173079 h 2434461"/>
                        <a:gd name="connsiteX4" fmla="*/ 3828788 w 4094940"/>
                        <a:gd name="connsiteY4" fmla="*/ 2433429 h 2434461"/>
                        <a:gd name="connsiteX5" fmla="*/ 404521 w 4094940"/>
                        <a:gd name="connsiteY5" fmla="*/ 2433429 h 2434461"/>
                        <a:gd name="connsiteX6" fmla="*/ 0 w 4094940"/>
                        <a:gd name="connsiteY6" fmla="*/ 2028908 h 2434461"/>
                        <a:gd name="connsiteX7" fmla="*/ 0 w 4094940"/>
                        <a:gd name="connsiteY7" fmla="*/ 410871 h 2434461"/>
                        <a:gd name="connsiteX0" fmla="*/ 3828788 w 3828788"/>
                        <a:gd name="connsiteY0" fmla="*/ 2433429 h 2433429"/>
                        <a:gd name="connsiteX1" fmla="*/ 404521 w 3828788"/>
                        <a:gd name="connsiteY1" fmla="*/ 2433429 h 2433429"/>
                        <a:gd name="connsiteX2" fmla="*/ 0 w 3828788"/>
                        <a:gd name="connsiteY2" fmla="*/ 2028908 h 2433429"/>
                        <a:gd name="connsiteX3" fmla="*/ 0 w 3828788"/>
                        <a:gd name="connsiteY3" fmla="*/ 410871 h 2433429"/>
                        <a:gd name="connsiteX4" fmla="*/ 404521 w 3828788"/>
                        <a:gd name="connsiteY4" fmla="*/ 6350 h 2433429"/>
                        <a:gd name="connsiteX5" fmla="*/ 793488 w 3828788"/>
                        <a:gd name="connsiteY5" fmla="*/ 0 h 2433429"/>
                        <a:gd name="connsiteX6" fmla="*/ 3593176 w 3828788"/>
                        <a:gd name="connsiteY6" fmla="*/ 2264519 h 2433429"/>
                        <a:gd name="connsiteX0" fmla="*/ 3828788 w 3828788"/>
                        <a:gd name="connsiteY0" fmla="*/ 2433429 h 2433429"/>
                        <a:gd name="connsiteX1" fmla="*/ 404521 w 3828788"/>
                        <a:gd name="connsiteY1" fmla="*/ 2433429 h 2433429"/>
                        <a:gd name="connsiteX2" fmla="*/ 0 w 3828788"/>
                        <a:gd name="connsiteY2" fmla="*/ 2028908 h 2433429"/>
                        <a:gd name="connsiteX3" fmla="*/ 0 w 3828788"/>
                        <a:gd name="connsiteY3" fmla="*/ 410871 h 2433429"/>
                        <a:gd name="connsiteX4" fmla="*/ 404521 w 3828788"/>
                        <a:gd name="connsiteY4" fmla="*/ 6350 h 2433429"/>
                        <a:gd name="connsiteX5" fmla="*/ 793488 w 3828788"/>
                        <a:gd name="connsiteY5" fmla="*/ 0 h 2433429"/>
                        <a:gd name="connsiteX6" fmla="*/ 3828126 w 3828788"/>
                        <a:gd name="connsiteY6" fmla="*/ 2423269 h 2433429"/>
                        <a:gd name="connsiteX0" fmla="*/ 3828788 w 3828788"/>
                        <a:gd name="connsiteY0" fmla="*/ 2433429 h 2433429"/>
                        <a:gd name="connsiteX1" fmla="*/ 404521 w 3828788"/>
                        <a:gd name="connsiteY1" fmla="*/ 2433429 h 2433429"/>
                        <a:gd name="connsiteX2" fmla="*/ 0 w 3828788"/>
                        <a:gd name="connsiteY2" fmla="*/ 2028908 h 2433429"/>
                        <a:gd name="connsiteX3" fmla="*/ 0 w 3828788"/>
                        <a:gd name="connsiteY3" fmla="*/ 410871 h 2433429"/>
                        <a:gd name="connsiteX4" fmla="*/ 404521 w 3828788"/>
                        <a:gd name="connsiteY4" fmla="*/ 6350 h 2433429"/>
                        <a:gd name="connsiteX5" fmla="*/ 793488 w 3828788"/>
                        <a:gd name="connsiteY5" fmla="*/ 0 h 2433429"/>
                        <a:gd name="connsiteX6" fmla="*/ 3828126 w 3828788"/>
                        <a:gd name="connsiteY6" fmla="*/ 2423269 h 2433429"/>
                        <a:gd name="connsiteX0" fmla="*/ 3828788 w 3828788"/>
                        <a:gd name="connsiteY0" fmla="*/ 2427079 h 2427079"/>
                        <a:gd name="connsiteX1" fmla="*/ 404521 w 3828788"/>
                        <a:gd name="connsiteY1" fmla="*/ 2427079 h 2427079"/>
                        <a:gd name="connsiteX2" fmla="*/ 0 w 3828788"/>
                        <a:gd name="connsiteY2" fmla="*/ 2022558 h 2427079"/>
                        <a:gd name="connsiteX3" fmla="*/ 0 w 3828788"/>
                        <a:gd name="connsiteY3" fmla="*/ 404521 h 2427079"/>
                        <a:gd name="connsiteX4" fmla="*/ 404521 w 3828788"/>
                        <a:gd name="connsiteY4" fmla="*/ 0 h 2427079"/>
                        <a:gd name="connsiteX5" fmla="*/ 793488 w 3828788"/>
                        <a:gd name="connsiteY5" fmla="*/ 7938 h 2427079"/>
                        <a:gd name="connsiteX6" fmla="*/ 3828126 w 3828788"/>
                        <a:gd name="connsiteY6" fmla="*/ 2416919 h 2427079"/>
                        <a:gd name="connsiteX0" fmla="*/ 3828788 w 3828788"/>
                        <a:gd name="connsiteY0" fmla="*/ 2427079 h 2427079"/>
                        <a:gd name="connsiteX1" fmla="*/ 404521 w 3828788"/>
                        <a:gd name="connsiteY1" fmla="*/ 2427079 h 2427079"/>
                        <a:gd name="connsiteX2" fmla="*/ 0 w 3828788"/>
                        <a:gd name="connsiteY2" fmla="*/ 2022558 h 2427079"/>
                        <a:gd name="connsiteX3" fmla="*/ 0 w 3828788"/>
                        <a:gd name="connsiteY3" fmla="*/ 404521 h 2427079"/>
                        <a:gd name="connsiteX4" fmla="*/ 404521 w 3828788"/>
                        <a:gd name="connsiteY4" fmla="*/ 0 h 2427079"/>
                        <a:gd name="connsiteX5" fmla="*/ 793488 w 3828788"/>
                        <a:gd name="connsiteY5" fmla="*/ 7938 h 2427079"/>
                        <a:gd name="connsiteX6" fmla="*/ 3828126 w 3828788"/>
                        <a:gd name="connsiteY6" fmla="*/ 2416919 h 2427079"/>
                        <a:gd name="connsiteX0" fmla="*/ 3828788 w 3828788"/>
                        <a:gd name="connsiteY0" fmla="*/ 2419141 h 2419141"/>
                        <a:gd name="connsiteX1" fmla="*/ 404521 w 3828788"/>
                        <a:gd name="connsiteY1" fmla="*/ 2419141 h 2419141"/>
                        <a:gd name="connsiteX2" fmla="*/ 0 w 3828788"/>
                        <a:gd name="connsiteY2" fmla="*/ 2014620 h 2419141"/>
                        <a:gd name="connsiteX3" fmla="*/ 0 w 3828788"/>
                        <a:gd name="connsiteY3" fmla="*/ 396583 h 2419141"/>
                        <a:gd name="connsiteX4" fmla="*/ 401346 w 3828788"/>
                        <a:gd name="connsiteY4" fmla="*/ 11112 h 2419141"/>
                        <a:gd name="connsiteX5" fmla="*/ 793488 w 3828788"/>
                        <a:gd name="connsiteY5" fmla="*/ 0 h 2419141"/>
                        <a:gd name="connsiteX6" fmla="*/ 3828126 w 3828788"/>
                        <a:gd name="connsiteY6" fmla="*/ 2408981 h 2419141"/>
                        <a:gd name="connsiteX0" fmla="*/ 3828788 w 3828788"/>
                        <a:gd name="connsiteY0" fmla="*/ 2408029 h 2408029"/>
                        <a:gd name="connsiteX1" fmla="*/ 404521 w 3828788"/>
                        <a:gd name="connsiteY1" fmla="*/ 2408029 h 2408029"/>
                        <a:gd name="connsiteX2" fmla="*/ 0 w 3828788"/>
                        <a:gd name="connsiteY2" fmla="*/ 2003508 h 2408029"/>
                        <a:gd name="connsiteX3" fmla="*/ 0 w 3828788"/>
                        <a:gd name="connsiteY3" fmla="*/ 385471 h 2408029"/>
                        <a:gd name="connsiteX4" fmla="*/ 401346 w 3828788"/>
                        <a:gd name="connsiteY4" fmla="*/ 0 h 2408029"/>
                        <a:gd name="connsiteX5" fmla="*/ 796663 w 3828788"/>
                        <a:gd name="connsiteY5" fmla="*/ 1588 h 2408029"/>
                        <a:gd name="connsiteX6" fmla="*/ 3828126 w 3828788"/>
                        <a:gd name="connsiteY6" fmla="*/ 2397869 h 2408029"/>
                        <a:gd name="connsiteX0" fmla="*/ 3828788 w 3828788"/>
                        <a:gd name="connsiteY0" fmla="*/ 2408029 h 2408029"/>
                        <a:gd name="connsiteX1" fmla="*/ 352134 w 3828788"/>
                        <a:gd name="connsiteY1" fmla="*/ 2403267 h 2408029"/>
                        <a:gd name="connsiteX2" fmla="*/ 0 w 3828788"/>
                        <a:gd name="connsiteY2" fmla="*/ 2003508 h 2408029"/>
                        <a:gd name="connsiteX3" fmla="*/ 0 w 3828788"/>
                        <a:gd name="connsiteY3" fmla="*/ 385471 h 2408029"/>
                        <a:gd name="connsiteX4" fmla="*/ 401346 w 3828788"/>
                        <a:gd name="connsiteY4" fmla="*/ 0 h 2408029"/>
                        <a:gd name="connsiteX5" fmla="*/ 796663 w 3828788"/>
                        <a:gd name="connsiteY5" fmla="*/ 1588 h 2408029"/>
                        <a:gd name="connsiteX6" fmla="*/ 3828126 w 3828788"/>
                        <a:gd name="connsiteY6" fmla="*/ 2397869 h 2408029"/>
                        <a:gd name="connsiteX0" fmla="*/ 3828788 w 3828788"/>
                        <a:gd name="connsiteY0" fmla="*/ 2408029 h 2408029"/>
                        <a:gd name="connsiteX1" fmla="*/ 352134 w 3828788"/>
                        <a:gd name="connsiteY1" fmla="*/ 2403267 h 2408029"/>
                        <a:gd name="connsiteX2" fmla="*/ 0 w 3828788"/>
                        <a:gd name="connsiteY2" fmla="*/ 2003508 h 2408029"/>
                        <a:gd name="connsiteX3" fmla="*/ 0 w 3828788"/>
                        <a:gd name="connsiteY3" fmla="*/ 385471 h 2408029"/>
                        <a:gd name="connsiteX4" fmla="*/ 358483 w 3828788"/>
                        <a:gd name="connsiteY4" fmla="*/ 0 h 2408029"/>
                        <a:gd name="connsiteX5" fmla="*/ 796663 w 3828788"/>
                        <a:gd name="connsiteY5" fmla="*/ 1588 h 2408029"/>
                        <a:gd name="connsiteX6" fmla="*/ 3828126 w 3828788"/>
                        <a:gd name="connsiteY6" fmla="*/ 2397869 h 240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8788" h="2408029">
                          <a:moveTo>
                            <a:pt x="3828788" y="2408029"/>
                          </a:moveTo>
                          <a:lnTo>
                            <a:pt x="352134" y="2403267"/>
                          </a:lnTo>
                          <a:cubicBezTo>
                            <a:pt x="128723" y="2403267"/>
                            <a:pt x="0" y="2226919"/>
                            <a:pt x="0" y="2003508"/>
                          </a:cubicBezTo>
                          <a:lnTo>
                            <a:pt x="0" y="385471"/>
                          </a:lnTo>
                          <a:cubicBezTo>
                            <a:pt x="0" y="162060"/>
                            <a:pt x="135072" y="0"/>
                            <a:pt x="358483" y="0"/>
                          </a:cubicBezTo>
                          <a:lnTo>
                            <a:pt x="796663" y="1588"/>
                          </a:lnTo>
                          <a:cubicBezTo>
                            <a:pt x="1322390" y="381231"/>
                            <a:pt x="3230803" y="1900857"/>
                            <a:pt x="3828126" y="2397869"/>
                          </a:cubicBezTo>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220" name="TextBox 219"/>
                    <p:cNvSpPr txBox="1"/>
                    <p:nvPr/>
                  </p:nvSpPr>
                  <p:spPr>
                    <a:xfrm>
                      <a:off x="2500827" y="4030871"/>
                      <a:ext cx="1441079" cy="400109"/>
                    </a:xfrm>
                    <a:prstGeom prst="rect">
                      <a:avLst/>
                    </a:prstGeom>
                    <a:noFill/>
                  </p:spPr>
                  <p:txBody>
                    <a:bodyPr wrap="none" rtlCol="0">
                      <a:spAutoFit/>
                    </a:bodyPr>
                    <a:lstStyle/>
                    <a:p>
                      <a:pPr defTabSz="685783">
                        <a:defRPr/>
                      </a:pPr>
                      <a:r>
                        <a:rPr lang="en-US" sz="1350" b="1" dirty="0">
                          <a:solidFill>
                            <a:prstClr val="black"/>
                          </a:solidFill>
                          <a:effectLst>
                            <a:outerShdw blurRad="38100" dist="38100" dir="2700000" algn="tl">
                              <a:prstClr val="white">
                                <a:alpha val="43000"/>
                              </a:prstClr>
                            </a:outerShdw>
                          </a:effectLst>
                          <a:latin typeface="Calibri" panose="020F0502020204030204"/>
                        </a:rPr>
                        <a:t>Lesson Vault</a:t>
                      </a:r>
                    </a:p>
                  </p:txBody>
                </p:sp>
                <p:sp>
                  <p:nvSpPr>
                    <p:cNvPr id="230" name="Rectangle 229"/>
                    <p:cNvSpPr/>
                    <p:nvPr/>
                  </p:nvSpPr>
                  <p:spPr>
                    <a:xfrm>
                      <a:off x="1168768" y="5034094"/>
                      <a:ext cx="1365484"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Preparing for Command</a:t>
                      </a:r>
                    </a:p>
                  </p:txBody>
                </p:sp>
                <p:sp>
                  <p:nvSpPr>
                    <p:cNvPr id="231" name="Rectangle 230"/>
                    <p:cNvSpPr/>
                    <p:nvPr/>
                  </p:nvSpPr>
                  <p:spPr>
                    <a:xfrm>
                      <a:off x="1168768" y="4780350"/>
                      <a:ext cx="1306514"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Full-Range Leadership</a:t>
                      </a:r>
                    </a:p>
                  </p:txBody>
                </p:sp>
                <p:sp>
                  <p:nvSpPr>
                    <p:cNvPr id="232" name="Rectangle 231"/>
                    <p:cNvSpPr/>
                    <p:nvPr/>
                  </p:nvSpPr>
                  <p:spPr>
                    <a:xfrm>
                      <a:off x="1168768" y="5539302"/>
                      <a:ext cx="762450"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Followership</a:t>
                      </a:r>
                    </a:p>
                  </p:txBody>
                </p:sp>
                <p:sp>
                  <p:nvSpPr>
                    <p:cNvPr id="234" name="Rectangle 233"/>
                    <p:cNvSpPr/>
                    <p:nvPr/>
                  </p:nvSpPr>
                  <p:spPr>
                    <a:xfrm>
                      <a:off x="1168768" y="5286880"/>
                      <a:ext cx="1659434"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New Problems, New Thinking</a:t>
                      </a:r>
                    </a:p>
                  </p:txBody>
                </p:sp>
                <p:sp>
                  <p:nvSpPr>
                    <p:cNvPr id="229" name="Rectangle 228"/>
                    <p:cNvSpPr/>
                    <p:nvPr/>
                  </p:nvSpPr>
                  <p:spPr>
                    <a:xfrm>
                      <a:off x="1168768" y="4531249"/>
                      <a:ext cx="1093665"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srgbClr val="0000CC"/>
                          </a:solidFill>
                          <a:latin typeface="Arial Narrow" panose="020B0606020202030204" pitchFamily="34" charset="0"/>
                        </a:rPr>
                        <a:t>Role of the Flt/CC</a:t>
                      </a:r>
                    </a:p>
                  </p:txBody>
                </p:sp>
                <p:sp>
                  <p:nvSpPr>
                    <p:cNvPr id="240" name="Rectangle 239"/>
                    <p:cNvSpPr/>
                    <p:nvPr/>
                  </p:nvSpPr>
                  <p:spPr>
                    <a:xfrm>
                      <a:off x="2306965" y="5786408"/>
                      <a:ext cx="1076938"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err="1">
                          <a:solidFill>
                            <a:prstClr val="black"/>
                          </a:solidFill>
                          <a:latin typeface="Arial Narrow" panose="020B0606020202030204" pitchFamily="34" charset="0"/>
                        </a:rPr>
                        <a:t>Sr</a:t>
                      </a:r>
                      <a:r>
                        <a:rPr lang="en-US" sz="825" b="1" dirty="0">
                          <a:solidFill>
                            <a:prstClr val="black"/>
                          </a:solidFill>
                          <a:latin typeface="Arial Narrow" panose="020B0606020202030204" pitchFamily="34" charset="0"/>
                        </a:rPr>
                        <a:t> </a:t>
                      </a:r>
                      <a:r>
                        <a:rPr lang="en-US" sz="825" b="1" dirty="0" err="1">
                          <a:solidFill>
                            <a:prstClr val="black"/>
                          </a:solidFill>
                          <a:latin typeface="Arial Narrow" panose="020B0606020202030204" pitchFamily="34" charset="0"/>
                        </a:rPr>
                        <a:t>Ldr</a:t>
                      </a:r>
                      <a:r>
                        <a:rPr lang="en-US" sz="825" b="1" dirty="0">
                          <a:solidFill>
                            <a:prstClr val="black"/>
                          </a:solidFill>
                          <a:latin typeface="Arial Narrow" panose="020B0606020202030204" pitchFamily="34" charset="0"/>
                        </a:rPr>
                        <a:t> Perspective</a:t>
                      </a:r>
                    </a:p>
                  </p:txBody>
                </p:sp>
                <p:sp>
                  <p:nvSpPr>
                    <p:cNvPr id="241" name="Rectangle 240"/>
                    <p:cNvSpPr/>
                    <p:nvPr/>
                  </p:nvSpPr>
                  <p:spPr>
                    <a:xfrm>
                      <a:off x="1168768" y="6036786"/>
                      <a:ext cx="1705539"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Communications in Command</a:t>
                      </a:r>
                    </a:p>
                  </p:txBody>
                </p:sp>
                <p:sp>
                  <p:nvSpPr>
                    <p:cNvPr id="242" name="Rectangle 241"/>
                    <p:cNvSpPr/>
                    <p:nvPr/>
                  </p:nvSpPr>
                  <p:spPr>
                    <a:xfrm>
                      <a:off x="1481651" y="6286258"/>
                      <a:ext cx="1098466"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Mission Command</a:t>
                      </a:r>
                    </a:p>
                  </p:txBody>
                </p:sp>
                <p:sp>
                  <p:nvSpPr>
                    <p:cNvPr id="243" name="Rectangle 242"/>
                    <p:cNvSpPr/>
                    <p:nvPr/>
                  </p:nvSpPr>
                  <p:spPr>
                    <a:xfrm>
                      <a:off x="2640560" y="6284780"/>
                      <a:ext cx="902371"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Building Teams</a:t>
                      </a:r>
                    </a:p>
                  </p:txBody>
                </p:sp>
                <p:sp>
                  <p:nvSpPr>
                    <p:cNvPr id="244" name="Rectangle 243"/>
                    <p:cNvSpPr/>
                    <p:nvPr/>
                  </p:nvSpPr>
                  <p:spPr>
                    <a:xfrm>
                      <a:off x="2952032" y="6036786"/>
                      <a:ext cx="936370"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Leading Change</a:t>
                      </a:r>
                    </a:p>
                  </p:txBody>
                </p:sp>
                <p:sp>
                  <p:nvSpPr>
                    <p:cNvPr id="246" name="Rectangle 245"/>
                    <p:cNvSpPr/>
                    <p:nvPr/>
                  </p:nvSpPr>
                  <p:spPr>
                    <a:xfrm>
                      <a:off x="2002821" y="5538412"/>
                      <a:ext cx="1297566" cy="17816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Emotional Intelligence</a:t>
                      </a:r>
                    </a:p>
                  </p:txBody>
                </p:sp>
                <p:sp>
                  <p:nvSpPr>
                    <p:cNvPr id="247" name="Rectangle 246"/>
                    <p:cNvSpPr/>
                    <p:nvPr/>
                  </p:nvSpPr>
                  <p:spPr>
                    <a:xfrm>
                      <a:off x="1168768" y="5786408"/>
                      <a:ext cx="1074544"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Developing Others</a:t>
                      </a:r>
                    </a:p>
                  </p:txBody>
                </p:sp>
                <p:sp>
                  <p:nvSpPr>
                    <p:cNvPr id="249" name="Rectangle 248"/>
                    <p:cNvSpPr/>
                    <p:nvPr/>
                  </p:nvSpPr>
                  <p:spPr>
                    <a:xfrm>
                      <a:off x="3612685" y="6286258"/>
                      <a:ext cx="965683" cy="16459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srgbClr val="0000CC"/>
                          </a:solidFill>
                          <a:latin typeface="Arial Narrow" panose="020B0606020202030204" pitchFamily="34" charset="0"/>
                        </a:rPr>
                        <a:t>The Road Ahead</a:t>
                      </a:r>
                    </a:p>
                  </p:txBody>
                </p:sp>
                <p:sp>
                  <p:nvSpPr>
                    <p:cNvPr id="254" name="TextBox 253"/>
                    <p:cNvSpPr txBox="1"/>
                    <p:nvPr/>
                  </p:nvSpPr>
                  <p:spPr>
                    <a:xfrm rot="2302865">
                      <a:off x="2318801" y="5271255"/>
                      <a:ext cx="1983449" cy="215444"/>
                    </a:xfrm>
                    <a:prstGeom prst="rect">
                      <a:avLst/>
                    </a:prstGeom>
                    <a:noFill/>
                  </p:spPr>
                  <p:txBody>
                    <a:bodyPr wrap="none" lIns="0" tIns="0" rIns="0" bIns="0" rtlCol="0">
                      <a:spAutoFit/>
                    </a:bodyPr>
                    <a:lstStyle/>
                    <a:p>
                      <a:pPr defTabSz="685783">
                        <a:defRPr/>
                      </a:pPr>
                      <a:r>
                        <a:rPr lang="en-US" sz="1050" b="1" dirty="0">
                          <a:solidFill>
                            <a:prstClr val="black"/>
                          </a:solidFill>
                          <a:latin typeface="Calibri" panose="020F0502020204030204"/>
                        </a:rPr>
                        <a:t>LEADERSHIP          LESSONS</a:t>
                      </a:r>
                    </a:p>
                  </p:txBody>
                </p:sp>
                <p:sp>
                  <p:nvSpPr>
                    <p:cNvPr id="255" name="TextBox 254"/>
                    <p:cNvSpPr txBox="1"/>
                    <p:nvPr/>
                  </p:nvSpPr>
                  <p:spPr>
                    <a:xfrm rot="2302865">
                      <a:off x="2901844" y="5161212"/>
                      <a:ext cx="1451252" cy="215444"/>
                    </a:xfrm>
                    <a:prstGeom prst="rect">
                      <a:avLst/>
                    </a:prstGeom>
                    <a:noFill/>
                  </p:spPr>
                  <p:txBody>
                    <a:bodyPr wrap="none" lIns="0" tIns="0" rIns="0" bIns="0" rtlCol="0">
                      <a:spAutoFit/>
                    </a:bodyPr>
                    <a:lstStyle/>
                    <a:p>
                      <a:pPr defTabSz="685783">
                        <a:defRPr/>
                      </a:pPr>
                      <a:r>
                        <a:rPr lang="en-US" sz="1050" b="1" dirty="0">
                          <a:solidFill>
                            <a:srgbClr val="0000CC"/>
                          </a:solidFill>
                          <a:latin typeface="Calibri" panose="020F0502020204030204"/>
                        </a:rPr>
                        <a:t>LOCAL          GUIDES</a:t>
                      </a:r>
                    </a:p>
                  </p:txBody>
                </p:sp>
                <p:sp>
                  <p:nvSpPr>
                    <p:cNvPr id="258" name="Rectangle 257"/>
                    <p:cNvSpPr/>
                    <p:nvPr/>
                  </p:nvSpPr>
                  <p:spPr>
                    <a:xfrm>
                      <a:off x="2958689" y="4391986"/>
                      <a:ext cx="1374024"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Organizational Structure</a:t>
                      </a:r>
                    </a:p>
                  </p:txBody>
                </p:sp>
                <p:sp>
                  <p:nvSpPr>
                    <p:cNvPr id="260" name="Rectangle 259"/>
                    <p:cNvSpPr/>
                    <p:nvPr/>
                  </p:nvSpPr>
                  <p:spPr>
                    <a:xfrm>
                      <a:off x="4436068" y="4384346"/>
                      <a:ext cx="769385"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Org Heritage</a:t>
                      </a:r>
                    </a:p>
                  </p:txBody>
                </p:sp>
                <p:sp>
                  <p:nvSpPr>
                    <p:cNvPr id="261" name="Rectangle 260"/>
                    <p:cNvSpPr/>
                    <p:nvPr/>
                  </p:nvSpPr>
                  <p:spPr>
                    <a:xfrm>
                      <a:off x="3312385" y="4642399"/>
                      <a:ext cx="128612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Total Force Integration</a:t>
                      </a:r>
                    </a:p>
                  </p:txBody>
                </p:sp>
                <p:sp>
                  <p:nvSpPr>
                    <p:cNvPr id="263" name="Rectangle 262"/>
                    <p:cNvSpPr/>
                    <p:nvPr/>
                  </p:nvSpPr>
                  <p:spPr>
                    <a:xfrm>
                      <a:off x="4851534" y="4896356"/>
                      <a:ext cx="35678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OPRs</a:t>
                      </a:r>
                    </a:p>
                  </p:txBody>
                </p:sp>
                <p:sp>
                  <p:nvSpPr>
                    <p:cNvPr id="264" name="Rectangle 263"/>
                    <p:cNvSpPr/>
                    <p:nvPr/>
                  </p:nvSpPr>
                  <p:spPr>
                    <a:xfrm>
                      <a:off x="4150516" y="5387560"/>
                      <a:ext cx="1050118" cy="191329"/>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Leadership Panels</a:t>
                      </a:r>
                    </a:p>
                  </p:txBody>
                </p:sp>
                <p:sp>
                  <p:nvSpPr>
                    <p:cNvPr id="265" name="Rectangle 264"/>
                    <p:cNvSpPr/>
                    <p:nvPr/>
                  </p:nvSpPr>
                  <p:spPr>
                    <a:xfrm>
                      <a:off x="3873228" y="5149196"/>
                      <a:ext cx="1335095"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Discipline / NJP / UCMJ</a:t>
                      </a:r>
                    </a:p>
                  </p:txBody>
                </p:sp>
                <p:sp>
                  <p:nvSpPr>
                    <p:cNvPr id="267" name="Rectangle 266"/>
                    <p:cNvSpPr/>
                    <p:nvPr/>
                  </p:nvSpPr>
                  <p:spPr>
                    <a:xfrm>
                      <a:off x="4663490" y="4640966"/>
                      <a:ext cx="540470"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Funding</a:t>
                      </a:r>
                    </a:p>
                  </p:txBody>
                </p:sp>
                <p:sp>
                  <p:nvSpPr>
                    <p:cNvPr id="268" name="Rectangle 267"/>
                    <p:cNvSpPr/>
                    <p:nvPr/>
                  </p:nvSpPr>
                  <p:spPr>
                    <a:xfrm>
                      <a:off x="4475998" y="5630099"/>
                      <a:ext cx="727046"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Deployment</a:t>
                      </a:r>
                    </a:p>
                  </p:txBody>
                </p:sp>
                <p:sp>
                  <p:nvSpPr>
                    <p:cNvPr id="269" name="Rectangle 268"/>
                    <p:cNvSpPr/>
                    <p:nvPr/>
                  </p:nvSpPr>
                  <p:spPr>
                    <a:xfrm>
                      <a:off x="3476980" y="4896356"/>
                      <a:ext cx="1318789" cy="158545"/>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r>
                        <a:rPr lang="en-US" sz="825" b="1" dirty="0">
                          <a:solidFill>
                            <a:prstClr val="black"/>
                          </a:solidFill>
                          <a:latin typeface="Arial Narrow" panose="020B0606020202030204" pitchFamily="34" charset="0"/>
                        </a:rPr>
                        <a:t>Taking Care of Families</a:t>
                      </a:r>
                    </a:p>
                  </p:txBody>
                </p:sp>
                <p:sp>
                  <p:nvSpPr>
                    <p:cNvPr id="272" name="Rectangle 271"/>
                    <p:cNvSpPr/>
                    <p:nvPr/>
                  </p:nvSpPr>
                  <p:spPr>
                    <a:xfrm>
                      <a:off x="4908178" y="6370346"/>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74" name="Rectangle 273"/>
                    <p:cNvSpPr/>
                    <p:nvPr/>
                  </p:nvSpPr>
                  <p:spPr>
                    <a:xfrm>
                      <a:off x="4844993" y="6268707"/>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73" name="Rectangle 272"/>
                    <p:cNvSpPr/>
                    <p:nvPr/>
                  </p:nvSpPr>
                  <p:spPr>
                    <a:xfrm>
                      <a:off x="4781808" y="6167068"/>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71" name="Rectangle 270"/>
                    <p:cNvSpPr/>
                    <p:nvPr/>
                  </p:nvSpPr>
                  <p:spPr>
                    <a:xfrm>
                      <a:off x="4718624" y="6065429"/>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75" name="Rectangle 274"/>
                    <p:cNvSpPr/>
                    <p:nvPr/>
                  </p:nvSpPr>
                  <p:spPr>
                    <a:xfrm>
                      <a:off x="4655440" y="5963790"/>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62" name="Rectangle 261"/>
                    <p:cNvSpPr/>
                    <p:nvPr/>
                  </p:nvSpPr>
                  <p:spPr>
                    <a:xfrm>
                      <a:off x="4584304" y="5885936"/>
                      <a:ext cx="457819" cy="164592"/>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783">
                        <a:defRPr/>
                      </a:pPr>
                      <a:endParaRPr lang="en-US" sz="825" b="1" dirty="0">
                        <a:solidFill>
                          <a:prstClr val="black"/>
                        </a:solidFill>
                        <a:latin typeface="Arial Narrow" panose="020B0606020202030204" pitchFamily="34" charset="0"/>
                      </a:endParaRPr>
                    </a:p>
                  </p:txBody>
                </p:sp>
                <p:sp>
                  <p:nvSpPr>
                    <p:cNvPr id="270" name="TextBox 269"/>
                    <p:cNvSpPr txBox="1"/>
                    <p:nvPr/>
                  </p:nvSpPr>
                  <p:spPr>
                    <a:xfrm>
                      <a:off x="4637854" y="5819455"/>
                      <a:ext cx="322739" cy="276999"/>
                    </a:xfrm>
                    <a:prstGeom prst="rect">
                      <a:avLst/>
                    </a:prstGeom>
                    <a:noFill/>
                  </p:spPr>
                  <p:txBody>
                    <a:bodyPr wrap="none" lIns="0" tIns="0" rIns="0" bIns="0" rtlCol="0">
                      <a:spAutoFit/>
                    </a:bodyPr>
                    <a:lstStyle/>
                    <a:p>
                      <a:pPr defTabSz="685783">
                        <a:defRPr/>
                      </a:pPr>
                      <a:r>
                        <a:rPr lang="en-US" sz="1050" b="1" dirty="0">
                          <a:solidFill>
                            <a:srgbClr val="0000CC"/>
                          </a:solidFill>
                          <a:latin typeface="Calibri" panose="020F0502020204030204"/>
                        </a:rPr>
                        <a:t>+ </a:t>
                      </a:r>
                      <a:r>
                        <a:rPr lang="en-US" sz="1350" b="1" dirty="0">
                          <a:solidFill>
                            <a:srgbClr val="0000CC"/>
                          </a:solidFill>
                          <a:latin typeface="Calibri" panose="020F0502020204030204"/>
                        </a:rPr>
                        <a:t>∞</a:t>
                      </a:r>
                    </a:p>
                  </p:txBody>
                </p:sp>
                <p:cxnSp>
                  <p:nvCxnSpPr>
                    <p:cNvPr id="49" name="Straight Arrow Connector 48"/>
                    <p:cNvCxnSpPr/>
                    <p:nvPr/>
                  </p:nvCxnSpPr>
                  <p:spPr>
                    <a:xfrm>
                      <a:off x="4833097" y="6039305"/>
                      <a:ext cx="337329" cy="438484"/>
                    </a:xfrm>
                    <a:prstGeom prst="straightConnector1">
                      <a:avLst/>
                    </a:prstGeom>
                    <a:ln w="254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Rectangle 71"/>
                  <p:cNvSpPr/>
                  <p:nvPr/>
                </p:nvSpPr>
                <p:spPr>
                  <a:xfrm rot="21278338">
                    <a:off x="1764976" y="3435361"/>
                    <a:ext cx="1696031" cy="335233"/>
                  </a:xfrm>
                  <a:prstGeom prst="rect">
                    <a:avLst/>
                  </a:prstGeom>
                  <a:noFill/>
                </p:spPr>
                <p:txBody>
                  <a:bodyPr spcFirstLastPara="1" wrap="none" lIns="68580" tIns="34290" rIns="68580" bIns="34290" numCol="1">
                    <a:prstTxWarp prst="textArchUp">
                      <a:avLst/>
                    </a:prstTxWarp>
                    <a:spAutoFit/>
                  </a:bodyPr>
                  <a:lstStyle/>
                  <a:p>
                    <a:pPr algn="ctr" defTabSz="685783">
                      <a:defRPr/>
                    </a:pPr>
                    <a:r>
                      <a:rPr lang="en-US" sz="975" b="1" dirty="0">
                        <a:ln w="0"/>
                        <a:solidFill>
                          <a:prstClr val="black"/>
                        </a:solidFill>
                        <a:latin typeface="Calibri" panose="020F0502020204030204"/>
                      </a:rPr>
                      <a:t>develops, maintains</a:t>
                    </a:r>
                  </a:p>
                </p:txBody>
              </p:sp>
              <p:sp>
                <p:nvSpPr>
                  <p:cNvPr id="289" name="Rectangle 288"/>
                  <p:cNvSpPr/>
                  <p:nvPr/>
                </p:nvSpPr>
                <p:spPr>
                  <a:xfrm>
                    <a:off x="3582168" y="3657517"/>
                    <a:ext cx="966077" cy="467223"/>
                  </a:xfrm>
                  <a:prstGeom prst="rect">
                    <a:avLst/>
                  </a:prstGeom>
                  <a:noFill/>
                </p:spPr>
                <p:txBody>
                  <a:bodyPr wrap="none" lIns="0" tIns="0" rIns="0" bIns="0">
                    <a:spAutoFit/>
                  </a:bodyPr>
                  <a:lstStyle/>
                  <a:p>
                    <a:pPr algn="ctr" defTabSz="685783">
                      <a:lnSpc>
                        <a:spcPts val="900"/>
                      </a:lnSpc>
                      <a:defRPr/>
                    </a:pPr>
                    <a:r>
                      <a:rPr lang="en-US" sz="975" b="1" dirty="0">
                        <a:ln w="0"/>
                        <a:solidFill>
                          <a:prstClr val="black"/>
                        </a:solidFill>
                        <a:latin typeface="Calibri" panose="020F0502020204030204"/>
                      </a:rPr>
                      <a:t>provides</a:t>
                    </a:r>
                  </a:p>
                  <a:p>
                    <a:pPr algn="ctr" defTabSz="685783">
                      <a:lnSpc>
                        <a:spcPts val="900"/>
                      </a:lnSpc>
                      <a:defRPr/>
                    </a:pPr>
                    <a:r>
                      <a:rPr lang="en-US" sz="975" b="1" dirty="0">
                        <a:ln w="0"/>
                        <a:solidFill>
                          <a:prstClr val="black"/>
                        </a:solidFill>
                        <a:latin typeface="Calibri" panose="020F0502020204030204"/>
                      </a:rPr>
                      <a:t>lesson guides,</a:t>
                    </a:r>
                  </a:p>
                  <a:p>
                    <a:pPr algn="ctr" defTabSz="685783">
                      <a:lnSpc>
                        <a:spcPts val="900"/>
                      </a:lnSpc>
                      <a:defRPr/>
                    </a:pPr>
                    <a:r>
                      <a:rPr lang="en-US" sz="975" b="1" dirty="0">
                        <a:ln w="0"/>
                        <a:solidFill>
                          <a:prstClr val="black"/>
                        </a:solidFill>
                        <a:latin typeface="Calibri" panose="020F0502020204030204"/>
                      </a:rPr>
                      <a:t>curates</a:t>
                    </a:r>
                  </a:p>
                </p:txBody>
              </p:sp>
              <p:sp>
                <p:nvSpPr>
                  <p:cNvPr id="64" name="Freeform 63"/>
                  <p:cNvSpPr/>
                  <p:nvPr/>
                </p:nvSpPr>
                <p:spPr>
                  <a:xfrm>
                    <a:off x="4562574" y="3930979"/>
                    <a:ext cx="301658" cy="75415"/>
                  </a:xfrm>
                  <a:custGeom>
                    <a:avLst/>
                    <a:gdLst>
                      <a:gd name="connsiteX0" fmla="*/ 301658 w 301658"/>
                      <a:gd name="connsiteY0" fmla="*/ 75415 h 75415"/>
                      <a:gd name="connsiteX1" fmla="*/ 0 w 301658"/>
                      <a:gd name="connsiteY1" fmla="*/ 0 h 75415"/>
                    </a:gdLst>
                    <a:ahLst/>
                    <a:cxnLst>
                      <a:cxn ang="0">
                        <a:pos x="connsiteX0" y="connsiteY0"/>
                      </a:cxn>
                      <a:cxn ang="0">
                        <a:pos x="connsiteX1" y="connsiteY1"/>
                      </a:cxn>
                    </a:cxnLst>
                    <a:rect l="l" t="t" r="r" b="b"/>
                    <a:pathLst>
                      <a:path w="301658" h="75415">
                        <a:moveTo>
                          <a:pt x="301658" y="75415"/>
                        </a:moveTo>
                        <a:lnTo>
                          <a:pt x="0" y="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65" name="Freeform 64"/>
                  <p:cNvSpPr/>
                  <p:nvPr/>
                </p:nvSpPr>
                <p:spPr>
                  <a:xfrm>
                    <a:off x="3148554" y="3883845"/>
                    <a:ext cx="405352" cy="527901"/>
                  </a:xfrm>
                  <a:custGeom>
                    <a:avLst/>
                    <a:gdLst>
                      <a:gd name="connsiteX0" fmla="*/ 405352 w 405352"/>
                      <a:gd name="connsiteY0" fmla="*/ 0 h 527901"/>
                      <a:gd name="connsiteX1" fmla="*/ 150828 w 405352"/>
                      <a:gd name="connsiteY1" fmla="*/ 131976 h 527901"/>
                      <a:gd name="connsiteX2" fmla="*/ 0 w 405352"/>
                      <a:gd name="connsiteY2" fmla="*/ 527901 h 527901"/>
                    </a:gdLst>
                    <a:ahLst/>
                    <a:cxnLst>
                      <a:cxn ang="0">
                        <a:pos x="connsiteX0" y="connsiteY0"/>
                      </a:cxn>
                      <a:cxn ang="0">
                        <a:pos x="connsiteX1" y="connsiteY1"/>
                      </a:cxn>
                      <a:cxn ang="0">
                        <a:pos x="connsiteX2" y="connsiteY2"/>
                      </a:cxn>
                    </a:cxnLst>
                    <a:rect l="l" t="t" r="r" b="b"/>
                    <a:pathLst>
                      <a:path w="405352" h="527901">
                        <a:moveTo>
                          <a:pt x="405352" y="0"/>
                        </a:moveTo>
                        <a:cubicBezTo>
                          <a:pt x="311869" y="21996"/>
                          <a:pt x="218387" y="43993"/>
                          <a:pt x="150828" y="131976"/>
                        </a:cubicBezTo>
                        <a:cubicBezTo>
                          <a:pt x="83269" y="219959"/>
                          <a:pt x="41634" y="373930"/>
                          <a:pt x="0" y="527901"/>
                        </a:cubicBezTo>
                      </a:path>
                    </a:pathLst>
                  </a:custGeom>
                  <a:noFill/>
                  <a:ln w="25400">
                    <a:solidFill>
                      <a:srgbClr val="00B05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66" name="Freeform 65"/>
                  <p:cNvSpPr/>
                  <p:nvPr/>
                </p:nvSpPr>
                <p:spPr>
                  <a:xfrm>
                    <a:off x="612743" y="3297274"/>
                    <a:ext cx="4336330" cy="1133327"/>
                  </a:xfrm>
                  <a:custGeom>
                    <a:avLst/>
                    <a:gdLst>
                      <a:gd name="connsiteX0" fmla="*/ 4336330 w 4336330"/>
                      <a:gd name="connsiteY0" fmla="*/ 558291 h 1133327"/>
                      <a:gd name="connsiteX1" fmla="*/ 3638747 w 4336330"/>
                      <a:gd name="connsiteY1" fmla="*/ 143512 h 1133327"/>
                      <a:gd name="connsiteX2" fmla="*/ 2601798 w 4336330"/>
                      <a:gd name="connsiteY2" fmla="*/ 2110 h 1133327"/>
                      <a:gd name="connsiteX3" fmla="*/ 1517716 w 4336330"/>
                      <a:gd name="connsiteY3" fmla="*/ 77524 h 1133327"/>
                      <a:gd name="connsiteX4" fmla="*/ 782425 w 4336330"/>
                      <a:gd name="connsiteY4" fmla="*/ 322621 h 1133327"/>
                      <a:gd name="connsiteX5" fmla="*/ 197963 w 4336330"/>
                      <a:gd name="connsiteY5" fmla="*/ 727974 h 1133327"/>
                      <a:gd name="connsiteX6" fmla="*/ 0 w 4336330"/>
                      <a:gd name="connsiteY6" fmla="*/ 1133327 h 113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6330" h="1133327">
                        <a:moveTo>
                          <a:pt x="4336330" y="558291"/>
                        </a:moveTo>
                        <a:cubicBezTo>
                          <a:pt x="4132083" y="397250"/>
                          <a:pt x="3927836" y="236209"/>
                          <a:pt x="3638747" y="143512"/>
                        </a:cubicBezTo>
                        <a:cubicBezTo>
                          <a:pt x="3349658" y="50815"/>
                          <a:pt x="2955303" y="13108"/>
                          <a:pt x="2601798" y="2110"/>
                        </a:cubicBezTo>
                        <a:cubicBezTo>
                          <a:pt x="2248293" y="-8888"/>
                          <a:pt x="1820945" y="24106"/>
                          <a:pt x="1517716" y="77524"/>
                        </a:cubicBezTo>
                        <a:cubicBezTo>
                          <a:pt x="1214487" y="130942"/>
                          <a:pt x="1002384" y="214213"/>
                          <a:pt x="782425" y="322621"/>
                        </a:cubicBezTo>
                        <a:cubicBezTo>
                          <a:pt x="562466" y="431029"/>
                          <a:pt x="328367" y="592856"/>
                          <a:pt x="197963" y="727974"/>
                        </a:cubicBezTo>
                        <a:cubicBezTo>
                          <a:pt x="67559" y="863092"/>
                          <a:pt x="33779" y="998209"/>
                          <a:pt x="0" y="1133327"/>
                        </a:cubicBezTo>
                      </a:path>
                    </a:pathLst>
                  </a:custGeom>
                  <a:noFill/>
                  <a:ln w="25400">
                    <a:solidFill>
                      <a:srgbClr val="00B050"/>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pic>
              <p:nvPicPr>
                <p:cNvPr id="287" name="Picture 286" descr="File:&lt;strong&gt;Collaboration&lt;/strong&gt; logo V2.svg"/>
                <p:cNvPicPr>
                  <a:picLocks noChangeAspect="1"/>
                </p:cNvPicPr>
                <p:nvPr/>
              </p:nvPicPr>
              <p:blipFill>
                <a:blip r:embed="rId12" cstate="screen">
                  <a:extLst>
                    <a:ext uri="{BEBA8EAE-BF5A-486C-A8C5-ECC9F3942E4B}">
                      <a14:imgProps xmlns:a14="http://schemas.microsoft.com/office/drawing/2010/main">
                        <a14:imgLayer r:embed="rId13">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391071">
                  <a:off x="2309704" y="5447609"/>
                  <a:ext cx="458752" cy="310621"/>
                </a:xfrm>
                <a:prstGeom prst="rect">
                  <a:avLst/>
                </a:prstGeom>
              </p:spPr>
            </p:pic>
          </p:grpSp>
        </p:grpSp>
      </p:grpSp>
      <p:grpSp>
        <p:nvGrpSpPr>
          <p:cNvPr id="4" name="Group 3"/>
          <p:cNvGrpSpPr/>
          <p:nvPr/>
        </p:nvGrpSpPr>
        <p:grpSpPr>
          <a:xfrm rot="2318152">
            <a:off x="3258337" y="4174411"/>
            <a:ext cx="1315077" cy="557711"/>
            <a:chOff x="4105871" y="3470399"/>
            <a:chExt cx="1753436" cy="743614"/>
          </a:xfrm>
        </p:grpSpPr>
        <p:sp>
          <p:nvSpPr>
            <p:cNvPr id="302" name="TextBox 301"/>
            <p:cNvSpPr txBox="1"/>
            <p:nvPr/>
          </p:nvSpPr>
          <p:spPr>
            <a:xfrm rot="19281848">
              <a:off x="4331059" y="3488062"/>
              <a:ext cx="1370460" cy="338554"/>
            </a:xfrm>
            <a:prstGeom prst="rect">
              <a:avLst/>
            </a:prstGeom>
            <a:noFill/>
          </p:spPr>
          <p:txBody>
            <a:bodyPr wrap="none" rtlCol="0">
              <a:spAutoFit/>
            </a:bodyPr>
            <a:lstStyle/>
            <a:p>
              <a:pPr algn="ctr" defTabSz="685783">
                <a:defRPr/>
              </a:pPr>
              <a:r>
                <a:rPr lang="en-US" sz="1050" b="1" dirty="0">
                  <a:solidFill>
                    <a:prstClr val="black"/>
                  </a:solidFill>
                  <a:latin typeface="Calibri" panose="020F0502020204030204"/>
                </a:rPr>
                <a:t>selects content</a:t>
              </a:r>
            </a:p>
          </p:txBody>
        </p:sp>
        <p:grpSp>
          <p:nvGrpSpPr>
            <p:cNvPr id="314" name="Group 313"/>
            <p:cNvGrpSpPr/>
            <p:nvPr/>
          </p:nvGrpSpPr>
          <p:grpSpPr>
            <a:xfrm>
              <a:off x="4655758" y="3470399"/>
              <a:ext cx="1033037" cy="743614"/>
              <a:chOff x="5994026" y="2545521"/>
              <a:chExt cx="1033037" cy="743614"/>
            </a:xfrm>
          </p:grpSpPr>
          <p:sp>
            <p:nvSpPr>
              <p:cNvPr id="315" name="Rectangle 314"/>
              <p:cNvSpPr/>
              <p:nvPr/>
            </p:nvSpPr>
            <p:spPr>
              <a:xfrm rot="19281848">
                <a:off x="5994026" y="3151975"/>
                <a:ext cx="274320" cy="13716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16" name="Rectangle 315"/>
              <p:cNvSpPr/>
              <p:nvPr/>
            </p:nvSpPr>
            <p:spPr>
              <a:xfrm rot="19281848">
                <a:off x="6246931" y="2949818"/>
                <a:ext cx="274320" cy="137160"/>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17" name="Rectangle 316"/>
              <p:cNvSpPr/>
              <p:nvPr/>
            </p:nvSpPr>
            <p:spPr>
              <a:xfrm rot="8481848">
                <a:off x="6499837" y="2747667"/>
                <a:ext cx="274320" cy="13716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318" name="Rectangle 317"/>
              <p:cNvSpPr/>
              <p:nvPr/>
            </p:nvSpPr>
            <p:spPr>
              <a:xfrm rot="8481848">
                <a:off x="6752743" y="2545521"/>
                <a:ext cx="274320" cy="137160"/>
              </a:xfrm>
              <a:prstGeom prst="rect">
                <a:avLst/>
              </a:prstGeom>
              <a:solidFill>
                <a:srgbClr val="FFFFCC"/>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cxnSp>
          <p:nvCxnSpPr>
            <p:cNvPr id="86" name="Straight Arrow Connector 85"/>
            <p:cNvCxnSpPr>
              <a:stCxn id="184" idx="1"/>
            </p:cNvCxnSpPr>
            <p:nvPr/>
          </p:nvCxnSpPr>
          <p:spPr>
            <a:xfrm rot="19281848" flipH="1">
              <a:off x="4105871" y="3804357"/>
              <a:ext cx="1753436" cy="16528"/>
            </a:xfrm>
            <a:prstGeom prst="straightConnector1">
              <a:avLst/>
            </a:prstGeom>
            <a:ln w="254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91" name="Right Triangle 75"/>
          <p:cNvSpPr/>
          <p:nvPr/>
        </p:nvSpPr>
        <p:spPr>
          <a:xfrm rot="10800000" flipH="1">
            <a:off x="15386" y="655166"/>
            <a:ext cx="5074635" cy="2336751"/>
          </a:xfrm>
          <a:custGeom>
            <a:avLst/>
            <a:gdLst>
              <a:gd name="connsiteX0" fmla="*/ 0 w 1245345"/>
              <a:gd name="connsiteY0" fmla="*/ 1084827 h 1084827"/>
              <a:gd name="connsiteX1" fmla="*/ 0 w 1245345"/>
              <a:gd name="connsiteY1" fmla="*/ 0 h 1084827"/>
              <a:gd name="connsiteX2" fmla="*/ 1245345 w 1245345"/>
              <a:gd name="connsiteY2" fmla="*/ 1084827 h 1084827"/>
              <a:gd name="connsiteX3" fmla="*/ 0 w 1245345"/>
              <a:gd name="connsiteY3" fmla="*/ 1084827 h 1084827"/>
              <a:gd name="connsiteX0" fmla="*/ 0 w 1245345"/>
              <a:gd name="connsiteY0" fmla="*/ 1084827 h 1084827"/>
              <a:gd name="connsiteX1" fmla="*/ 0 w 1245345"/>
              <a:gd name="connsiteY1" fmla="*/ 0 h 1084827"/>
              <a:gd name="connsiteX2" fmla="*/ 1245345 w 1245345"/>
              <a:gd name="connsiteY2" fmla="*/ 1084827 h 1084827"/>
              <a:gd name="connsiteX3" fmla="*/ 0 w 1245345"/>
              <a:gd name="connsiteY3" fmla="*/ 1084827 h 1084827"/>
              <a:gd name="connsiteX0" fmla="*/ 0 w 1261121"/>
              <a:gd name="connsiteY0" fmla="*/ 1103075 h 1103075"/>
              <a:gd name="connsiteX1" fmla="*/ 0 w 1261121"/>
              <a:gd name="connsiteY1" fmla="*/ 18248 h 1103075"/>
              <a:gd name="connsiteX2" fmla="*/ 657496 w 1261121"/>
              <a:gd name="connsiteY2" fmla="*/ 471009 h 1103075"/>
              <a:gd name="connsiteX3" fmla="*/ 1245345 w 1261121"/>
              <a:gd name="connsiteY3" fmla="*/ 1103075 h 1103075"/>
              <a:gd name="connsiteX4" fmla="*/ 0 w 1261121"/>
              <a:gd name="connsiteY4" fmla="*/ 1103075 h 1103075"/>
              <a:gd name="connsiteX0" fmla="*/ 0 w 1256024"/>
              <a:gd name="connsiteY0" fmla="*/ 1095861 h 1095861"/>
              <a:gd name="connsiteX1" fmla="*/ 0 w 1256024"/>
              <a:gd name="connsiteY1" fmla="*/ 11034 h 1095861"/>
              <a:gd name="connsiteX2" fmla="*/ 382288 w 1256024"/>
              <a:gd name="connsiteY2" fmla="*/ 765636 h 1095861"/>
              <a:gd name="connsiteX3" fmla="*/ 1245345 w 1256024"/>
              <a:gd name="connsiteY3" fmla="*/ 1095861 h 1095861"/>
              <a:gd name="connsiteX4" fmla="*/ 0 w 1256024"/>
              <a:gd name="connsiteY4" fmla="*/ 1095861 h 1095861"/>
              <a:gd name="connsiteX0" fmla="*/ 0 w 1245345"/>
              <a:gd name="connsiteY0" fmla="*/ 1095861 h 1095861"/>
              <a:gd name="connsiteX1" fmla="*/ 0 w 1245345"/>
              <a:gd name="connsiteY1" fmla="*/ 11034 h 1095861"/>
              <a:gd name="connsiteX2" fmla="*/ 382288 w 1245345"/>
              <a:gd name="connsiteY2" fmla="*/ 765636 h 1095861"/>
              <a:gd name="connsiteX3" fmla="*/ 1245345 w 1245345"/>
              <a:gd name="connsiteY3" fmla="*/ 1095861 h 1095861"/>
              <a:gd name="connsiteX4" fmla="*/ 0 w 1245345"/>
              <a:gd name="connsiteY4" fmla="*/ 1095861 h 1095861"/>
              <a:gd name="connsiteX0" fmla="*/ 0 w 1245345"/>
              <a:gd name="connsiteY0" fmla="*/ 1084827 h 1084827"/>
              <a:gd name="connsiteX1" fmla="*/ 0 w 1245345"/>
              <a:gd name="connsiteY1" fmla="*/ 0 h 1084827"/>
              <a:gd name="connsiteX2" fmla="*/ 382288 w 1245345"/>
              <a:gd name="connsiteY2" fmla="*/ 754602 h 1084827"/>
              <a:gd name="connsiteX3" fmla="*/ 1245345 w 1245345"/>
              <a:gd name="connsiteY3" fmla="*/ 1084827 h 1084827"/>
              <a:gd name="connsiteX4" fmla="*/ 0 w 1245345"/>
              <a:gd name="connsiteY4" fmla="*/ 1084827 h 1084827"/>
              <a:gd name="connsiteX0" fmla="*/ 0 w 1245345"/>
              <a:gd name="connsiteY0" fmla="*/ 1084827 h 1084827"/>
              <a:gd name="connsiteX1" fmla="*/ 0 w 1245345"/>
              <a:gd name="connsiteY1" fmla="*/ 0 h 1084827"/>
              <a:gd name="connsiteX2" fmla="*/ 408921 w 1245345"/>
              <a:gd name="connsiteY2" fmla="*/ 701335 h 1084827"/>
              <a:gd name="connsiteX3" fmla="*/ 1245345 w 1245345"/>
              <a:gd name="connsiteY3" fmla="*/ 1084827 h 1084827"/>
              <a:gd name="connsiteX4" fmla="*/ 0 w 1245345"/>
              <a:gd name="connsiteY4" fmla="*/ 1084827 h 1084827"/>
              <a:gd name="connsiteX0" fmla="*/ 0 w 1245345"/>
              <a:gd name="connsiteY0" fmla="*/ 1084827 h 1084827"/>
              <a:gd name="connsiteX1" fmla="*/ 0 w 1245345"/>
              <a:gd name="connsiteY1" fmla="*/ 0 h 1084827"/>
              <a:gd name="connsiteX2" fmla="*/ 419179 w 1245345"/>
              <a:gd name="connsiteY2" fmla="*/ 676838 h 1084827"/>
              <a:gd name="connsiteX3" fmla="*/ 1245345 w 1245345"/>
              <a:gd name="connsiteY3" fmla="*/ 1084827 h 1084827"/>
              <a:gd name="connsiteX4" fmla="*/ 0 w 1245345"/>
              <a:gd name="connsiteY4" fmla="*/ 1084827 h 108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345" h="1084827">
                <a:moveTo>
                  <a:pt x="0" y="1084827"/>
                </a:moveTo>
                <a:lnTo>
                  <a:pt x="0" y="0"/>
                </a:lnTo>
                <a:cubicBezTo>
                  <a:pt x="100705" y="276396"/>
                  <a:pt x="211622" y="496034"/>
                  <a:pt x="419179" y="676838"/>
                </a:cubicBezTo>
                <a:cubicBezTo>
                  <a:pt x="626736" y="857642"/>
                  <a:pt x="875533" y="997239"/>
                  <a:pt x="1245345" y="1084827"/>
                </a:cubicBezTo>
                <a:lnTo>
                  <a:pt x="0" y="1084827"/>
                </a:lnTo>
                <a:close/>
              </a:path>
            </a:pathLst>
          </a:custGeom>
          <a:solidFill>
            <a:srgbClr val="00B050">
              <a:alpha val="1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nvGrpSpPr>
          <p:cNvPr id="228" name="Group 227"/>
          <p:cNvGrpSpPr/>
          <p:nvPr/>
        </p:nvGrpSpPr>
        <p:grpSpPr>
          <a:xfrm>
            <a:off x="6202159" y="3092509"/>
            <a:ext cx="641522" cy="507085"/>
            <a:chOff x="8269539" y="4123343"/>
            <a:chExt cx="855360" cy="676113"/>
          </a:xfrm>
        </p:grpSpPr>
        <p:sp>
          <p:nvSpPr>
            <p:cNvPr id="366" name="TextBox 365"/>
            <p:cNvSpPr txBox="1"/>
            <p:nvPr/>
          </p:nvSpPr>
          <p:spPr>
            <a:xfrm>
              <a:off x="8269539" y="4278895"/>
              <a:ext cx="855360" cy="285891"/>
            </a:xfrm>
            <a:prstGeom prst="rect">
              <a:avLst/>
            </a:prstGeom>
            <a:noFill/>
          </p:spPr>
          <p:txBody>
            <a:bodyPr wrap="none" rtlCol="0">
              <a:spAutoFit/>
            </a:bodyPr>
            <a:lstStyle/>
            <a:p>
              <a:pPr algn="ctr" defTabSz="685783">
                <a:lnSpc>
                  <a:spcPts val="900"/>
                </a:lnSpc>
                <a:defRPr/>
              </a:pPr>
              <a:r>
                <a:rPr lang="en-US" sz="1050" b="1" i="1" dirty="0">
                  <a:solidFill>
                    <a:prstClr val="black"/>
                  </a:solidFill>
                  <a:latin typeface="Calibri" panose="020F0502020204030204"/>
                </a:rPr>
                <a:t>Engage!</a:t>
              </a:r>
            </a:p>
          </p:txBody>
        </p:sp>
        <p:cxnSp>
          <p:nvCxnSpPr>
            <p:cNvPr id="221" name="Straight Arrow Connector 220"/>
            <p:cNvCxnSpPr/>
            <p:nvPr/>
          </p:nvCxnSpPr>
          <p:spPr>
            <a:xfrm>
              <a:off x="8469236" y="4123343"/>
              <a:ext cx="120447" cy="169004"/>
            </a:xfrm>
            <a:prstGeom prst="straightConnector1">
              <a:avLst/>
            </a:prstGeom>
            <a:ln w="50800">
              <a:solidFill>
                <a:srgbClr val="0000CC"/>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a:off x="8719565" y="4496837"/>
              <a:ext cx="215673" cy="302619"/>
            </a:xfrm>
            <a:prstGeom prst="straightConnector1">
              <a:avLst/>
            </a:prstGeom>
            <a:ln w="50800">
              <a:solidFill>
                <a:srgbClr val="0000CC"/>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36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6"/>
                                        </p:tgtEl>
                                        <p:attrNameLst>
                                          <p:attrName>style.visibility</p:attrName>
                                        </p:attrNameLst>
                                      </p:cBhvr>
                                      <p:to>
                                        <p:strVal val="visible"/>
                                      </p:to>
                                    </p:set>
                                    <p:animEffect transition="in" filter="fade">
                                      <p:cBhvr>
                                        <p:cTn id="52" dur="500"/>
                                        <p:tgtEl>
                                          <p:spTgt spid="2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8"/>
                                        </p:tgtEl>
                                        <p:attrNameLst>
                                          <p:attrName>style.visibility</p:attrName>
                                        </p:attrNameLst>
                                      </p:cBhvr>
                                      <p:to>
                                        <p:strVal val="visible"/>
                                      </p:to>
                                    </p:set>
                                    <p:animEffect transition="in" filter="fade">
                                      <p:cBhvr>
                                        <p:cTn id="57" dur="500"/>
                                        <p:tgtEl>
                                          <p:spTgt spid="2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3"/>
                                        </p:tgtEl>
                                        <p:attrNameLst>
                                          <p:attrName>style.visibility</p:attrName>
                                        </p:attrNameLst>
                                      </p:cBhvr>
                                      <p:to>
                                        <p:strVal val="visible"/>
                                      </p:to>
                                    </p:set>
                                    <p:animEffect transition="in" filter="fade">
                                      <p:cBhvr>
                                        <p:cTn id="62" dur="500"/>
                                        <p:tgtEl>
                                          <p:spTgt spid="2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1"/>
                                        </p:tgtEl>
                                        <p:attrNameLst>
                                          <p:attrName>style.visibility</p:attrName>
                                        </p:attrNameLst>
                                      </p:cBhvr>
                                      <p:to>
                                        <p:strVal val="visible"/>
                                      </p:to>
                                    </p:set>
                                    <p:animEffect transition="in" filter="fade">
                                      <p:cBhvr>
                                        <p:cTn id="67" dur="500"/>
                                        <p:tgtEl>
                                          <p:spTgt spid="2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26CE24-3F47-402B-9675-B17684B3637A}"/>
              </a:ext>
            </a:extLst>
          </p:cNvPr>
          <p:cNvSpPr>
            <a:spLocks noGrp="1"/>
          </p:cNvSpPr>
          <p:nvPr>
            <p:ph sz="half" idx="1"/>
          </p:nvPr>
        </p:nvSpPr>
        <p:spPr>
          <a:xfrm>
            <a:off x="167793" y="1067679"/>
            <a:ext cx="8809009" cy="1504071"/>
          </a:xfrm>
        </p:spPr>
        <p:txBody>
          <a:bodyPr lIns="91440" tIns="45720" rIns="91440" bIns="45720" anchor="t"/>
          <a:lstStyle/>
          <a:p>
            <a:pPr marL="0" indent="0" algn="r">
              <a:buNone/>
            </a:pPr>
            <a:endParaRPr lang="en-US" dirty="0"/>
          </a:p>
          <a:p>
            <a:pPr marL="0" indent="0" algn="ctr">
              <a:buNone/>
            </a:pPr>
            <a:r>
              <a:rPr lang="en-US" sz="2800" dirty="0"/>
              <a:t>“</a:t>
            </a:r>
            <a:r>
              <a:rPr lang="en-US" sz="2800" i="1" dirty="0"/>
              <a:t>The two most powerful warriors are patience and time</a:t>
            </a:r>
            <a:r>
              <a:rPr lang="en-US" sz="2800" dirty="0"/>
              <a:t>.” </a:t>
            </a:r>
          </a:p>
          <a:p>
            <a:pPr marL="0" indent="0" algn="r">
              <a:buNone/>
            </a:pPr>
            <a:r>
              <a:rPr lang="en-US" sz="2000" dirty="0"/>
              <a:t>- Tolstoy</a:t>
            </a:r>
          </a:p>
          <a:p>
            <a:pPr marL="342265" indent="-342265"/>
            <a:endParaRPr lang="en-US" dirty="0"/>
          </a:p>
        </p:txBody>
      </p:sp>
      <p:sp>
        <p:nvSpPr>
          <p:cNvPr id="4" name="Content Placeholder 3">
            <a:extLst>
              <a:ext uri="{FF2B5EF4-FFF2-40B4-BE49-F238E27FC236}">
                <a16:creationId xmlns:a16="http://schemas.microsoft.com/office/drawing/2014/main" id="{7098E9CA-0FB2-432F-9961-9C0E9D04DEA1}"/>
              </a:ext>
            </a:extLst>
          </p:cNvPr>
          <p:cNvSpPr>
            <a:spLocks noGrp="1"/>
          </p:cNvSpPr>
          <p:nvPr>
            <p:ph sz="half" idx="2"/>
          </p:nvPr>
        </p:nvSpPr>
        <p:spPr>
          <a:xfrm>
            <a:off x="4614249" y="2975675"/>
            <a:ext cx="4362553" cy="1933975"/>
          </a:xfrm>
        </p:spPr>
        <p:txBody>
          <a:bodyPr/>
          <a:lstStyle/>
          <a:p>
            <a:pPr marL="342265" indent="-342265"/>
            <a:r>
              <a:rPr lang="en-US" dirty="0">
                <a:latin typeface="Mongolian Baiti"/>
                <a:cs typeface="Mongolian Baiti"/>
              </a:rPr>
              <a:t>Cameras and microphones</a:t>
            </a:r>
            <a:endParaRPr lang="en-US" dirty="0"/>
          </a:p>
          <a:p>
            <a:pPr marL="342265" indent="-342265"/>
            <a:r>
              <a:rPr lang="en-US" dirty="0">
                <a:latin typeface="Mongolian Baiti"/>
                <a:cs typeface="Mongolian Baiti"/>
              </a:rPr>
              <a:t>Breaks</a:t>
            </a:r>
            <a:endParaRPr lang="en-US" dirty="0"/>
          </a:p>
          <a:p>
            <a:pPr marL="342265" indent="-342265"/>
            <a:r>
              <a:rPr lang="en-US" dirty="0">
                <a:latin typeface="Mongolian Baiti"/>
                <a:cs typeface="Mongolian Baiti"/>
              </a:rPr>
              <a:t>Breakout sessions</a:t>
            </a:r>
          </a:p>
          <a:p>
            <a:pPr marL="342265" indent="-342265"/>
            <a:r>
              <a:rPr lang="en-US" dirty="0">
                <a:latin typeface="Mongolian Baiti"/>
                <a:cs typeface="Mongolian Baiti"/>
              </a:rPr>
              <a:t>Parking lot for ideas</a:t>
            </a:r>
          </a:p>
          <a:p>
            <a:endParaRPr lang="en-US" dirty="0"/>
          </a:p>
        </p:txBody>
      </p:sp>
      <p:sp>
        <p:nvSpPr>
          <p:cNvPr id="2" name="Title 1">
            <a:extLst>
              <a:ext uri="{FF2B5EF4-FFF2-40B4-BE49-F238E27FC236}">
                <a16:creationId xmlns:a16="http://schemas.microsoft.com/office/drawing/2014/main" id="{9E96AED3-22A7-4543-B583-25BA3C6C77C8}"/>
              </a:ext>
            </a:extLst>
          </p:cNvPr>
          <p:cNvSpPr>
            <a:spLocks noGrp="1"/>
          </p:cNvSpPr>
          <p:nvPr>
            <p:ph type="title"/>
          </p:nvPr>
        </p:nvSpPr>
        <p:spPr/>
        <p:txBody>
          <a:bodyPr lIns="91440" tIns="45720" rIns="91440" bIns="45720" anchor="ctr"/>
          <a:lstStyle/>
          <a:p>
            <a:r>
              <a:rPr lang="en-US" dirty="0">
                <a:latin typeface="Mongolian Baiti"/>
                <a:cs typeface="Mongolian Baiti"/>
              </a:rPr>
              <a:t>Administration</a:t>
            </a:r>
            <a:endParaRPr lang="en-US" dirty="0"/>
          </a:p>
        </p:txBody>
      </p:sp>
    </p:spTree>
    <p:extLst>
      <p:ext uri="{BB962C8B-B14F-4D97-AF65-F5344CB8AC3E}">
        <p14:creationId xmlns:p14="http://schemas.microsoft.com/office/powerpoint/2010/main" val="20422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0988-AF50-42A7-B685-84B4F7EE1B65}"/>
              </a:ext>
            </a:extLst>
          </p:cNvPr>
          <p:cNvSpPr>
            <a:spLocks noGrp="1"/>
          </p:cNvSpPr>
          <p:nvPr>
            <p:ph type="title"/>
          </p:nvPr>
        </p:nvSpPr>
        <p:spPr/>
        <p:txBody>
          <a:bodyPr lIns="91440" tIns="45720" rIns="91440" bIns="45720" anchor="b"/>
          <a:lstStyle/>
          <a:p>
            <a:r>
              <a:rPr lang="en-US" dirty="0">
                <a:latin typeface="Mongolian Baiti"/>
                <a:cs typeface="Mongolian Baiti"/>
              </a:rPr>
              <a:t>Workshop </a:t>
            </a:r>
            <a:br>
              <a:rPr lang="en-US" dirty="0">
                <a:latin typeface="Mongolian Baiti"/>
                <a:cs typeface="Mongolian Baiti"/>
              </a:rPr>
            </a:br>
            <a:r>
              <a:rPr lang="en-US" dirty="0">
                <a:latin typeface="Mongolian Baiti"/>
                <a:cs typeface="Mongolian Baiti"/>
              </a:rPr>
              <a:t>Part I</a:t>
            </a:r>
            <a:endParaRPr lang="en-US" dirty="0"/>
          </a:p>
        </p:txBody>
      </p:sp>
      <p:sp>
        <p:nvSpPr>
          <p:cNvPr id="3" name="Content Placeholder 2">
            <a:extLst>
              <a:ext uri="{FF2B5EF4-FFF2-40B4-BE49-F238E27FC236}">
                <a16:creationId xmlns:a16="http://schemas.microsoft.com/office/drawing/2014/main" id="{7F63C5B8-AE96-4342-96CC-0DF531E5139C}"/>
              </a:ext>
            </a:extLst>
          </p:cNvPr>
          <p:cNvSpPr>
            <a:spLocks noGrp="1"/>
          </p:cNvSpPr>
          <p:nvPr>
            <p:ph type="body" idx="1"/>
          </p:nvPr>
        </p:nvSpPr>
        <p:spPr/>
        <p:txBody>
          <a:bodyPr lIns="91440" tIns="45720" rIns="91440" bIns="45720" anchor="t"/>
          <a:lstStyle/>
          <a:p>
            <a:r>
              <a:rPr lang="en-US" i="1" dirty="0">
                <a:latin typeface="Mongolian Baiti"/>
                <a:cs typeface="Mongolian Baiti"/>
              </a:rPr>
              <a:t>Getting Started</a:t>
            </a:r>
          </a:p>
        </p:txBody>
      </p:sp>
      <p:pic>
        <p:nvPicPr>
          <p:cNvPr id="5" name="Picture 4">
            <a:extLst>
              <a:ext uri="{FF2B5EF4-FFF2-40B4-BE49-F238E27FC236}">
                <a16:creationId xmlns:a16="http://schemas.microsoft.com/office/drawing/2014/main" id="{98FBA794-12AD-47BC-B0F0-F745AF0F433F}"/>
              </a:ext>
            </a:extLst>
          </p:cNvPr>
          <p:cNvPicPr>
            <a:picLocks noChangeAspect="1"/>
          </p:cNvPicPr>
          <p:nvPr/>
        </p:nvPicPr>
        <p:blipFill>
          <a:blip r:embed="rId3"/>
          <a:stretch>
            <a:fillRect/>
          </a:stretch>
        </p:blipFill>
        <p:spPr>
          <a:xfrm>
            <a:off x="5928162" y="1231505"/>
            <a:ext cx="2582426" cy="2448141"/>
          </a:xfrm>
          <a:prstGeom prst="rect">
            <a:avLst/>
          </a:prstGeom>
        </p:spPr>
      </p:pic>
    </p:spTree>
    <p:extLst>
      <p:ext uri="{BB962C8B-B14F-4D97-AF65-F5344CB8AC3E}">
        <p14:creationId xmlns:p14="http://schemas.microsoft.com/office/powerpoint/2010/main" val="237097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EECECB-C4BE-4E2C-8838-21432ED9F351}"/>
              </a:ext>
            </a:extLst>
          </p:cNvPr>
          <p:cNvSpPr>
            <a:spLocks noGrp="1"/>
          </p:cNvSpPr>
          <p:nvPr>
            <p:ph sz="half" idx="1"/>
          </p:nvPr>
        </p:nvSpPr>
        <p:spPr>
          <a:xfrm>
            <a:off x="167793" y="1067679"/>
            <a:ext cx="4404207" cy="3841972"/>
          </a:xfrm>
        </p:spPr>
        <p:txBody>
          <a:bodyPr lIns="91440" tIns="45720" rIns="91440" bIns="45720" anchor="t"/>
          <a:lstStyle/>
          <a:p>
            <a:r>
              <a:rPr lang="en-US" dirty="0"/>
              <a:t>Pre-work Instructions</a:t>
            </a:r>
          </a:p>
          <a:p>
            <a:pPr lvl="1"/>
            <a:endParaRPr lang="en-US" dirty="0"/>
          </a:p>
          <a:p>
            <a:pPr marL="342814" lvl="1" indent="-342814">
              <a:buFont typeface="Arial"/>
              <a:buChar char="•"/>
            </a:pPr>
            <a:endParaRPr lang="en-US" sz="2300" dirty="0"/>
          </a:p>
          <a:p>
            <a:pPr marL="342814" lvl="1" indent="-342814">
              <a:buFont typeface="Arial"/>
              <a:buChar char="•"/>
            </a:pPr>
            <a:r>
              <a:rPr lang="en-US" sz="2300" dirty="0"/>
              <a:t>Course Workbook</a:t>
            </a:r>
          </a:p>
          <a:p>
            <a:pPr marL="342814" lvl="1" indent="-342814">
              <a:buFont typeface="Arial"/>
              <a:buChar char="•"/>
            </a:pPr>
            <a:endParaRPr lang="en-US" sz="2300" dirty="0"/>
          </a:p>
          <a:p>
            <a:pPr marL="342814" lvl="1" indent="-342814">
              <a:buFont typeface="Arial"/>
              <a:buChar char="•"/>
            </a:pPr>
            <a:endParaRPr lang="en-US" sz="2300" dirty="0"/>
          </a:p>
          <a:p>
            <a:pPr marL="342814" lvl="1" indent="-342814">
              <a:buFont typeface="Arial"/>
              <a:buChar char="•"/>
            </a:pPr>
            <a:endParaRPr lang="en-US" sz="2300" dirty="0"/>
          </a:p>
          <a:p>
            <a:pPr marL="0" lvl="1" indent="0">
              <a:buNone/>
            </a:pPr>
            <a:endParaRPr lang="en-US" sz="2300" dirty="0"/>
          </a:p>
          <a:p>
            <a:pPr marL="457085" lvl="1" indent="0">
              <a:buNone/>
            </a:pPr>
            <a:endParaRPr lang="en-US" dirty="0"/>
          </a:p>
          <a:p>
            <a:pPr marL="457085" lvl="1" indent="0">
              <a:buNone/>
            </a:pPr>
            <a:endParaRPr lang="en-US" dirty="0"/>
          </a:p>
          <a:p>
            <a:pPr lvl="1"/>
            <a:endParaRPr lang="en-US" dirty="0"/>
          </a:p>
        </p:txBody>
      </p:sp>
      <p:sp>
        <p:nvSpPr>
          <p:cNvPr id="11" name="Content Placeholder 10">
            <a:extLst>
              <a:ext uri="{FF2B5EF4-FFF2-40B4-BE49-F238E27FC236}">
                <a16:creationId xmlns:a16="http://schemas.microsoft.com/office/drawing/2014/main" id="{69202996-0B28-42AD-BFFB-592846C6D3AA}"/>
              </a:ext>
            </a:extLst>
          </p:cNvPr>
          <p:cNvSpPr>
            <a:spLocks noGrp="1"/>
          </p:cNvSpPr>
          <p:nvPr>
            <p:ph sz="quarter" idx="2"/>
          </p:nvPr>
        </p:nvSpPr>
        <p:spPr>
          <a:xfrm>
            <a:off x="3955774" y="1067679"/>
            <a:ext cx="5021017" cy="1239346"/>
          </a:xfrm>
        </p:spPr>
        <p:txBody>
          <a:bodyPr lIns="91440" tIns="45720" rIns="91440" bIns="45720" anchor="t"/>
          <a:lstStyle/>
          <a:p>
            <a:pPr marL="0" indent="0">
              <a:buNone/>
            </a:pPr>
            <a:r>
              <a:rPr lang="en-US" dirty="0">
                <a:latin typeface="Mongolian Baiti"/>
                <a:cs typeface="Mongolian Baiti"/>
                <a:sym typeface="Wingdings" panose="05000000000000000000" pitchFamily="2" charset="2"/>
              </a:rPr>
              <a:t> </a:t>
            </a:r>
            <a:r>
              <a:rPr lang="en-US" dirty="0">
                <a:latin typeface="Mongolian Baiti"/>
                <a:cs typeface="Mongolian Baiti"/>
                <a:sym typeface="Wingdings" panose="05000000000000000000" pitchFamily="2" charset="2"/>
                <a:hlinkClick r:id="rId3"/>
              </a:rPr>
              <a:t>https://tinyurl.com/FCEPrework</a:t>
            </a:r>
            <a:r>
              <a:rPr lang="en-US" dirty="0">
                <a:latin typeface="Mongolian Baiti"/>
                <a:cs typeface="Mongolian Baiti"/>
                <a:sym typeface="Wingdings" panose="05000000000000000000" pitchFamily="2" charset="2"/>
              </a:rPr>
              <a:t> </a:t>
            </a:r>
            <a:endParaRPr lang="en-US" dirty="0">
              <a:latin typeface="Mongolian Baiti"/>
              <a:cs typeface="Mongolian Baiti"/>
            </a:endParaRPr>
          </a:p>
        </p:txBody>
      </p:sp>
      <p:sp>
        <p:nvSpPr>
          <p:cNvPr id="12" name="Content Placeholder 11">
            <a:extLst>
              <a:ext uri="{FF2B5EF4-FFF2-40B4-BE49-F238E27FC236}">
                <a16:creationId xmlns:a16="http://schemas.microsoft.com/office/drawing/2014/main" id="{93672336-A134-41F6-B85A-FC349916C6EF}"/>
              </a:ext>
            </a:extLst>
          </p:cNvPr>
          <p:cNvSpPr>
            <a:spLocks noGrp="1"/>
          </p:cNvSpPr>
          <p:nvPr>
            <p:ph sz="quarter" idx="11"/>
          </p:nvPr>
        </p:nvSpPr>
        <p:spPr>
          <a:xfrm>
            <a:off x="3955774" y="2368992"/>
            <a:ext cx="5021018" cy="1239346"/>
          </a:xfrm>
        </p:spPr>
        <p:txBody>
          <a:bodyPr lIns="91440" tIns="45720" rIns="91440" bIns="45720" anchor="t"/>
          <a:lstStyle/>
          <a:p>
            <a:pPr marL="0" indent="0">
              <a:buNone/>
            </a:pPr>
            <a:r>
              <a:rPr lang="en-US" dirty="0">
                <a:latin typeface="Mongolian Baiti"/>
                <a:cs typeface="Mongolian Baiti"/>
              </a:rPr>
              <a:t>PDF </a:t>
            </a:r>
            <a:r>
              <a:rPr lang="en-US" dirty="0">
                <a:latin typeface="Mongolian Baiti"/>
                <a:cs typeface="Mongolian Baiti"/>
                <a:sym typeface="Wingdings" panose="05000000000000000000" pitchFamily="2" charset="2"/>
              </a:rPr>
              <a:t> </a:t>
            </a:r>
            <a:r>
              <a:rPr lang="en-US" dirty="0">
                <a:latin typeface="Mongolian Baiti"/>
                <a:cs typeface="Mongolian Baiti"/>
                <a:sym typeface="Wingdings" panose="05000000000000000000" pitchFamily="2" charset="2"/>
                <a:hlinkClick r:id="rId4"/>
              </a:rPr>
              <a:t>https://tinyurl.com/FCEWorkbook-v6-PDF</a:t>
            </a:r>
            <a:r>
              <a:rPr lang="en-US" dirty="0">
                <a:latin typeface="Mongolian Baiti"/>
                <a:cs typeface="Mongolian Baiti"/>
                <a:sym typeface="Wingdings" panose="05000000000000000000" pitchFamily="2" charset="2"/>
              </a:rPr>
              <a:t> </a:t>
            </a:r>
          </a:p>
          <a:p>
            <a:pPr marL="0" indent="0">
              <a:buNone/>
            </a:pPr>
            <a:endParaRPr lang="en-US" dirty="0">
              <a:latin typeface="Mongolian Baiti"/>
              <a:cs typeface="Mongolian Baiti"/>
              <a:sym typeface="Wingdings" panose="05000000000000000000" pitchFamily="2" charset="2"/>
            </a:endParaRPr>
          </a:p>
          <a:p>
            <a:pPr marL="0" indent="0">
              <a:buNone/>
            </a:pPr>
            <a:r>
              <a:rPr lang="en-US" dirty="0">
                <a:latin typeface="Mongolian Baiti"/>
                <a:cs typeface="Mongolian Baiti"/>
                <a:sym typeface="Wingdings" panose="05000000000000000000" pitchFamily="2" charset="2"/>
              </a:rPr>
              <a:t>Word  </a:t>
            </a:r>
            <a:r>
              <a:rPr lang="en-US" dirty="0">
                <a:latin typeface="Mongolian Baiti"/>
                <a:cs typeface="Mongolian Baiti"/>
                <a:sym typeface="Wingdings" panose="05000000000000000000" pitchFamily="2" charset="2"/>
                <a:hlinkClick r:id="rId5"/>
              </a:rPr>
              <a:t>https://tinyurl.com/FCEWorkbook-v6-Word</a:t>
            </a:r>
            <a:r>
              <a:rPr lang="en-US" dirty="0">
                <a:latin typeface="Mongolian Baiti"/>
                <a:cs typeface="Mongolian Baiti"/>
                <a:sym typeface="Wingdings" panose="05000000000000000000" pitchFamily="2" charset="2"/>
              </a:rPr>
              <a:t> </a:t>
            </a:r>
            <a:endParaRPr lang="en-US" dirty="0"/>
          </a:p>
        </p:txBody>
      </p:sp>
      <p:sp>
        <p:nvSpPr>
          <p:cNvPr id="2" name="Title 1">
            <a:extLst>
              <a:ext uri="{FF2B5EF4-FFF2-40B4-BE49-F238E27FC236}">
                <a16:creationId xmlns:a16="http://schemas.microsoft.com/office/drawing/2014/main" id="{9666EF4A-EE3D-43F7-A960-3641448EA16B}"/>
              </a:ext>
            </a:extLst>
          </p:cNvPr>
          <p:cNvSpPr>
            <a:spLocks noGrp="1"/>
          </p:cNvSpPr>
          <p:nvPr>
            <p:ph type="title"/>
          </p:nvPr>
        </p:nvSpPr>
        <p:spPr/>
        <p:txBody>
          <a:bodyPr lIns="91440" tIns="45720" rIns="91440" bIns="45720" anchor="ctr"/>
          <a:lstStyle/>
          <a:p>
            <a:r>
              <a:rPr lang="en-US" dirty="0"/>
              <a:t>Getting Started</a:t>
            </a:r>
          </a:p>
        </p:txBody>
      </p:sp>
    </p:spTree>
    <p:extLst>
      <p:ext uri="{BB962C8B-B14F-4D97-AF65-F5344CB8AC3E}">
        <p14:creationId xmlns:p14="http://schemas.microsoft.com/office/powerpoint/2010/main" val="294415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131a81ea5e36b81c377fe718e69e4d43c47b94"/>
  <p:tag name="ARTICULATE_SLIDE_COUNT" val="10"/>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U 16x9 w/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5B1AA8E-EB5C-4BA9-956E-D22D50763BD1}" vid="{F079BE2D-A163-4C44-9E8E-2F1C6360AAC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U 16x9 w/No Shield or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5B1AA8E-EB5C-4BA9-956E-D22D50763BD1}" vid="{43B923D4-6C0F-49C4-8BBC-3E277911286A}"/>
    </a:ext>
  </a:extLst>
</a:theme>
</file>

<file path=ppt/theme/theme3.xml><?xml version="1.0" encoding="utf-8"?>
<a:theme xmlns:a="http://schemas.openxmlformats.org/drawingml/2006/main" name="AU 16x9 Branded w/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5B1AA8E-EB5C-4BA9-956E-D22D50763BD1}" vid="{5E50B638-0D52-4C92-AB1E-6C6FE1D3A94E}"/>
    </a:ext>
  </a:extLst>
</a:theme>
</file>

<file path=ppt/theme/theme4.xml><?xml version="1.0" encoding="utf-8"?>
<a:theme xmlns:a="http://schemas.openxmlformats.org/drawingml/2006/main" name="AU 16x9 w/o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5B1AA8E-EB5C-4BA9-956E-D22D50763BD1}" vid="{7B2BFB1C-1515-4F0F-BF72-CC9DD5AAC193}"/>
    </a:ext>
  </a:extLst>
</a:theme>
</file>

<file path=ppt/theme/theme5.xml><?xml version="1.0" encoding="utf-8"?>
<a:theme xmlns:a="http://schemas.openxmlformats.org/drawingml/2006/main" name="Spaatz 16x9 Template 23 Jul 09 ">
  <a:themeElements>
    <a:clrScheme name="AU Theme">
      <a:dk1>
        <a:srgbClr val="000000"/>
      </a:dk1>
      <a:lt1>
        <a:srgbClr val="FFFFFF"/>
      </a:lt1>
      <a:dk2>
        <a:srgbClr val="002060"/>
      </a:dk2>
      <a:lt2>
        <a:srgbClr val="808080"/>
      </a:lt2>
      <a:accent1>
        <a:srgbClr val="000000"/>
      </a:accent1>
      <a:accent2>
        <a:srgbClr val="002060"/>
      </a:accent2>
      <a:accent3>
        <a:srgbClr val="00B050"/>
      </a:accent3>
      <a:accent4>
        <a:srgbClr val="FFFF00"/>
      </a:accent4>
      <a:accent5>
        <a:srgbClr val="FF0000"/>
      </a:accent5>
      <a:accent6>
        <a:srgbClr val="000000"/>
      </a:accent6>
      <a:hlink>
        <a:srgbClr val="00B050"/>
      </a:hlink>
      <a:folHlink>
        <a:srgbClr val="92D050"/>
      </a:folHlink>
    </a:clrScheme>
    <a:fontScheme name="AU Slide 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400" dirty="0">
            <a:latin typeface="+mn-lt"/>
          </a:defRPr>
        </a:defPPr>
      </a:lstStyle>
    </a:txDef>
  </a:objectDefaults>
  <a:extraClrSchemeLst>
    <a:extraClrScheme>
      <a:clrScheme name="2_Standard Template NAF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tandard Template NAF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tandard Template NAF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tandard Template NAF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tandard Template NAF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tandard Template NAF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tandard Template NAF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5B1AA8E-EB5C-4BA9-956E-D22D50763BD1}" vid="{C34CFDB5-6BC7-4A23-B77E-00A8C3BDEA1F}"/>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5B1AA8E-EB5C-4BA9-956E-D22D50763BD1}" vid="{0ECEA0E6-E154-4EF5-A596-1698D258F82C}"/>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8F4E18329F624399D45E1BE06CC77E" ma:contentTypeVersion="14" ma:contentTypeDescription="Create a new document." ma:contentTypeScope="" ma:versionID="f657ca12dc0940b1ef500db02de482e2">
  <xsd:schema xmlns:xsd="http://www.w3.org/2001/XMLSchema" xmlns:xs="http://www.w3.org/2001/XMLSchema" xmlns:p="http://schemas.microsoft.com/office/2006/metadata/properties" xmlns:ns1="http://schemas.microsoft.com/sharepoint/v3" xmlns:ns2="20f00556-3861-482d-8cc1-1e1e588bed97" xmlns:ns3="ecbcafc6-6520-49f6-a538-aa5c98e127d6" targetNamespace="http://schemas.microsoft.com/office/2006/metadata/properties" ma:root="true" ma:fieldsID="ea5be8d93d1e43b6eb8de58c8f8b6872" ns1:_="" ns2:_="" ns3:_="">
    <xsd:import namespace="http://schemas.microsoft.com/sharepoint/v3"/>
    <xsd:import namespace="20f00556-3861-482d-8cc1-1e1e588bed97"/>
    <xsd:import namespace="ecbcafc6-6520-49f6-a538-aa5c98e127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f00556-3861-482d-8cc1-1e1e588bed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bcafc6-6520-49f6-a538-aa5c98e127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6FC44B-8439-43AE-9444-C1E9FBF2302F}">
  <ds:schemaRefs>
    <ds:schemaRef ds:uri="http://purl.org/dc/dcmitype/"/>
    <ds:schemaRef ds:uri="http://purl.org/dc/elements/1.1/"/>
    <ds:schemaRef ds:uri="http://schemas.microsoft.com/office/2006/metadata/properties"/>
    <ds:schemaRef ds:uri="http://schemas.microsoft.com/sharepoint/v3"/>
    <ds:schemaRef ds:uri="ecbcafc6-6520-49f6-a538-aa5c98e127d6"/>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20f00556-3861-482d-8cc1-1e1e588bed97"/>
    <ds:schemaRef ds:uri="http://www.w3.org/XML/1998/namespace"/>
  </ds:schemaRefs>
</ds:datastoreItem>
</file>

<file path=customXml/itemProps2.xml><?xml version="1.0" encoding="utf-8"?>
<ds:datastoreItem xmlns:ds="http://schemas.openxmlformats.org/officeDocument/2006/customXml" ds:itemID="{AB8A9E2D-EECC-4DD4-A21C-0D49266F65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0f00556-3861-482d-8cc1-1e1e588bed97"/>
    <ds:schemaRef ds:uri="ecbcafc6-6520-49f6-a538-aa5c98e127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DE1149-A331-4271-8589-6BB0367E1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 16x9 Powerpoint Template v1.1</Template>
  <TotalTime>0</TotalTime>
  <Words>11426</Words>
  <Application>Microsoft Office PowerPoint</Application>
  <PresentationFormat>On-screen Show (16:9)</PresentationFormat>
  <Paragraphs>1266</Paragraphs>
  <Slides>67</Slides>
  <Notes>63</Notes>
  <HiddenSlides>1</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67</vt:i4>
      </vt:variant>
    </vt:vector>
  </HeadingPairs>
  <TitlesOfParts>
    <vt:vector size="84" baseType="lpstr">
      <vt:lpstr>Calibri</vt:lpstr>
      <vt:lpstr>Symbol</vt:lpstr>
      <vt:lpstr>Tahoma</vt:lpstr>
      <vt:lpstr>Mongolian Baiti</vt:lpstr>
      <vt:lpstr>Arial Narrow</vt:lpstr>
      <vt:lpstr>Times New Roman</vt:lpstr>
      <vt:lpstr>Arial</vt:lpstr>
      <vt:lpstr>Calibri Light</vt:lpstr>
      <vt:lpstr>Times</vt:lpstr>
      <vt:lpstr>AU 16x9 w/Bottom Bar</vt:lpstr>
      <vt:lpstr>AU 16x9 w/No Shield or Bottom Bar</vt:lpstr>
      <vt:lpstr>AU 16x9 Branded w/Bottom Bar</vt:lpstr>
      <vt:lpstr>AU 16x9 w/o Bottom Bar</vt:lpstr>
      <vt:lpstr>Spaatz 16x9 Template 23 Jul 09 </vt:lpstr>
      <vt:lpstr>Custom Design</vt:lpstr>
      <vt:lpstr>1_Office Theme</vt:lpstr>
      <vt:lpstr>Office Theme</vt:lpstr>
      <vt:lpstr>PowerPoint Presentation</vt:lpstr>
      <vt:lpstr>Speakers (Hidden Slide)</vt:lpstr>
      <vt:lpstr>Just Add Leaders:  Building a Flight Commander Course </vt:lpstr>
      <vt:lpstr>Welcome from your FCE team!</vt:lpstr>
      <vt:lpstr>Overview</vt:lpstr>
      <vt:lpstr>Agenda</vt:lpstr>
      <vt:lpstr>Administration</vt:lpstr>
      <vt:lpstr>Workshop  Part I</vt:lpstr>
      <vt:lpstr>Getting Started</vt:lpstr>
      <vt:lpstr>Pre-Work Activities</vt:lpstr>
      <vt:lpstr>Breakout Exercise</vt:lpstr>
      <vt:lpstr>Go to  Breakout Groups</vt:lpstr>
      <vt:lpstr>Breakout Exercise</vt:lpstr>
      <vt:lpstr>Group Instructions</vt:lpstr>
      <vt:lpstr>Sample Topics  from a Wing Commander</vt:lpstr>
      <vt:lpstr>Return from Breakout Groups</vt:lpstr>
      <vt:lpstr>Workshop  Part II(A)</vt:lpstr>
      <vt:lpstr>What is The Flight Commander’s Edge?</vt:lpstr>
      <vt:lpstr>Why was the  Flight Commander’s Edge Established?</vt:lpstr>
      <vt:lpstr>What is the  Flight Commander's Edge Workshop?</vt:lpstr>
      <vt:lpstr>What is a Flight Commander Leadership Course?</vt:lpstr>
      <vt:lpstr>Why Focus on Leadership?</vt:lpstr>
      <vt:lpstr>Workshop  Part II(B)</vt:lpstr>
      <vt:lpstr>The Flight Commander  Leadership Course Concept</vt:lpstr>
      <vt:lpstr>Course Phases</vt:lpstr>
      <vt:lpstr>Course Flow</vt:lpstr>
      <vt:lpstr>The Professional Development Plan: Critical to Success</vt:lpstr>
      <vt:lpstr>Workshop Part III</vt:lpstr>
      <vt:lpstr>Lesson Plans</vt:lpstr>
      <vt:lpstr>Lesson Guides</vt:lpstr>
      <vt:lpstr>Special Lessons</vt:lpstr>
      <vt:lpstr>The Experiential Learning Model</vt:lpstr>
      <vt:lpstr>The Experiential Learning Model</vt:lpstr>
      <vt:lpstr>The Experiential Learning Model</vt:lpstr>
      <vt:lpstr>The Experiential Learning Model</vt:lpstr>
      <vt:lpstr>The Experiential Learning Model</vt:lpstr>
      <vt:lpstr>The Experiential Learning Model</vt:lpstr>
      <vt:lpstr>How does it work in practice?   Let’s look at a lesson….</vt:lpstr>
      <vt:lpstr>How does it work in practice?   Let’s look at a lesson….</vt:lpstr>
      <vt:lpstr>How does it work in practice?   Let’s look at a lesson….</vt:lpstr>
      <vt:lpstr>How does it work in practice?   Let’s look at a lesson….</vt:lpstr>
      <vt:lpstr>How does it work in practice?   Let’s look at a lesson….</vt:lpstr>
      <vt:lpstr>Break</vt:lpstr>
      <vt:lpstr>Workshop Part IV</vt:lpstr>
      <vt:lpstr>The Plan for Part IV</vt:lpstr>
      <vt:lpstr>The Plan for Part IV</vt:lpstr>
      <vt:lpstr>Step 1: Understanding Your  Needs and Constraints</vt:lpstr>
      <vt:lpstr>Step 2: Identifying Your Lessons</vt:lpstr>
      <vt:lpstr>Step 3: Selecting a Template</vt:lpstr>
      <vt:lpstr>Step 4: Building a Schedule</vt:lpstr>
      <vt:lpstr>Breakout Exercise</vt:lpstr>
      <vt:lpstr>Go to  Breakout Groups</vt:lpstr>
      <vt:lpstr>Your Task</vt:lpstr>
      <vt:lpstr>Other Instructions</vt:lpstr>
      <vt:lpstr>Return from Breakout Groups</vt:lpstr>
      <vt:lpstr>What did you create?</vt:lpstr>
      <vt:lpstr>Workshop  Part V</vt:lpstr>
      <vt:lpstr>Preparing to Teach Your Own Course</vt:lpstr>
      <vt:lpstr>What’s Next?</vt:lpstr>
      <vt:lpstr>PowerPoint Presentation</vt:lpstr>
      <vt:lpstr>What’s Available in the Community?</vt:lpstr>
      <vt:lpstr>Help Us Grow!</vt:lpstr>
      <vt:lpstr>Q&amp;A</vt:lpstr>
      <vt:lpstr>So… Close…To…Conclusion, almost</vt:lpstr>
      <vt:lpstr>Special Thanks</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Add Leaders:  Building a Flight Commander Course</dc:title>
  <dc:creator/>
  <cp:lastModifiedBy/>
  <cp:revision>2180</cp:revision>
  <dcterms:created xsi:type="dcterms:W3CDTF">2018-08-06T14:36:40Z</dcterms:created>
  <dcterms:modified xsi:type="dcterms:W3CDTF">2021-03-23T01:55:50Z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146A09A1-0B00-4127-8486-D8C9A4A00C9E</vt:lpwstr>
  </property>
  <property fmtid="{D5CDD505-2E9C-101B-9397-08002B2CF9AE}" pid="3" name="ArticulatePath">
    <vt:lpwstr>Building Teams (slides)</vt:lpwstr>
  </property>
  <property fmtid="{D5CDD505-2E9C-101B-9397-08002B2CF9AE}" pid="4" name="ContentTypeId">
    <vt:lpwstr>0x010100D28F4E18329F624399D45E1BE06CC77E</vt:lpwstr>
  </property>
</Properties>
</file>