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0" r:id="rId5"/>
  </p:sldMasterIdLst>
  <p:notesMasterIdLst>
    <p:notesMasterId r:id="rId26"/>
  </p:notesMasterIdLst>
  <p:handoutMasterIdLst>
    <p:handoutMasterId r:id="rId27"/>
  </p:handoutMasterIdLst>
  <p:sldIdLst>
    <p:sldId id="385" r:id="rId6"/>
    <p:sldId id="386" r:id="rId7"/>
    <p:sldId id="457" r:id="rId8"/>
    <p:sldId id="449" r:id="rId9"/>
    <p:sldId id="438" r:id="rId10"/>
    <p:sldId id="433" r:id="rId11"/>
    <p:sldId id="464" r:id="rId12"/>
    <p:sldId id="393" r:id="rId13"/>
    <p:sldId id="434" r:id="rId14"/>
    <p:sldId id="445" r:id="rId15"/>
    <p:sldId id="468" r:id="rId16"/>
    <p:sldId id="392" r:id="rId17"/>
    <p:sldId id="417" r:id="rId18"/>
    <p:sldId id="418" r:id="rId19"/>
    <p:sldId id="420" r:id="rId20"/>
    <p:sldId id="416" r:id="rId21"/>
    <p:sldId id="414" r:id="rId22"/>
    <p:sldId id="435" r:id="rId23"/>
    <p:sldId id="467" r:id="rId24"/>
    <p:sldId id="437" r:id="rId25"/>
  </p:sldIdLst>
  <p:sldSz cx="12192000" cy="6858000"/>
  <p:notesSz cx="6858000" cy="9296400"/>
  <p:defaultTextStyle>
    <a:defPPr>
      <a:defRPr lang="en-US"/>
    </a:defPPr>
    <a:lvl1pPr algn="ctr" rtl="0" eaLnBrk="0" fontAlgn="base" hangingPunct="0">
      <a:spcBef>
        <a:spcPct val="0"/>
      </a:spcBef>
      <a:spcAft>
        <a:spcPct val="0"/>
      </a:spcAft>
      <a:defRPr sz="1400" kern="1200">
        <a:solidFill>
          <a:schemeClr val="tx1"/>
        </a:solidFill>
        <a:latin typeface="Arial" charset="0"/>
        <a:ea typeface="+mn-ea"/>
        <a:cs typeface="+mn-cs"/>
      </a:defRPr>
    </a:lvl1pPr>
    <a:lvl2pPr marL="457200" algn="ctr" rtl="0" eaLnBrk="0" fontAlgn="base" hangingPunct="0">
      <a:spcBef>
        <a:spcPct val="0"/>
      </a:spcBef>
      <a:spcAft>
        <a:spcPct val="0"/>
      </a:spcAft>
      <a:defRPr sz="1400" kern="1200">
        <a:solidFill>
          <a:schemeClr val="tx1"/>
        </a:solidFill>
        <a:latin typeface="Arial" charset="0"/>
        <a:ea typeface="+mn-ea"/>
        <a:cs typeface="+mn-cs"/>
      </a:defRPr>
    </a:lvl2pPr>
    <a:lvl3pPr marL="914400" algn="ctr" rtl="0" eaLnBrk="0" fontAlgn="base" hangingPunct="0">
      <a:spcBef>
        <a:spcPct val="0"/>
      </a:spcBef>
      <a:spcAft>
        <a:spcPct val="0"/>
      </a:spcAft>
      <a:defRPr sz="1400" kern="1200">
        <a:solidFill>
          <a:schemeClr val="tx1"/>
        </a:solidFill>
        <a:latin typeface="Arial" charset="0"/>
        <a:ea typeface="+mn-ea"/>
        <a:cs typeface="+mn-cs"/>
      </a:defRPr>
    </a:lvl3pPr>
    <a:lvl4pPr marL="1371600" algn="ctr" rtl="0" eaLnBrk="0" fontAlgn="base" hangingPunct="0">
      <a:spcBef>
        <a:spcPct val="0"/>
      </a:spcBef>
      <a:spcAft>
        <a:spcPct val="0"/>
      </a:spcAft>
      <a:defRPr sz="1400" kern="1200">
        <a:solidFill>
          <a:schemeClr val="tx1"/>
        </a:solidFill>
        <a:latin typeface="Arial" charset="0"/>
        <a:ea typeface="+mn-ea"/>
        <a:cs typeface="+mn-cs"/>
      </a:defRPr>
    </a:lvl4pPr>
    <a:lvl5pPr marL="1828800" algn="ctr" rtl="0" eaLnBrk="0" fontAlgn="base" hangingPunct="0">
      <a:spcBef>
        <a:spcPct val="0"/>
      </a:spcBef>
      <a:spcAft>
        <a:spcPct val="0"/>
      </a:spcAft>
      <a:defRPr sz="1400" kern="1200">
        <a:solidFill>
          <a:schemeClr val="tx1"/>
        </a:solidFill>
        <a:latin typeface="Arial" charset="0"/>
        <a:ea typeface="+mn-ea"/>
        <a:cs typeface="+mn-cs"/>
      </a:defRPr>
    </a:lvl5pPr>
    <a:lvl6pPr marL="2286000" algn="l" defTabSz="914400" rtl="0" eaLnBrk="1" latinLnBrk="0" hangingPunct="1">
      <a:defRPr sz="1400" kern="1200">
        <a:solidFill>
          <a:schemeClr val="tx1"/>
        </a:solidFill>
        <a:latin typeface="Arial" charset="0"/>
        <a:ea typeface="+mn-ea"/>
        <a:cs typeface="+mn-cs"/>
      </a:defRPr>
    </a:lvl6pPr>
    <a:lvl7pPr marL="2743200" algn="l" defTabSz="914400" rtl="0" eaLnBrk="1" latinLnBrk="0" hangingPunct="1">
      <a:defRPr sz="1400" kern="1200">
        <a:solidFill>
          <a:schemeClr val="tx1"/>
        </a:solidFill>
        <a:latin typeface="Arial" charset="0"/>
        <a:ea typeface="+mn-ea"/>
        <a:cs typeface="+mn-cs"/>
      </a:defRPr>
    </a:lvl7pPr>
    <a:lvl8pPr marL="3200400" algn="l" defTabSz="914400" rtl="0" eaLnBrk="1" latinLnBrk="0" hangingPunct="1">
      <a:defRPr sz="1400" kern="1200">
        <a:solidFill>
          <a:schemeClr val="tx1"/>
        </a:solidFill>
        <a:latin typeface="Arial" charset="0"/>
        <a:ea typeface="+mn-ea"/>
        <a:cs typeface="+mn-cs"/>
      </a:defRPr>
    </a:lvl8pPr>
    <a:lvl9pPr marL="3657600" algn="l" defTabSz="914400" rtl="0" eaLnBrk="1" latinLnBrk="0" hangingPunct="1">
      <a:defRPr sz="14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894" userDrawn="1">
          <p15:clr>
            <a:srgbClr val="A4A3A4"/>
          </p15:clr>
        </p15:guide>
        <p15:guide id="2" pos="232"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1C77"/>
    <a:srgbClr val="C0C0C0"/>
    <a:srgbClr val="3333CC"/>
    <a:srgbClr val="DDDDDD"/>
    <a:srgbClr val="008000"/>
    <a:srgbClr val="FFCC00"/>
    <a:srgbClr val="FF9900"/>
    <a:srgbClr val="CC66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883" autoAdjust="0"/>
    <p:restoredTop sz="96031" autoAdjust="0"/>
  </p:normalViewPr>
  <p:slideViewPr>
    <p:cSldViewPr snapToGrid="0">
      <p:cViewPr varScale="1">
        <p:scale>
          <a:sx n="101" d="100"/>
          <a:sy n="101" d="100"/>
        </p:scale>
        <p:origin x="276" y="102"/>
      </p:cViewPr>
      <p:guideLst>
        <p:guide orient="horz" pos="894"/>
        <p:guide pos="232"/>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2178"/>
    </p:cViewPr>
  </p:sorterViewPr>
  <p:notesViewPr>
    <p:cSldViewPr snapToGrid="0">
      <p:cViewPr>
        <p:scale>
          <a:sx n="50" d="100"/>
          <a:sy n="50" d="100"/>
        </p:scale>
        <p:origin x="-2640" y="-466"/>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2946" name="Rectangle 2"/>
          <p:cNvSpPr>
            <a:spLocks noGrp="1" noChangeArrowheads="1"/>
          </p:cNvSpPr>
          <p:nvPr>
            <p:ph type="hdr" sz="quarter"/>
          </p:nvPr>
        </p:nvSpPr>
        <p:spPr bwMode="auto">
          <a:xfrm>
            <a:off x="3" y="0"/>
            <a:ext cx="2972421" cy="460375"/>
          </a:xfrm>
          <a:prstGeom prst="rect">
            <a:avLst/>
          </a:prstGeom>
          <a:noFill/>
          <a:ln w="12700">
            <a:noFill/>
            <a:miter lim="800000"/>
            <a:headEnd/>
            <a:tailEnd/>
          </a:ln>
          <a:effectLst/>
        </p:spPr>
        <p:txBody>
          <a:bodyPr vert="horz" wrap="square" lIns="92645" tIns="46320" rIns="92645" bIns="46320" numCol="1" anchor="t" anchorCtr="0" compatLnSpc="1">
            <a:prstTxWarp prst="textNoShape">
              <a:avLst/>
            </a:prstTxWarp>
          </a:bodyPr>
          <a:lstStyle>
            <a:lvl1pPr algn="l">
              <a:defRPr sz="1200" dirty="0"/>
            </a:lvl1pPr>
          </a:lstStyle>
          <a:p>
            <a:pPr>
              <a:defRPr/>
            </a:pPr>
            <a:endParaRPr lang="en-US"/>
          </a:p>
        </p:txBody>
      </p:sp>
      <p:sp>
        <p:nvSpPr>
          <p:cNvPr id="82947" name="Rectangle 3"/>
          <p:cNvSpPr>
            <a:spLocks noGrp="1" noChangeArrowheads="1"/>
          </p:cNvSpPr>
          <p:nvPr>
            <p:ph type="dt" sz="quarter" idx="1"/>
          </p:nvPr>
        </p:nvSpPr>
        <p:spPr bwMode="auto">
          <a:xfrm>
            <a:off x="3885581" y="0"/>
            <a:ext cx="2972421" cy="460375"/>
          </a:xfrm>
          <a:prstGeom prst="rect">
            <a:avLst/>
          </a:prstGeom>
          <a:noFill/>
          <a:ln w="12700">
            <a:noFill/>
            <a:miter lim="800000"/>
            <a:headEnd/>
            <a:tailEnd/>
          </a:ln>
          <a:effectLst/>
        </p:spPr>
        <p:txBody>
          <a:bodyPr vert="horz" wrap="square" lIns="92645" tIns="46320" rIns="92645" bIns="46320" numCol="1" anchor="t" anchorCtr="0" compatLnSpc="1">
            <a:prstTxWarp prst="textNoShape">
              <a:avLst/>
            </a:prstTxWarp>
          </a:bodyPr>
          <a:lstStyle>
            <a:lvl1pPr algn="r">
              <a:defRPr sz="1200" dirty="0"/>
            </a:lvl1pPr>
          </a:lstStyle>
          <a:p>
            <a:pPr>
              <a:defRPr/>
            </a:pPr>
            <a:endParaRPr lang="en-US"/>
          </a:p>
        </p:txBody>
      </p:sp>
      <p:sp>
        <p:nvSpPr>
          <p:cNvPr id="82948" name="Rectangle 4"/>
          <p:cNvSpPr>
            <a:spLocks noGrp="1" noChangeArrowheads="1"/>
          </p:cNvSpPr>
          <p:nvPr>
            <p:ph type="ftr" sz="quarter" idx="2"/>
          </p:nvPr>
        </p:nvSpPr>
        <p:spPr bwMode="auto">
          <a:xfrm>
            <a:off x="3" y="8823325"/>
            <a:ext cx="2972421" cy="460375"/>
          </a:xfrm>
          <a:prstGeom prst="rect">
            <a:avLst/>
          </a:prstGeom>
          <a:noFill/>
          <a:ln w="12700">
            <a:noFill/>
            <a:miter lim="800000"/>
            <a:headEnd/>
            <a:tailEnd/>
          </a:ln>
          <a:effectLst/>
        </p:spPr>
        <p:txBody>
          <a:bodyPr vert="horz" wrap="square" lIns="92645" tIns="46320" rIns="92645" bIns="46320" numCol="1" anchor="b" anchorCtr="0" compatLnSpc="1">
            <a:prstTxWarp prst="textNoShape">
              <a:avLst/>
            </a:prstTxWarp>
          </a:bodyPr>
          <a:lstStyle>
            <a:lvl1pPr algn="l">
              <a:defRPr sz="1200" dirty="0"/>
            </a:lvl1pPr>
          </a:lstStyle>
          <a:p>
            <a:pPr>
              <a:defRPr/>
            </a:pPr>
            <a:endParaRPr lang="en-US"/>
          </a:p>
        </p:txBody>
      </p:sp>
      <p:sp>
        <p:nvSpPr>
          <p:cNvPr id="82949" name="Rectangle 5"/>
          <p:cNvSpPr>
            <a:spLocks noGrp="1" noChangeArrowheads="1"/>
          </p:cNvSpPr>
          <p:nvPr>
            <p:ph type="sldNum" sz="quarter" idx="3"/>
          </p:nvPr>
        </p:nvSpPr>
        <p:spPr bwMode="auto">
          <a:xfrm>
            <a:off x="3885581" y="8823325"/>
            <a:ext cx="2972421" cy="460375"/>
          </a:xfrm>
          <a:prstGeom prst="rect">
            <a:avLst/>
          </a:prstGeom>
          <a:noFill/>
          <a:ln w="12700">
            <a:noFill/>
            <a:miter lim="800000"/>
            <a:headEnd/>
            <a:tailEnd/>
          </a:ln>
          <a:effectLst/>
        </p:spPr>
        <p:txBody>
          <a:bodyPr vert="horz" wrap="square" lIns="92645" tIns="46320" rIns="92645" bIns="46320" numCol="1" anchor="b" anchorCtr="0" compatLnSpc="1">
            <a:prstTxWarp prst="textNoShape">
              <a:avLst/>
            </a:prstTxWarp>
          </a:bodyPr>
          <a:lstStyle>
            <a:lvl1pPr algn="r">
              <a:defRPr sz="1200"/>
            </a:lvl1pPr>
          </a:lstStyle>
          <a:p>
            <a:pPr>
              <a:defRPr/>
            </a:pPr>
            <a:fld id="{D8DF4AD1-5AF4-470D-AC14-76A86BA5B0B5}" type="slidenum">
              <a:rPr lang="en-US"/>
              <a:pPr>
                <a:defRPr/>
              </a:pPr>
              <a:t>‹#›</a:t>
            </a:fld>
            <a:endParaRPr lang="en-US" dirty="0"/>
          </a:p>
        </p:txBody>
      </p:sp>
    </p:spTree>
    <p:extLst>
      <p:ext uri="{BB962C8B-B14F-4D97-AF65-F5344CB8AC3E}">
        <p14:creationId xmlns:p14="http://schemas.microsoft.com/office/powerpoint/2010/main" val="27424271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3" y="0"/>
            <a:ext cx="2972421" cy="465138"/>
          </a:xfrm>
          <a:prstGeom prst="rect">
            <a:avLst/>
          </a:prstGeom>
          <a:noFill/>
          <a:ln w="9525">
            <a:noFill/>
            <a:miter lim="800000"/>
            <a:headEnd/>
            <a:tailEnd/>
          </a:ln>
          <a:effectLst/>
        </p:spPr>
        <p:txBody>
          <a:bodyPr vert="horz" wrap="square" lIns="92645" tIns="46320" rIns="92645" bIns="46320" numCol="1" anchor="t" anchorCtr="0" compatLnSpc="1">
            <a:prstTxWarp prst="textNoShape">
              <a:avLst/>
            </a:prstTxWarp>
          </a:bodyPr>
          <a:lstStyle>
            <a:lvl1pPr algn="l">
              <a:defRPr sz="1200" dirty="0"/>
            </a:lvl1pPr>
          </a:lstStyle>
          <a:p>
            <a:pPr>
              <a:defRPr/>
            </a:pPr>
            <a:endParaRPr lang="en-US"/>
          </a:p>
        </p:txBody>
      </p:sp>
      <p:sp>
        <p:nvSpPr>
          <p:cNvPr id="39939" name="Rectangle 3"/>
          <p:cNvSpPr>
            <a:spLocks noGrp="1" noChangeArrowheads="1"/>
          </p:cNvSpPr>
          <p:nvPr>
            <p:ph type="dt" idx="1"/>
          </p:nvPr>
        </p:nvSpPr>
        <p:spPr bwMode="auto">
          <a:xfrm>
            <a:off x="3885581" y="0"/>
            <a:ext cx="2972421" cy="465138"/>
          </a:xfrm>
          <a:prstGeom prst="rect">
            <a:avLst/>
          </a:prstGeom>
          <a:noFill/>
          <a:ln w="9525">
            <a:noFill/>
            <a:miter lim="800000"/>
            <a:headEnd/>
            <a:tailEnd/>
          </a:ln>
          <a:effectLst/>
        </p:spPr>
        <p:txBody>
          <a:bodyPr vert="horz" wrap="square" lIns="92645" tIns="46320" rIns="92645" bIns="46320" numCol="1" anchor="t" anchorCtr="0" compatLnSpc="1">
            <a:prstTxWarp prst="textNoShape">
              <a:avLst/>
            </a:prstTxWarp>
          </a:bodyPr>
          <a:lstStyle>
            <a:lvl1pPr algn="r">
              <a:defRPr sz="1200" dirty="0"/>
            </a:lvl1pPr>
          </a:lstStyle>
          <a:p>
            <a:pPr>
              <a:defRPr/>
            </a:pPr>
            <a:endParaRPr lang="en-US"/>
          </a:p>
        </p:txBody>
      </p:sp>
      <p:sp>
        <p:nvSpPr>
          <p:cNvPr id="18436" name="Rectangle 4"/>
          <p:cNvSpPr>
            <a:spLocks noGrp="1" noRot="1" noChangeAspect="1" noChangeArrowheads="1" noTextEdit="1"/>
          </p:cNvSpPr>
          <p:nvPr>
            <p:ph type="sldImg" idx="2"/>
          </p:nvPr>
        </p:nvSpPr>
        <p:spPr bwMode="auto">
          <a:xfrm>
            <a:off x="330200" y="696913"/>
            <a:ext cx="61976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41" name="Rectangle 5"/>
          <p:cNvSpPr>
            <a:spLocks noGrp="1" noChangeArrowheads="1"/>
          </p:cNvSpPr>
          <p:nvPr>
            <p:ph type="body" sz="quarter" idx="3"/>
          </p:nvPr>
        </p:nvSpPr>
        <p:spPr bwMode="auto">
          <a:xfrm>
            <a:off x="914713" y="4416427"/>
            <a:ext cx="5028579" cy="4183063"/>
          </a:xfrm>
          <a:prstGeom prst="rect">
            <a:avLst/>
          </a:prstGeom>
          <a:noFill/>
          <a:ln w="9525">
            <a:noFill/>
            <a:miter lim="800000"/>
            <a:headEnd/>
            <a:tailEnd/>
          </a:ln>
          <a:effectLst/>
        </p:spPr>
        <p:txBody>
          <a:bodyPr vert="horz" wrap="square" lIns="92645" tIns="46320" rIns="92645" bIns="463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9942" name="Rectangle 6"/>
          <p:cNvSpPr>
            <a:spLocks noGrp="1" noChangeArrowheads="1"/>
          </p:cNvSpPr>
          <p:nvPr>
            <p:ph type="ftr" sz="quarter" idx="4"/>
          </p:nvPr>
        </p:nvSpPr>
        <p:spPr bwMode="auto">
          <a:xfrm>
            <a:off x="3" y="8831265"/>
            <a:ext cx="2972421" cy="465137"/>
          </a:xfrm>
          <a:prstGeom prst="rect">
            <a:avLst/>
          </a:prstGeom>
          <a:noFill/>
          <a:ln w="9525">
            <a:noFill/>
            <a:miter lim="800000"/>
            <a:headEnd/>
            <a:tailEnd/>
          </a:ln>
          <a:effectLst/>
        </p:spPr>
        <p:txBody>
          <a:bodyPr vert="horz" wrap="square" lIns="92645" tIns="46320" rIns="92645" bIns="46320" numCol="1" anchor="b" anchorCtr="0" compatLnSpc="1">
            <a:prstTxWarp prst="textNoShape">
              <a:avLst/>
            </a:prstTxWarp>
          </a:bodyPr>
          <a:lstStyle>
            <a:lvl1pPr algn="l">
              <a:defRPr sz="1200" dirty="0"/>
            </a:lvl1pPr>
          </a:lstStyle>
          <a:p>
            <a:pPr>
              <a:defRPr/>
            </a:pPr>
            <a:endParaRPr lang="en-US"/>
          </a:p>
        </p:txBody>
      </p:sp>
      <p:sp>
        <p:nvSpPr>
          <p:cNvPr id="39943" name="Rectangle 7"/>
          <p:cNvSpPr>
            <a:spLocks noGrp="1" noChangeArrowheads="1"/>
          </p:cNvSpPr>
          <p:nvPr>
            <p:ph type="sldNum" sz="quarter" idx="5"/>
          </p:nvPr>
        </p:nvSpPr>
        <p:spPr bwMode="auto">
          <a:xfrm>
            <a:off x="3885581" y="8831265"/>
            <a:ext cx="2972421" cy="465137"/>
          </a:xfrm>
          <a:prstGeom prst="rect">
            <a:avLst/>
          </a:prstGeom>
          <a:noFill/>
          <a:ln w="9525">
            <a:noFill/>
            <a:miter lim="800000"/>
            <a:headEnd/>
            <a:tailEnd/>
          </a:ln>
          <a:effectLst/>
        </p:spPr>
        <p:txBody>
          <a:bodyPr vert="horz" wrap="square" lIns="92645" tIns="46320" rIns="92645" bIns="46320" numCol="1" anchor="b" anchorCtr="0" compatLnSpc="1">
            <a:prstTxWarp prst="textNoShape">
              <a:avLst/>
            </a:prstTxWarp>
          </a:bodyPr>
          <a:lstStyle>
            <a:lvl1pPr algn="r">
              <a:defRPr sz="1200"/>
            </a:lvl1pPr>
          </a:lstStyle>
          <a:p>
            <a:pPr>
              <a:defRPr/>
            </a:pPr>
            <a:fld id="{E0855AEA-7FEC-41B2-8800-6CE1F1A1F286}" type="slidenum">
              <a:rPr lang="en-US"/>
              <a:pPr>
                <a:defRPr/>
              </a:pPr>
              <a:t>‹#›</a:t>
            </a:fld>
            <a:endParaRPr lang="en-US" dirty="0"/>
          </a:p>
        </p:txBody>
      </p:sp>
    </p:spTree>
    <p:extLst>
      <p:ext uri="{BB962C8B-B14F-4D97-AF65-F5344CB8AC3E}">
        <p14:creationId xmlns:p14="http://schemas.microsoft.com/office/powerpoint/2010/main" val="7397765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TALKING POINTS:</a:t>
            </a:r>
          </a:p>
          <a:p>
            <a:endParaRPr lang="en-US" dirty="0"/>
          </a:p>
          <a:p>
            <a:pPr marL="171450" indent="-171450">
              <a:buFont typeface="Arial" panose="020B0604020202020204" pitchFamily="34" charset="0"/>
              <a:buChar char="•"/>
            </a:pPr>
            <a:r>
              <a:rPr lang="en-US" dirty="0"/>
              <a:t>“Sir, this is what we will discuss”</a:t>
            </a:r>
          </a:p>
          <a:p>
            <a:pPr marL="171450" indent="-171450">
              <a:buFont typeface="Arial" panose="020B0604020202020204" pitchFamily="34" charset="0"/>
              <a:buChar char="•"/>
            </a:pPr>
            <a:endParaRPr lang="en-US" dirty="0"/>
          </a:p>
          <a:p>
            <a:pPr marL="0" indent="0">
              <a:buFont typeface="Arial" panose="020B0604020202020204" pitchFamily="34" charset="0"/>
              <a:buNone/>
            </a:pPr>
            <a:r>
              <a:rPr lang="en-US" dirty="0"/>
              <a:t>NOTE:</a:t>
            </a:r>
            <a:r>
              <a:rPr lang="en-US" baseline="0" dirty="0"/>
              <a:t>  No need to read each point.</a:t>
            </a:r>
          </a:p>
          <a:p>
            <a:pPr marL="0" indent="0">
              <a:buFont typeface="Arial" panose="020B0604020202020204" pitchFamily="34" charset="0"/>
              <a:buNone/>
            </a:pPr>
            <a:endParaRPr lang="en-US" baseline="0" dirty="0"/>
          </a:p>
          <a:p>
            <a:pPr marL="0" indent="0">
              <a:buFont typeface="Arial" panose="020B0604020202020204" pitchFamily="34" charset="0"/>
              <a:buNone/>
            </a:pPr>
            <a:r>
              <a:rPr lang="en-US" baseline="0" dirty="0"/>
              <a:t>NEXT SLIDE</a:t>
            </a:r>
            <a:endParaRPr lang="en-US" dirty="0"/>
          </a:p>
        </p:txBody>
      </p:sp>
      <p:sp>
        <p:nvSpPr>
          <p:cNvPr id="4" name="Slide Number Placeholder 3"/>
          <p:cNvSpPr>
            <a:spLocks noGrp="1"/>
          </p:cNvSpPr>
          <p:nvPr>
            <p:ph type="sldNum" sz="quarter" idx="10"/>
          </p:nvPr>
        </p:nvSpPr>
        <p:spPr/>
        <p:txBody>
          <a:bodyPr/>
          <a:lstStyle/>
          <a:p>
            <a:pPr>
              <a:defRPr/>
            </a:pPr>
            <a:fld id="{E0855AEA-7FEC-41B2-8800-6CE1F1A1F286}" type="slidenum">
              <a:rPr lang="en-US" smtClean="0"/>
              <a:pPr>
                <a:defRPr/>
              </a:pPr>
              <a:t>3</a:t>
            </a:fld>
            <a:endParaRPr lang="en-US" dirty="0"/>
          </a:p>
        </p:txBody>
      </p:sp>
    </p:spTree>
    <p:extLst>
      <p:ext uri="{BB962C8B-B14F-4D97-AF65-F5344CB8AC3E}">
        <p14:creationId xmlns:p14="http://schemas.microsoft.com/office/powerpoint/2010/main" val="34453381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team reviewed the findings and identified gaps between AETC’s current state of learning professional KSAs and best practices established by industry, academia, and sister services, as well as two perceived barriers to addressing those gaps. These gaps highlight areas AETC can address to support the move to a more learner-centric model.  Due to the low response rate from non-2AF units, the gaps identified cannot be quantifiably generalized to the entire Command.  Additional study would be required to validate these gaps in AU and 19 AF.</a:t>
            </a:r>
          </a:p>
        </p:txBody>
      </p:sp>
      <p:sp>
        <p:nvSpPr>
          <p:cNvPr id="4" name="Slide Number Placeholder 3"/>
          <p:cNvSpPr>
            <a:spLocks noGrp="1"/>
          </p:cNvSpPr>
          <p:nvPr>
            <p:ph type="sldNum" sz="quarter" idx="10"/>
          </p:nvPr>
        </p:nvSpPr>
        <p:spPr/>
        <p:txBody>
          <a:bodyPr/>
          <a:lstStyle/>
          <a:p>
            <a:pPr>
              <a:defRPr/>
            </a:pPr>
            <a:fld id="{E0855AEA-7FEC-41B2-8800-6CE1F1A1F286}" type="slidenum">
              <a:rPr lang="en-US" smtClean="0"/>
              <a:pPr>
                <a:defRPr/>
              </a:pPr>
              <a:t>12</a:t>
            </a:fld>
            <a:endParaRPr lang="en-US" dirty="0"/>
          </a:p>
        </p:txBody>
      </p:sp>
    </p:spTree>
    <p:extLst>
      <p:ext uri="{BB962C8B-B14F-4D97-AF65-F5344CB8AC3E}">
        <p14:creationId xmlns:p14="http://schemas.microsoft.com/office/powerpoint/2010/main" val="25321820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fld id="{E0855AEA-7FEC-41B2-8800-6CE1F1A1F286}" type="slidenum">
              <a:rPr lang="en-US" smtClean="0"/>
              <a:pPr>
                <a:defRPr/>
              </a:pPr>
              <a:t>13</a:t>
            </a:fld>
            <a:endParaRPr lang="en-US" dirty="0"/>
          </a:p>
        </p:txBody>
      </p:sp>
    </p:spTree>
    <p:extLst>
      <p:ext uri="{BB962C8B-B14F-4D97-AF65-F5344CB8AC3E}">
        <p14:creationId xmlns:p14="http://schemas.microsoft.com/office/powerpoint/2010/main" val="33529794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fld id="{E0855AEA-7FEC-41B2-8800-6CE1F1A1F286}" type="slidenum">
              <a:rPr lang="en-US" smtClean="0"/>
              <a:pPr>
                <a:defRPr/>
              </a:pPr>
              <a:t>14</a:t>
            </a:fld>
            <a:endParaRPr lang="en-US" dirty="0"/>
          </a:p>
        </p:txBody>
      </p:sp>
    </p:spTree>
    <p:extLst>
      <p:ext uri="{BB962C8B-B14F-4D97-AF65-F5344CB8AC3E}">
        <p14:creationId xmlns:p14="http://schemas.microsoft.com/office/powerpoint/2010/main" val="41650725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fld id="{E0855AEA-7FEC-41B2-8800-6CE1F1A1F286}" type="slidenum">
              <a:rPr lang="en-US" smtClean="0"/>
              <a:pPr>
                <a:defRPr/>
              </a:pPr>
              <a:t>15</a:t>
            </a:fld>
            <a:endParaRPr lang="en-US" dirty="0"/>
          </a:p>
        </p:txBody>
      </p:sp>
    </p:spTree>
    <p:extLst>
      <p:ext uri="{BB962C8B-B14F-4D97-AF65-F5344CB8AC3E}">
        <p14:creationId xmlns:p14="http://schemas.microsoft.com/office/powerpoint/2010/main" val="26590417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Times New Roman" pitchFamily="18" charset="0"/>
                <a:ea typeface="+mn-ea"/>
                <a:cs typeface="+mn-cs"/>
              </a:rPr>
              <a:t>We believe the following recommendations represent appropriate and realistic actions that will drive meaningful improvements in the gap areas identified during the course of this study. Due to the diversity of AU learning missions and limited data received from non-2AF units, implementation of these recommendations will require additional NAF/E-focused planning.</a:t>
            </a:r>
          </a:p>
          <a:p>
            <a:endParaRPr lang="en-US" dirty="0"/>
          </a:p>
        </p:txBody>
      </p:sp>
      <p:sp>
        <p:nvSpPr>
          <p:cNvPr id="4" name="Slide Number Placeholder 3"/>
          <p:cNvSpPr>
            <a:spLocks noGrp="1"/>
          </p:cNvSpPr>
          <p:nvPr>
            <p:ph type="sldNum" sz="quarter" idx="10"/>
          </p:nvPr>
        </p:nvSpPr>
        <p:spPr/>
        <p:txBody>
          <a:bodyPr/>
          <a:lstStyle/>
          <a:p>
            <a:pPr>
              <a:defRPr/>
            </a:pPr>
            <a:fld id="{E0855AEA-7FEC-41B2-8800-6CE1F1A1F286}" type="slidenum">
              <a:rPr lang="en-US" smtClean="0"/>
              <a:pPr>
                <a:defRPr/>
              </a:pPr>
              <a:t>16</a:t>
            </a:fld>
            <a:endParaRPr lang="en-US" dirty="0"/>
          </a:p>
        </p:txBody>
      </p:sp>
    </p:spTree>
    <p:extLst>
      <p:ext uri="{BB962C8B-B14F-4D97-AF65-F5344CB8AC3E}">
        <p14:creationId xmlns:p14="http://schemas.microsoft.com/office/powerpoint/2010/main" val="26832669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fld id="{E0855AEA-7FEC-41B2-8800-6CE1F1A1F286}" type="slidenum">
              <a:rPr lang="en-US" smtClean="0"/>
              <a:pPr>
                <a:defRPr/>
              </a:pPr>
              <a:t>17</a:t>
            </a:fld>
            <a:endParaRPr lang="en-US" dirty="0"/>
          </a:p>
        </p:txBody>
      </p:sp>
    </p:spTree>
    <p:extLst>
      <p:ext uri="{BB962C8B-B14F-4D97-AF65-F5344CB8AC3E}">
        <p14:creationId xmlns:p14="http://schemas.microsoft.com/office/powerpoint/2010/main" val="182617888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20" name="Picture 4"/>
          <p:cNvPicPr>
            <a:picLocks noChangeArrowheads="1"/>
          </p:cNvPicPr>
          <p:nvPr userDrawn="1"/>
        </p:nvPicPr>
        <p:blipFill rotWithShape="1">
          <a:blip r:embed="rId2" cstate="print"/>
          <a:srcRect l="6405" t="9910" r="13373" b="10559"/>
          <a:stretch/>
        </p:blipFill>
        <p:spPr bwMode="auto">
          <a:xfrm>
            <a:off x="3831591" y="1428750"/>
            <a:ext cx="4389120" cy="4267200"/>
          </a:xfrm>
          <a:prstGeom prst="rect">
            <a:avLst/>
          </a:prstGeom>
          <a:noFill/>
          <a:ln w="9525">
            <a:noFill/>
            <a:miter lim="800000"/>
            <a:headEnd/>
            <a:tailEnd/>
          </a:ln>
          <a:effectLst/>
        </p:spPr>
      </p:pic>
      <p:sp>
        <p:nvSpPr>
          <p:cNvPr id="5" name="Line 5"/>
          <p:cNvSpPr>
            <a:spLocks noChangeShapeType="1"/>
          </p:cNvSpPr>
          <p:nvPr/>
        </p:nvSpPr>
        <p:spPr bwMode="auto">
          <a:xfrm>
            <a:off x="508000" y="1231900"/>
            <a:ext cx="11176000" cy="0"/>
          </a:xfrm>
          <a:prstGeom prst="line">
            <a:avLst/>
          </a:prstGeom>
          <a:noFill/>
          <a:ln w="57150">
            <a:solidFill>
              <a:srgbClr val="0C2D83"/>
            </a:solidFill>
            <a:round/>
            <a:headEnd/>
            <a:tailEnd/>
          </a:ln>
          <a:effectLst/>
        </p:spPr>
        <p:txBody>
          <a:bodyPr wrap="none" anchor="ctr"/>
          <a:lstStyle/>
          <a:p>
            <a:pPr>
              <a:defRPr/>
            </a:pPr>
            <a:endParaRPr lang="en-US" sz="1400" dirty="0"/>
          </a:p>
        </p:txBody>
      </p:sp>
      <p:sp>
        <p:nvSpPr>
          <p:cNvPr id="50191" name="Rectangle 15"/>
          <p:cNvSpPr>
            <a:spLocks noGrp="1" noChangeArrowheads="1"/>
          </p:cNvSpPr>
          <p:nvPr>
            <p:ph type="ctrTitle"/>
          </p:nvPr>
        </p:nvSpPr>
        <p:spPr>
          <a:xfrm>
            <a:off x="508000" y="1962150"/>
            <a:ext cx="11170614" cy="1600200"/>
          </a:xfrm>
        </p:spPr>
        <p:txBody>
          <a:bodyPr/>
          <a:lstStyle>
            <a:lvl1pPr>
              <a:defRPr sz="4400" i="0"/>
            </a:lvl1pPr>
          </a:lstStyle>
          <a:p>
            <a:r>
              <a:rPr lang="en-US"/>
              <a:t>Click to edit Master title style</a:t>
            </a:r>
          </a:p>
        </p:txBody>
      </p:sp>
      <p:pic>
        <p:nvPicPr>
          <p:cNvPr id="18" name="Picture 1037" descr="afsymbol"/>
          <p:cNvPicPr>
            <a:picLocks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2818" y="90489"/>
            <a:ext cx="1344168" cy="1062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 name="Rectangle 1028"/>
          <p:cNvSpPr>
            <a:spLocks noGrp="1" noChangeArrowheads="1"/>
          </p:cNvSpPr>
          <p:nvPr>
            <p:ph type="sldNum" sz="quarter" idx="4"/>
          </p:nvPr>
        </p:nvSpPr>
        <p:spPr bwMode="auto">
          <a:xfrm>
            <a:off x="10651067" y="6372225"/>
            <a:ext cx="1524000" cy="3048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r">
              <a:defRPr sz="1000" baseline="0">
                <a:solidFill>
                  <a:schemeClr val="bg1">
                    <a:lumMod val="50000"/>
                  </a:schemeClr>
                </a:solidFill>
              </a:defRPr>
            </a:lvl1pPr>
          </a:lstStyle>
          <a:p>
            <a:pPr>
              <a:defRPr/>
            </a:pPr>
            <a:fld id="{A5B4F896-9B9E-467F-8732-FC40409F2021}" type="slidenum">
              <a:rPr lang="en-US"/>
              <a:pPr>
                <a:defRPr/>
              </a:pPr>
              <a:t>‹#›</a:t>
            </a:fld>
            <a:endParaRPr lang="en-US" dirty="0"/>
          </a:p>
        </p:txBody>
      </p:sp>
      <p:grpSp>
        <p:nvGrpSpPr>
          <p:cNvPr id="26" name="Group 25"/>
          <p:cNvGrpSpPr/>
          <p:nvPr userDrawn="1"/>
        </p:nvGrpSpPr>
        <p:grpSpPr>
          <a:xfrm>
            <a:off x="508001" y="6603019"/>
            <a:ext cx="11170612" cy="244418"/>
            <a:chOff x="381000" y="6514119"/>
            <a:chExt cx="8377959" cy="244418"/>
          </a:xfrm>
        </p:grpSpPr>
        <p:sp>
          <p:nvSpPr>
            <p:cNvPr id="27" name="Rectangle 9"/>
            <p:cNvSpPr>
              <a:spLocks noChangeArrowheads="1"/>
            </p:cNvSpPr>
            <p:nvPr userDrawn="1"/>
          </p:nvSpPr>
          <p:spPr bwMode="auto">
            <a:xfrm flipV="1">
              <a:off x="381000" y="6620256"/>
              <a:ext cx="1905000" cy="54864"/>
            </a:xfrm>
            <a:prstGeom prst="rect">
              <a:avLst/>
            </a:prstGeom>
            <a:gradFill rotWithShape="0">
              <a:gsLst>
                <a:gs pos="0">
                  <a:srgbClr val="151C77"/>
                </a:gs>
                <a:gs pos="100000">
                  <a:schemeClr val="accent2"/>
                </a:gs>
              </a:gsLst>
              <a:lin ang="0" scaled="1"/>
            </a:gradFill>
            <a:ln w="9525">
              <a:noFill/>
              <a:miter lim="800000"/>
              <a:headEnd/>
              <a:tailEnd/>
            </a:ln>
            <a:effectLst/>
          </p:spPr>
          <p:txBody>
            <a:bodyPr wrap="none" lIns="74414" tIns="37207" rIns="74414" bIns="37207" anchor="ctr"/>
            <a:lstStyle/>
            <a:p>
              <a:pPr eaLnBrk="0" hangingPunct="0">
                <a:defRPr/>
              </a:pPr>
              <a:endParaRPr lang="en-US" sz="1400" dirty="0"/>
            </a:p>
          </p:txBody>
        </p:sp>
        <p:sp>
          <p:nvSpPr>
            <p:cNvPr id="28" name="Rectangle 10"/>
            <p:cNvSpPr>
              <a:spLocks noChangeArrowheads="1"/>
            </p:cNvSpPr>
            <p:nvPr userDrawn="1"/>
          </p:nvSpPr>
          <p:spPr bwMode="auto">
            <a:xfrm>
              <a:off x="6865596" y="6618223"/>
              <a:ext cx="1893363" cy="54864"/>
            </a:xfrm>
            <a:prstGeom prst="rect">
              <a:avLst/>
            </a:prstGeom>
            <a:gradFill rotWithShape="0">
              <a:gsLst>
                <a:gs pos="0">
                  <a:srgbClr val="3333CC"/>
                </a:gs>
                <a:gs pos="100000">
                  <a:srgbClr val="DDDDDD"/>
                </a:gs>
              </a:gsLst>
              <a:lin ang="0" scaled="1"/>
            </a:gradFill>
            <a:ln w="9525">
              <a:noFill/>
              <a:miter lim="800000"/>
              <a:headEnd/>
              <a:tailEnd/>
            </a:ln>
            <a:effectLst/>
          </p:spPr>
          <p:txBody>
            <a:bodyPr rot="10800000" wrap="none" lIns="74414" tIns="37207" rIns="74414" bIns="37207" anchor="ctr"/>
            <a:lstStyle/>
            <a:p>
              <a:pPr algn="ctr" eaLnBrk="0" hangingPunct="0">
                <a:defRPr/>
              </a:pPr>
              <a:endParaRPr lang="en-US" sz="1400" dirty="0"/>
            </a:p>
          </p:txBody>
        </p:sp>
        <p:sp>
          <p:nvSpPr>
            <p:cNvPr id="29" name="Text Box 35"/>
            <p:cNvSpPr txBox="1">
              <a:spLocks noChangeArrowheads="1"/>
            </p:cNvSpPr>
            <p:nvPr userDrawn="1"/>
          </p:nvSpPr>
          <p:spPr bwMode="auto">
            <a:xfrm>
              <a:off x="2257792" y="6514119"/>
              <a:ext cx="4607804" cy="244418"/>
            </a:xfrm>
            <a:prstGeom prst="rect">
              <a:avLst/>
            </a:prstGeom>
            <a:noFill/>
            <a:ln w="9525">
              <a:noFill/>
              <a:miter lim="800000"/>
              <a:headEnd/>
              <a:tailEnd/>
            </a:ln>
            <a:effectLst/>
          </p:spPr>
          <p:txBody>
            <a:bodyPr wrap="square" lIns="74414" tIns="37207" rIns="74414" bIns="37207">
              <a:spAutoFit/>
            </a:bodyPr>
            <a:lstStyle/>
            <a:p>
              <a:r>
                <a:rPr lang="en-US" sz="1100" b="1" i="1" kern="1200" dirty="0">
                  <a:solidFill>
                    <a:srgbClr val="000066"/>
                  </a:solidFill>
                  <a:effectLst/>
                  <a:latin typeface="Arial" charset="0"/>
                  <a:ea typeface="+mn-ea"/>
                  <a:cs typeface="+mn-cs"/>
                </a:rPr>
                <a:t>THE FIRST COMMAND!</a:t>
              </a:r>
            </a:p>
          </p:txBody>
        </p:sp>
      </p:grpSp>
      <p:sp>
        <p:nvSpPr>
          <p:cNvPr id="13" name="Text Placeholder 22"/>
          <p:cNvSpPr>
            <a:spLocks noGrp="1"/>
          </p:cNvSpPr>
          <p:nvPr>
            <p:ph type="body" sz="quarter" idx="10" hasCustomPrompt="1"/>
          </p:nvPr>
        </p:nvSpPr>
        <p:spPr>
          <a:xfrm>
            <a:off x="0" y="6372224"/>
            <a:ext cx="1659467" cy="320675"/>
          </a:xfrm>
        </p:spPr>
        <p:txBody>
          <a:bodyPr anchor="ctr"/>
          <a:lstStyle>
            <a:lvl1pPr marL="0" indent="0">
              <a:buNone/>
              <a:defRPr sz="1000" baseline="0">
                <a:solidFill>
                  <a:srgbClr val="C0C0C0"/>
                </a:solidFill>
                <a:latin typeface="Arial" panose="020B0604020202020204" pitchFamily="34" charset="0"/>
                <a:cs typeface="Arial" panose="020B0604020202020204" pitchFamily="34" charset="0"/>
              </a:defRPr>
            </a:lvl1pPr>
            <a:lvl2pPr marL="406400" indent="0">
              <a:buNone/>
              <a:defRPr sz="1000"/>
            </a:lvl2pPr>
            <a:lvl3pPr marL="803275" indent="0">
              <a:buNone/>
              <a:defRPr sz="1000"/>
            </a:lvl3pPr>
            <a:lvl4pPr marL="1371600" indent="0">
              <a:buNone/>
              <a:defRPr sz="1000"/>
            </a:lvl4pPr>
            <a:lvl5pPr marL="1828800" indent="0">
              <a:buNone/>
              <a:defRPr sz="1000"/>
            </a:lvl5pPr>
          </a:lstStyle>
          <a:p>
            <a:pPr lvl="0"/>
            <a:r>
              <a:rPr lang="en-US" dirty="0"/>
              <a:t>CAO: </a:t>
            </a:r>
            <a:r>
              <a:rPr lang="en-US" dirty="0" err="1"/>
              <a:t>DDMmmYY</a:t>
            </a:r>
            <a:endParaRPr lang="en-US" dirty="0"/>
          </a:p>
        </p:txBody>
      </p:sp>
      <p:sp>
        <p:nvSpPr>
          <p:cNvPr id="3" name="Text Placeholder 2"/>
          <p:cNvSpPr>
            <a:spLocks noGrp="1"/>
          </p:cNvSpPr>
          <p:nvPr>
            <p:ph type="body" sz="quarter" idx="11"/>
          </p:nvPr>
        </p:nvSpPr>
        <p:spPr>
          <a:xfrm>
            <a:off x="6885432" y="4846320"/>
            <a:ext cx="4983480" cy="1371600"/>
          </a:xfrm>
        </p:spPr>
        <p:txBody>
          <a:bodyPr/>
          <a:lstStyle>
            <a:lvl1pPr marL="0" indent="0" algn="r">
              <a:buNone/>
              <a:defRPr/>
            </a:lvl1pPr>
            <a:lvl2pPr marL="406400" indent="0" algn="r">
              <a:buNone/>
              <a:defRPr/>
            </a:lvl2pPr>
            <a:lvl3pPr marL="803275" indent="0" algn="r">
              <a:buNone/>
              <a:defRPr/>
            </a:lvl3pPr>
            <a:lvl4pPr marL="1371600" indent="0" algn="r">
              <a:buNone/>
              <a:defRPr/>
            </a:lvl4pPr>
            <a:lvl5pPr marL="1828800" indent="0" algn="r">
              <a:buNone/>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5" name="Picture 14"/>
          <p:cNvPicPr>
            <a:picLocks/>
          </p:cNvPicPr>
          <p:nvPr userDrawn="1"/>
        </p:nvPicPr>
        <p:blipFill>
          <a:blip r:embed="rId4" cstate="print">
            <a:extLst>
              <a:ext uri="{28A0092B-C50C-407E-A947-70E740481C1C}">
                <a14:useLocalDpi xmlns:a14="http://schemas.microsoft.com/office/drawing/2010/main" val="0"/>
              </a:ext>
            </a:extLst>
          </a:blip>
          <a:stretch>
            <a:fillRect/>
          </a:stretch>
        </p:blipFill>
        <p:spPr>
          <a:xfrm>
            <a:off x="10652760" y="91440"/>
            <a:ext cx="1024128" cy="1051560"/>
          </a:xfrm>
          <a:prstGeom prst="rect">
            <a:avLst/>
          </a:prstGeom>
        </p:spPr>
      </p:pic>
    </p:spTree>
    <p:extLst>
      <p:ext uri="{BB962C8B-B14F-4D97-AF65-F5344CB8AC3E}">
        <p14:creationId xmlns:p14="http://schemas.microsoft.com/office/powerpoint/2010/main" val="18160139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527304" y="1481328"/>
            <a:ext cx="11137392" cy="4846320"/>
          </a:xfrm>
        </p:spPr>
        <p:txBody>
          <a:bodyPr vert="eaVert"/>
          <a:lstStyle>
            <a:lvl1pPr>
              <a:spcBef>
                <a:spcPts val="50"/>
              </a:spcBef>
              <a:spcAft>
                <a:spcPts val="50"/>
              </a:spcAft>
              <a:defRPr/>
            </a:lvl1pPr>
            <a:lvl2pPr>
              <a:spcBef>
                <a:spcPts val="50"/>
              </a:spcBef>
              <a:spcAft>
                <a:spcPts val="50"/>
              </a:spcAft>
              <a:defRPr/>
            </a:lvl2pPr>
            <a:lvl3pPr>
              <a:spcBef>
                <a:spcPts val="50"/>
              </a:spcBef>
              <a:spcAft>
                <a:spcPts val="50"/>
              </a:spcAft>
              <a:defRPr/>
            </a:lvl3pPr>
            <a:lvl4pPr>
              <a:spcBef>
                <a:spcPts val="50"/>
              </a:spcBef>
              <a:spcAft>
                <a:spcPts val="50"/>
              </a:spcAft>
              <a:defRPr/>
            </a:lvl4pPr>
            <a:lvl5pPr>
              <a:spcBef>
                <a:spcPts val="50"/>
              </a:spcBef>
              <a:spcAft>
                <a:spcPts val="50"/>
              </a:spcAft>
              <a:defRPr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4"/>
          <p:cNvSpPr>
            <a:spLocks noGrp="1"/>
          </p:cNvSpPr>
          <p:nvPr>
            <p:ph type="sldNum" sz="quarter" idx="11"/>
          </p:nvPr>
        </p:nvSpPr>
        <p:spPr/>
        <p:txBody>
          <a:bodyPr/>
          <a:lstStyle>
            <a:lvl1pPr>
              <a:defRPr/>
            </a:lvl1pPr>
          </a:lstStyle>
          <a:p>
            <a:pPr>
              <a:defRPr/>
            </a:pPr>
            <a:fld id="{AC5D4E38-B3B9-4E59-8716-638194666A89}" type="slidenum">
              <a:rPr lang="en-US"/>
              <a:pPr>
                <a:defRPr/>
              </a:pPr>
              <a:t>‹#›</a:t>
            </a:fld>
            <a:endParaRPr lang="en-US" dirty="0">
              <a:solidFill>
                <a:schemeClr val="bg2"/>
              </a:solidFill>
            </a:endParaRPr>
          </a:p>
        </p:txBody>
      </p:sp>
      <p:sp>
        <p:nvSpPr>
          <p:cNvPr id="6" name="Text Placeholder 22"/>
          <p:cNvSpPr>
            <a:spLocks noGrp="1"/>
          </p:cNvSpPr>
          <p:nvPr>
            <p:ph type="body" sz="quarter" idx="10" hasCustomPrompt="1"/>
          </p:nvPr>
        </p:nvSpPr>
        <p:spPr>
          <a:xfrm>
            <a:off x="0" y="6372224"/>
            <a:ext cx="1659467" cy="320675"/>
          </a:xfrm>
        </p:spPr>
        <p:txBody>
          <a:bodyPr anchor="ctr"/>
          <a:lstStyle>
            <a:lvl1pPr marL="0" indent="0">
              <a:buNone/>
              <a:defRPr sz="1000" baseline="0">
                <a:solidFill>
                  <a:srgbClr val="C0C0C0"/>
                </a:solidFill>
                <a:latin typeface="Arial" panose="020B0604020202020204" pitchFamily="34" charset="0"/>
                <a:cs typeface="Arial" panose="020B0604020202020204" pitchFamily="34" charset="0"/>
              </a:defRPr>
            </a:lvl1pPr>
            <a:lvl2pPr marL="406400" indent="0">
              <a:buNone/>
              <a:defRPr sz="1000"/>
            </a:lvl2pPr>
            <a:lvl3pPr marL="803275" indent="0">
              <a:buNone/>
              <a:defRPr sz="1000"/>
            </a:lvl3pPr>
            <a:lvl4pPr marL="1371600" indent="0">
              <a:buNone/>
              <a:defRPr sz="1000"/>
            </a:lvl4pPr>
            <a:lvl5pPr marL="1828800" indent="0">
              <a:buNone/>
              <a:defRPr sz="1000"/>
            </a:lvl5pPr>
          </a:lstStyle>
          <a:p>
            <a:pPr lvl="0"/>
            <a:r>
              <a:rPr lang="en-US" dirty="0"/>
              <a:t>CAO: </a:t>
            </a:r>
            <a:r>
              <a:rPr lang="en-US" dirty="0" err="1"/>
              <a:t>DDMmmYY</a:t>
            </a:r>
            <a:endParaRPr lang="en-US" dirty="0"/>
          </a:p>
        </p:txBody>
      </p:sp>
      <p:sp>
        <p:nvSpPr>
          <p:cNvPr id="7" name="Text Placeholder 4"/>
          <p:cNvSpPr txBox="1">
            <a:spLocks/>
          </p:cNvSpPr>
          <p:nvPr userDrawn="1"/>
        </p:nvSpPr>
        <p:spPr bwMode="auto">
          <a:xfrm>
            <a:off x="9125339" y="6356350"/>
            <a:ext cx="2675823"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marL="0" indent="0" algn="l" rtl="0" eaLnBrk="0" fontAlgn="base" hangingPunct="0">
              <a:spcBef>
                <a:spcPts val="50"/>
              </a:spcBef>
              <a:spcAft>
                <a:spcPts val="50"/>
              </a:spcAft>
              <a:buClr>
                <a:srgbClr val="151C77"/>
              </a:buClr>
              <a:buSzPct val="80000"/>
              <a:buFont typeface="Wingdings" pitchFamily="2" charset="2"/>
              <a:buNone/>
              <a:defRPr sz="1000" b="1" baseline="0">
                <a:solidFill>
                  <a:srgbClr val="C0C0C0"/>
                </a:solidFill>
                <a:latin typeface="Arial" panose="020B0604020202020204" pitchFamily="34" charset="0"/>
                <a:ea typeface="+mn-ea"/>
                <a:cs typeface="Arial" panose="020B0604020202020204" pitchFamily="34" charset="0"/>
              </a:defRPr>
            </a:lvl1pPr>
            <a:lvl2pPr marL="406400" indent="0" algn="l" rtl="0" eaLnBrk="0" fontAlgn="base" hangingPunct="0">
              <a:spcBef>
                <a:spcPts val="50"/>
              </a:spcBef>
              <a:spcAft>
                <a:spcPts val="50"/>
              </a:spcAft>
              <a:buClr>
                <a:srgbClr val="151C77"/>
              </a:buClr>
              <a:buSzPct val="80000"/>
              <a:buFont typeface="Wingdings" pitchFamily="2" charset="2"/>
              <a:buNone/>
              <a:defRPr sz="1000" b="1">
                <a:solidFill>
                  <a:schemeClr val="tx1"/>
                </a:solidFill>
                <a:latin typeface="+mn-lt"/>
              </a:defRPr>
            </a:lvl2pPr>
            <a:lvl3pPr marL="803275" indent="0" algn="l" rtl="0" eaLnBrk="0" fontAlgn="base" hangingPunct="0">
              <a:spcBef>
                <a:spcPts val="50"/>
              </a:spcBef>
              <a:spcAft>
                <a:spcPts val="50"/>
              </a:spcAft>
              <a:buClr>
                <a:srgbClr val="151C77"/>
              </a:buClr>
              <a:buSzPct val="80000"/>
              <a:buFont typeface="Wingdings" pitchFamily="2" charset="2"/>
              <a:buNone/>
              <a:defRPr sz="1000" b="1">
                <a:solidFill>
                  <a:schemeClr val="tx1"/>
                </a:solidFill>
                <a:latin typeface="+mn-lt"/>
              </a:defRPr>
            </a:lvl3pPr>
            <a:lvl4pPr marL="1371600" indent="0" algn="l" rtl="0" eaLnBrk="0" fontAlgn="base" hangingPunct="0">
              <a:spcBef>
                <a:spcPts val="50"/>
              </a:spcBef>
              <a:spcAft>
                <a:spcPts val="50"/>
              </a:spcAft>
              <a:buClr>
                <a:srgbClr val="151C77"/>
              </a:buClr>
              <a:buSzPct val="80000"/>
              <a:buFont typeface="Wingdings" pitchFamily="2" charset="2"/>
              <a:buNone/>
              <a:defRPr sz="1000" b="1">
                <a:solidFill>
                  <a:schemeClr val="tx1"/>
                </a:solidFill>
                <a:latin typeface="+mn-lt"/>
              </a:defRPr>
            </a:lvl4pPr>
            <a:lvl5pPr marL="1828800" indent="0" algn="l" rtl="0" eaLnBrk="0" fontAlgn="base" hangingPunct="0">
              <a:spcBef>
                <a:spcPct val="20000"/>
              </a:spcBef>
              <a:spcAft>
                <a:spcPct val="0"/>
              </a:spcAft>
              <a:buClr>
                <a:srgbClr val="151C77"/>
              </a:buClr>
              <a:buSzPct val="80000"/>
              <a:buFont typeface="Wingdings" pitchFamily="2" charset="2"/>
              <a:buNone/>
              <a:defRPr sz="1000">
                <a:solidFill>
                  <a:schemeClr val="tx1"/>
                </a:solidFill>
                <a:latin typeface="+mn-lt"/>
              </a:defRPr>
            </a:lvl5pPr>
            <a:lvl6pPr marL="25146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6pPr>
            <a:lvl7pPr marL="29718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7pPr>
            <a:lvl8pPr marL="34290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8pPr>
            <a:lvl9pPr marL="38862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9pPr>
          </a:lstStyle>
          <a:p>
            <a:r>
              <a:rPr lang="en-US" kern="0" dirty="0">
                <a:solidFill>
                  <a:schemeClr val="accent6">
                    <a:lumMod val="60000"/>
                    <a:lumOff val="40000"/>
                  </a:schemeClr>
                </a:solidFill>
              </a:rPr>
              <a:t>Briefer: Rank Name, Office Symbol</a:t>
            </a:r>
          </a:p>
        </p:txBody>
      </p:sp>
    </p:spTree>
    <p:extLst>
      <p:ext uri="{BB962C8B-B14F-4D97-AF65-F5344CB8AC3E}">
        <p14:creationId xmlns:p14="http://schemas.microsoft.com/office/powerpoint/2010/main" val="36246994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25428" y="1481328"/>
            <a:ext cx="2842683" cy="484632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13567" y="1481328"/>
            <a:ext cx="8183818" cy="4846320"/>
          </a:xfrm>
        </p:spPr>
        <p:txBody>
          <a:bodyPr vert="eaVert"/>
          <a:lstStyle>
            <a:lvl1pPr>
              <a:spcBef>
                <a:spcPts val="50"/>
              </a:spcBef>
              <a:spcAft>
                <a:spcPts val="50"/>
              </a:spcAft>
              <a:defRPr/>
            </a:lvl1pPr>
            <a:lvl2pPr>
              <a:spcBef>
                <a:spcPts val="50"/>
              </a:spcBef>
              <a:spcAft>
                <a:spcPts val="50"/>
              </a:spcAft>
              <a:defRPr/>
            </a:lvl2pPr>
            <a:lvl3pPr>
              <a:spcBef>
                <a:spcPts val="50"/>
              </a:spcBef>
              <a:spcAft>
                <a:spcPts val="50"/>
              </a:spcAft>
              <a:defRPr/>
            </a:lvl3pPr>
            <a:lvl4pPr>
              <a:spcBef>
                <a:spcPts val="50"/>
              </a:spcBef>
              <a:spcAft>
                <a:spcPts val="50"/>
              </a:spcAft>
              <a:defRPr/>
            </a:lvl4pPr>
            <a:lvl5pPr>
              <a:spcBef>
                <a:spcPts val="50"/>
              </a:spcBef>
              <a:spcAft>
                <a:spcPts val="50"/>
              </a:spcAft>
              <a:defRPr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4"/>
          <p:cNvSpPr>
            <a:spLocks noGrp="1"/>
          </p:cNvSpPr>
          <p:nvPr>
            <p:ph type="sldNum" sz="quarter" idx="11"/>
          </p:nvPr>
        </p:nvSpPr>
        <p:spPr/>
        <p:txBody>
          <a:bodyPr/>
          <a:lstStyle>
            <a:lvl1pPr>
              <a:defRPr/>
            </a:lvl1pPr>
          </a:lstStyle>
          <a:p>
            <a:pPr>
              <a:defRPr/>
            </a:pPr>
            <a:fld id="{A74ED83F-B7EF-423A-B358-CC9B4FD379C7}" type="slidenum">
              <a:rPr lang="en-US"/>
              <a:pPr>
                <a:defRPr/>
              </a:pPr>
              <a:t>‹#›</a:t>
            </a:fld>
            <a:endParaRPr lang="en-US" dirty="0">
              <a:solidFill>
                <a:schemeClr val="bg2"/>
              </a:solidFill>
            </a:endParaRPr>
          </a:p>
        </p:txBody>
      </p:sp>
      <p:sp>
        <p:nvSpPr>
          <p:cNvPr id="6" name="Text Placeholder 22"/>
          <p:cNvSpPr>
            <a:spLocks noGrp="1"/>
          </p:cNvSpPr>
          <p:nvPr>
            <p:ph type="body" sz="quarter" idx="10" hasCustomPrompt="1"/>
          </p:nvPr>
        </p:nvSpPr>
        <p:spPr>
          <a:xfrm>
            <a:off x="0" y="6372224"/>
            <a:ext cx="1659467" cy="320675"/>
          </a:xfrm>
        </p:spPr>
        <p:txBody>
          <a:bodyPr anchor="ctr"/>
          <a:lstStyle>
            <a:lvl1pPr marL="0" indent="0">
              <a:buNone/>
              <a:defRPr sz="1000" baseline="0">
                <a:solidFill>
                  <a:srgbClr val="C0C0C0"/>
                </a:solidFill>
                <a:latin typeface="Arial" panose="020B0604020202020204" pitchFamily="34" charset="0"/>
                <a:cs typeface="Arial" panose="020B0604020202020204" pitchFamily="34" charset="0"/>
              </a:defRPr>
            </a:lvl1pPr>
            <a:lvl2pPr marL="406400" indent="0">
              <a:buNone/>
              <a:defRPr sz="1000"/>
            </a:lvl2pPr>
            <a:lvl3pPr marL="803275" indent="0">
              <a:buNone/>
              <a:defRPr sz="1000"/>
            </a:lvl3pPr>
            <a:lvl4pPr marL="1371600" indent="0">
              <a:buNone/>
              <a:defRPr sz="1000"/>
            </a:lvl4pPr>
            <a:lvl5pPr marL="1828800" indent="0">
              <a:buNone/>
              <a:defRPr sz="1000"/>
            </a:lvl5pPr>
          </a:lstStyle>
          <a:p>
            <a:pPr lvl="0"/>
            <a:r>
              <a:rPr lang="en-US" dirty="0"/>
              <a:t>CAO: </a:t>
            </a:r>
            <a:r>
              <a:rPr lang="en-US" dirty="0" err="1"/>
              <a:t>DDMmmYY</a:t>
            </a:r>
            <a:endParaRPr lang="en-US" dirty="0"/>
          </a:p>
        </p:txBody>
      </p:sp>
      <p:sp>
        <p:nvSpPr>
          <p:cNvPr id="7" name="Text Placeholder 4"/>
          <p:cNvSpPr txBox="1">
            <a:spLocks/>
          </p:cNvSpPr>
          <p:nvPr userDrawn="1"/>
        </p:nvSpPr>
        <p:spPr bwMode="auto">
          <a:xfrm>
            <a:off x="9125339" y="6356350"/>
            <a:ext cx="2675823"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marL="0" indent="0" algn="l" rtl="0" eaLnBrk="0" fontAlgn="base" hangingPunct="0">
              <a:spcBef>
                <a:spcPts val="50"/>
              </a:spcBef>
              <a:spcAft>
                <a:spcPts val="50"/>
              </a:spcAft>
              <a:buClr>
                <a:srgbClr val="151C77"/>
              </a:buClr>
              <a:buSzPct val="80000"/>
              <a:buFont typeface="Wingdings" pitchFamily="2" charset="2"/>
              <a:buNone/>
              <a:defRPr sz="1000" b="1" baseline="0">
                <a:solidFill>
                  <a:srgbClr val="C0C0C0"/>
                </a:solidFill>
                <a:latin typeface="Arial" panose="020B0604020202020204" pitchFamily="34" charset="0"/>
                <a:ea typeface="+mn-ea"/>
                <a:cs typeface="Arial" panose="020B0604020202020204" pitchFamily="34" charset="0"/>
              </a:defRPr>
            </a:lvl1pPr>
            <a:lvl2pPr marL="406400" indent="0" algn="l" rtl="0" eaLnBrk="0" fontAlgn="base" hangingPunct="0">
              <a:spcBef>
                <a:spcPts val="50"/>
              </a:spcBef>
              <a:spcAft>
                <a:spcPts val="50"/>
              </a:spcAft>
              <a:buClr>
                <a:srgbClr val="151C77"/>
              </a:buClr>
              <a:buSzPct val="80000"/>
              <a:buFont typeface="Wingdings" pitchFamily="2" charset="2"/>
              <a:buNone/>
              <a:defRPr sz="1000" b="1">
                <a:solidFill>
                  <a:schemeClr val="tx1"/>
                </a:solidFill>
                <a:latin typeface="+mn-lt"/>
              </a:defRPr>
            </a:lvl2pPr>
            <a:lvl3pPr marL="803275" indent="0" algn="l" rtl="0" eaLnBrk="0" fontAlgn="base" hangingPunct="0">
              <a:spcBef>
                <a:spcPts val="50"/>
              </a:spcBef>
              <a:spcAft>
                <a:spcPts val="50"/>
              </a:spcAft>
              <a:buClr>
                <a:srgbClr val="151C77"/>
              </a:buClr>
              <a:buSzPct val="80000"/>
              <a:buFont typeface="Wingdings" pitchFamily="2" charset="2"/>
              <a:buNone/>
              <a:defRPr sz="1000" b="1">
                <a:solidFill>
                  <a:schemeClr val="tx1"/>
                </a:solidFill>
                <a:latin typeface="+mn-lt"/>
              </a:defRPr>
            </a:lvl3pPr>
            <a:lvl4pPr marL="1371600" indent="0" algn="l" rtl="0" eaLnBrk="0" fontAlgn="base" hangingPunct="0">
              <a:spcBef>
                <a:spcPts val="50"/>
              </a:spcBef>
              <a:spcAft>
                <a:spcPts val="50"/>
              </a:spcAft>
              <a:buClr>
                <a:srgbClr val="151C77"/>
              </a:buClr>
              <a:buSzPct val="80000"/>
              <a:buFont typeface="Wingdings" pitchFamily="2" charset="2"/>
              <a:buNone/>
              <a:defRPr sz="1000" b="1">
                <a:solidFill>
                  <a:schemeClr val="tx1"/>
                </a:solidFill>
                <a:latin typeface="+mn-lt"/>
              </a:defRPr>
            </a:lvl4pPr>
            <a:lvl5pPr marL="1828800" indent="0" algn="l" rtl="0" eaLnBrk="0" fontAlgn="base" hangingPunct="0">
              <a:spcBef>
                <a:spcPct val="20000"/>
              </a:spcBef>
              <a:spcAft>
                <a:spcPct val="0"/>
              </a:spcAft>
              <a:buClr>
                <a:srgbClr val="151C77"/>
              </a:buClr>
              <a:buSzPct val="80000"/>
              <a:buFont typeface="Wingdings" pitchFamily="2" charset="2"/>
              <a:buNone/>
              <a:defRPr sz="1000">
                <a:solidFill>
                  <a:schemeClr val="tx1"/>
                </a:solidFill>
                <a:latin typeface="+mn-lt"/>
              </a:defRPr>
            </a:lvl5pPr>
            <a:lvl6pPr marL="25146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6pPr>
            <a:lvl7pPr marL="29718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7pPr>
            <a:lvl8pPr marL="34290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8pPr>
            <a:lvl9pPr marL="38862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9pPr>
          </a:lstStyle>
          <a:p>
            <a:r>
              <a:rPr lang="en-US" kern="0" dirty="0">
                <a:solidFill>
                  <a:schemeClr val="accent6">
                    <a:lumMod val="60000"/>
                    <a:lumOff val="40000"/>
                  </a:schemeClr>
                </a:solidFill>
              </a:rPr>
              <a:t>Briefer: Rank Name, Office Symbol</a:t>
            </a:r>
          </a:p>
        </p:txBody>
      </p:sp>
    </p:spTree>
    <p:extLst>
      <p:ext uri="{BB962C8B-B14F-4D97-AF65-F5344CB8AC3E}">
        <p14:creationId xmlns:p14="http://schemas.microsoft.com/office/powerpoint/2010/main" val="3115868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531284" y="1481960"/>
            <a:ext cx="11135200" cy="4846320"/>
          </a:xfrm>
        </p:spPr>
        <p:txBody>
          <a:bodyPr/>
          <a:lstStyle>
            <a:lvl1pPr>
              <a:spcBef>
                <a:spcPts val="50"/>
              </a:spcBef>
              <a:spcAft>
                <a:spcPts val="50"/>
              </a:spcAft>
              <a:defRPr/>
            </a:lvl1pPr>
            <a:lvl2pPr marL="574675" indent="-287338">
              <a:spcBef>
                <a:spcPts val="50"/>
              </a:spcBef>
              <a:spcAft>
                <a:spcPts val="50"/>
              </a:spcAft>
              <a:defRPr/>
            </a:lvl2pPr>
            <a:lvl3pPr marL="852488" indent="-277813">
              <a:spcBef>
                <a:spcPts val="50"/>
              </a:spcBef>
              <a:spcAft>
                <a:spcPts val="50"/>
              </a:spcAft>
              <a:defRPr/>
            </a:lvl3pPr>
            <a:lvl4pPr marL="1139825" indent="-287338">
              <a:spcBef>
                <a:spcPts val="50"/>
              </a:spcBef>
              <a:spcAft>
                <a:spcPts val="50"/>
              </a:spcAft>
              <a:defRPr/>
            </a:lvl4pPr>
            <a:lvl5pPr marL="1428750" indent="-288925">
              <a:spcBef>
                <a:spcPts val="50"/>
              </a:spcBef>
              <a:spcAft>
                <a:spcPts val="50"/>
              </a:spcAft>
              <a:buClr>
                <a:srgbClr val="151C77"/>
              </a:buClr>
              <a:tabLst>
                <a:tab pos="1139825" algn="l"/>
              </a:tabLst>
              <a:defRPr b="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4"/>
          <p:cNvSpPr>
            <a:spLocks noGrp="1"/>
          </p:cNvSpPr>
          <p:nvPr>
            <p:ph type="sldNum" sz="quarter" idx="11"/>
          </p:nvPr>
        </p:nvSpPr>
        <p:spPr/>
        <p:txBody>
          <a:bodyPr/>
          <a:lstStyle>
            <a:lvl1pPr>
              <a:defRPr/>
            </a:lvl1pPr>
          </a:lstStyle>
          <a:p>
            <a:pPr>
              <a:defRPr/>
            </a:pPr>
            <a:fld id="{69C17AB5-B819-46BB-A3AE-66164B74CD74}" type="slidenum">
              <a:rPr lang="en-US"/>
              <a:pPr>
                <a:defRPr/>
              </a:pPr>
              <a:t>‹#›</a:t>
            </a:fld>
            <a:endParaRPr lang="en-US" dirty="0">
              <a:solidFill>
                <a:schemeClr val="bg2"/>
              </a:solidFill>
            </a:endParaRPr>
          </a:p>
        </p:txBody>
      </p:sp>
      <p:sp>
        <p:nvSpPr>
          <p:cNvPr id="9" name="Text Placeholder 22"/>
          <p:cNvSpPr>
            <a:spLocks noGrp="1"/>
          </p:cNvSpPr>
          <p:nvPr>
            <p:ph type="body" sz="quarter" idx="10" hasCustomPrompt="1"/>
          </p:nvPr>
        </p:nvSpPr>
        <p:spPr>
          <a:xfrm>
            <a:off x="0" y="6372224"/>
            <a:ext cx="1659467" cy="320675"/>
          </a:xfrm>
        </p:spPr>
        <p:txBody>
          <a:bodyPr anchor="ctr"/>
          <a:lstStyle>
            <a:lvl1pPr marL="0" indent="0">
              <a:buNone/>
              <a:defRPr sz="1000" baseline="0">
                <a:solidFill>
                  <a:srgbClr val="C0C0C0"/>
                </a:solidFill>
                <a:latin typeface="Arial" panose="020B0604020202020204" pitchFamily="34" charset="0"/>
                <a:cs typeface="Arial" panose="020B0604020202020204" pitchFamily="34" charset="0"/>
              </a:defRPr>
            </a:lvl1pPr>
            <a:lvl2pPr marL="406400" indent="0">
              <a:buNone/>
              <a:defRPr sz="1000"/>
            </a:lvl2pPr>
            <a:lvl3pPr marL="803275" indent="0">
              <a:buNone/>
              <a:defRPr sz="1000"/>
            </a:lvl3pPr>
            <a:lvl4pPr marL="1371600" indent="0">
              <a:buNone/>
              <a:defRPr sz="1000"/>
            </a:lvl4pPr>
            <a:lvl5pPr marL="1828800" indent="0">
              <a:buNone/>
              <a:defRPr sz="1000"/>
            </a:lvl5pPr>
          </a:lstStyle>
          <a:p>
            <a:pPr lvl="0"/>
            <a:r>
              <a:rPr lang="en-US" dirty="0"/>
              <a:t>CAO: DD </a:t>
            </a:r>
            <a:r>
              <a:rPr lang="en-US" dirty="0" err="1"/>
              <a:t>MmmYY</a:t>
            </a:r>
            <a:endParaRPr lang="en-US" dirty="0"/>
          </a:p>
        </p:txBody>
      </p:sp>
      <p:sp>
        <p:nvSpPr>
          <p:cNvPr id="7" name="Text Placeholder 4">
            <a:extLst>
              <a:ext uri="{FF2B5EF4-FFF2-40B4-BE49-F238E27FC236}">
                <a16:creationId xmlns:a16="http://schemas.microsoft.com/office/drawing/2014/main" id="{B55017BD-7A47-3F4D-8A9B-29F74FD8B12B}"/>
              </a:ext>
            </a:extLst>
          </p:cNvPr>
          <p:cNvSpPr txBox="1">
            <a:spLocks/>
          </p:cNvSpPr>
          <p:nvPr userDrawn="1"/>
        </p:nvSpPr>
        <p:spPr bwMode="auto">
          <a:xfrm>
            <a:off x="9125339" y="6356350"/>
            <a:ext cx="2675823"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marL="0" indent="0" algn="l" rtl="0" eaLnBrk="0" fontAlgn="base" hangingPunct="0">
              <a:spcBef>
                <a:spcPts val="50"/>
              </a:spcBef>
              <a:spcAft>
                <a:spcPts val="50"/>
              </a:spcAft>
              <a:buClr>
                <a:srgbClr val="151C77"/>
              </a:buClr>
              <a:buSzPct val="80000"/>
              <a:buFont typeface="Wingdings" pitchFamily="2" charset="2"/>
              <a:buNone/>
              <a:defRPr sz="1000" b="1" baseline="0">
                <a:solidFill>
                  <a:srgbClr val="C0C0C0"/>
                </a:solidFill>
                <a:latin typeface="Arial" panose="020B0604020202020204" pitchFamily="34" charset="0"/>
                <a:ea typeface="+mn-ea"/>
                <a:cs typeface="Arial" panose="020B0604020202020204" pitchFamily="34" charset="0"/>
              </a:defRPr>
            </a:lvl1pPr>
            <a:lvl2pPr marL="406400" indent="0" algn="l" rtl="0" eaLnBrk="0" fontAlgn="base" hangingPunct="0">
              <a:spcBef>
                <a:spcPts val="50"/>
              </a:spcBef>
              <a:spcAft>
                <a:spcPts val="50"/>
              </a:spcAft>
              <a:buClr>
                <a:srgbClr val="151C77"/>
              </a:buClr>
              <a:buSzPct val="80000"/>
              <a:buFont typeface="Wingdings" pitchFamily="2" charset="2"/>
              <a:buNone/>
              <a:defRPr sz="1000" b="1">
                <a:solidFill>
                  <a:schemeClr val="tx1"/>
                </a:solidFill>
                <a:latin typeface="+mn-lt"/>
              </a:defRPr>
            </a:lvl2pPr>
            <a:lvl3pPr marL="803275" indent="0" algn="l" rtl="0" eaLnBrk="0" fontAlgn="base" hangingPunct="0">
              <a:spcBef>
                <a:spcPts val="50"/>
              </a:spcBef>
              <a:spcAft>
                <a:spcPts val="50"/>
              </a:spcAft>
              <a:buClr>
                <a:srgbClr val="151C77"/>
              </a:buClr>
              <a:buSzPct val="80000"/>
              <a:buFont typeface="Wingdings" pitchFamily="2" charset="2"/>
              <a:buNone/>
              <a:defRPr sz="1000" b="1">
                <a:solidFill>
                  <a:schemeClr val="tx1"/>
                </a:solidFill>
                <a:latin typeface="+mn-lt"/>
              </a:defRPr>
            </a:lvl3pPr>
            <a:lvl4pPr marL="1371600" indent="0" algn="l" rtl="0" eaLnBrk="0" fontAlgn="base" hangingPunct="0">
              <a:spcBef>
                <a:spcPts val="50"/>
              </a:spcBef>
              <a:spcAft>
                <a:spcPts val="50"/>
              </a:spcAft>
              <a:buClr>
                <a:srgbClr val="151C77"/>
              </a:buClr>
              <a:buSzPct val="80000"/>
              <a:buFont typeface="Wingdings" pitchFamily="2" charset="2"/>
              <a:buNone/>
              <a:defRPr sz="1000" b="1">
                <a:solidFill>
                  <a:schemeClr val="tx1"/>
                </a:solidFill>
                <a:latin typeface="+mn-lt"/>
              </a:defRPr>
            </a:lvl4pPr>
            <a:lvl5pPr marL="1828800" indent="0" algn="l" rtl="0" eaLnBrk="0" fontAlgn="base" hangingPunct="0">
              <a:spcBef>
                <a:spcPct val="20000"/>
              </a:spcBef>
              <a:spcAft>
                <a:spcPct val="0"/>
              </a:spcAft>
              <a:buClr>
                <a:srgbClr val="151C77"/>
              </a:buClr>
              <a:buSzPct val="80000"/>
              <a:buFont typeface="Wingdings" pitchFamily="2" charset="2"/>
              <a:buNone/>
              <a:defRPr sz="1000">
                <a:solidFill>
                  <a:schemeClr val="tx1"/>
                </a:solidFill>
                <a:latin typeface="+mn-lt"/>
              </a:defRPr>
            </a:lvl5pPr>
            <a:lvl6pPr marL="25146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6pPr>
            <a:lvl7pPr marL="29718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7pPr>
            <a:lvl8pPr marL="34290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8pPr>
            <a:lvl9pPr marL="38862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9pPr>
          </a:lstStyle>
          <a:p>
            <a:r>
              <a:rPr lang="en-US" kern="0" dirty="0">
                <a:solidFill>
                  <a:schemeClr val="accent6">
                    <a:lumMod val="60000"/>
                    <a:lumOff val="40000"/>
                  </a:schemeClr>
                </a:solidFill>
              </a:rPr>
              <a:t>Briefer: Dr. Randy Coats, HQ AETC/A9</a:t>
            </a:r>
          </a:p>
        </p:txBody>
      </p:sp>
    </p:spTree>
    <p:extLst>
      <p:ext uri="{BB962C8B-B14F-4D97-AF65-F5344CB8AC3E}">
        <p14:creationId xmlns:p14="http://schemas.microsoft.com/office/powerpoint/2010/main" val="21848006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2903781"/>
            <a:ext cx="10363200" cy="1362075"/>
          </a:xfrm>
        </p:spPr>
        <p:txBody>
          <a:bodyPr anchor="t"/>
          <a:lstStyle>
            <a:lvl1pPr algn="ctr">
              <a:defRPr sz="3600" b="1" cap="all"/>
            </a:lvl1pPr>
          </a:lstStyle>
          <a:p>
            <a:r>
              <a:rPr lang="en-US" dirty="0"/>
              <a:t>Click to edit Master title style</a:t>
            </a:r>
          </a:p>
        </p:txBody>
      </p:sp>
      <p:sp>
        <p:nvSpPr>
          <p:cNvPr id="3" name="Text Placeholder 2"/>
          <p:cNvSpPr>
            <a:spLocks noGrp="1"/>
          </p:cNvSpPr>
          <p:nvPr>
            <p:ph type="body" idx="1"/>
          </p:nvPr>
        </p:nvSpPr>
        <p:spPr>
          <a:xfrm>
            <a:off x="963084" y="4284573"/>
            <a:ext cx="10363200" cy="1500187"/>
          </a:xfrm>
        </p:spPr>
        <p:txBody>
          <a:bodyPr anchor="ctr"/>
          <a:lstStyle>
            <a:lvl1pPr marL="0" indent="0" algn="ctr">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5" name="Slide Number Placeholder 4"/>
          <p:cNvSpPr>
            <a:spLocks noGrp="1"/>
          </p:cNvSpPr>
          <p:nvPr>
            <p:ph type="sldNum" sz="quarter" idx="11"/>
          </p:nvPr>
        </p:nvSpPr>
        <p:spPr/>
        <p:txBody>
          <a:bodyPr/>
          <a:lstStyle>
            <a:lvl1pPr>
              <a:defRPr/>
            </a:lvl1pPr>
          </a:lstStyle>
          <a:p>
            <a:pPr>
              <a:defRPr/>
            </a:pPr>
            <a:fld id="{F7BA7DEE-4053-49FB-BB30-BA43EFB47BB9}" type="slidenum">
              <a:rPr lang="en-US"/>
              <a:pPr>
                <a:defRPr/>
              </a:pPr>
              <a:t>‹#›</a:t>
            </a:fld>
            <a:endParaRPr lang="en-US" dirty="0">
              <a:solidFill>
                <a:schemeClr val="bg2"/>
              </a:solidFill>
            </a:endParaRPr>
          </a:p>
        </p:txBody>
      </p:sp>
      <p:sp>
        <p:nvSpPr>
          <p:cNvPr id="8" name="Text Placeholder 22"/>
          <p:cNvSpPr>
            <a:spLocks noGrp="1"/>
          </p:cNvSpPr>
          <p:nvPr>
            <p:ph type="body" sz="quarter" idx="10" hasCustomPrompt="1"/>
          </p:nvPr>
        </p:nvSpPr>
        <p:spPr>
          <a:xfrm>
            <a:off x="0" y="6372224"/>
            <a:ext cx="1659467" cy="320675"/>
          </a:xfrm>
        </p:spPr>
        <p:txBody>
          <a:bodyPr anchor="ctr"/>
          <a:lstStyle>
            <a:lvl1pPr marL="0" indent="0">
              <a:buNone/>
              <a:defRPr sz="1000" baseline="0">
                <a:solidFill>
                  <a:srgbClr val="C0C0C0"/>
                </a:solidFill>
                <a:latin typeface="Arial" panose="020B0604020202020204" pitchFamily="34" charset="0"/>
                <a:cs typeface="Arial" panose="020B0604020202020204" pitchFamily="34" charset="0"/>
              </a:defRPr>
            </a:lvl1pPr>
            <a:lvl2pPr marL="406400" indent="0">
              <a:buNone/>
              <a:defRPr sz="1000"/>
            </a:lvl2pPr>
            <a:lvl3pPr marL="803275" indent="0">
              <a:buNone/>
              <a:defRPr sz="1000"/>
            </a:lvl3pPr>
            <a:lvl4pPr marL="1371600" indent="0">
              <a:buNone/>
              <a:defRPr sz="1000"/>
            </a:lvl4pPr>
            <a:lvl5pPr marL="1828800" indent="0">
              <a:buNone/>
              <a:defRPr sz="1000"/>
            </a:lvl5pPr>
          </a:lstStyle>
          <a:p>
            <a:pPr lvl="0"/>
            <a:r>
              <a:rPr lang="en-US" dirty="0"/>
              <a:t>CAO: </a:t>
            </a:r>
            <a:r>
              <a:rPr lang="en-US" dirty="0" err="1"/>
              <a:t>DDMmmYY</a:t>
            </a:r>
            <a:endParaRPr lang="en-US" dirty="0"/>
          </a:p>
        </p:txBody>
      </p:sp>
    </p:spTree>
    <p:extLst>
      <p:ext uri="{BB962C8B-B14F-4D97-AF65-F5344CB8AC3E}">
        <p14:creationId xmlns:p14="http://schemas.microsoft.com/office/powerpoint/2010/main" val="2378402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25151" y="1481328"/>
            <a:ext cx="5440680" cy="4846320"/>
          </a:xfrm>
        </p:spPr>
        <p:txBody>
          <a:bodyPr/>
          <a:lstStyle>
            <a:lvl1pPr>
              <a:spcBef>
                <a:spcPts val="50"/>
              </a:spcBef>
              <a:spcAft>
                <a:spcPts val="50"/>
              </a:spcAft>
              <a:defRPr sz="2400"/>
            </a:lvl1pPr>
            <a:lvl2pPr>
              <a:spcBef>
                <a:spcPts val="50"/>
              </a:spcBef>
              <a:spcAft>
                <a:spcPts val="50"/>
              </a:spcAft>
              <a:defRPr sz="2000"/>
            </a:lvl2pPr>
            <a:lvl3pPr>
              <a:spcBef>
                <a:spcPts val="50"/>
              </a:spcBef>
              <a:spcAft>
                <a:spcPts val="50"/>
              </a:spcAft>
              <a:defRPr sz="2000"/>
            </a:lvl3pPr>
            <a:lvl4pPr>
              <a:spcBef>
                <a:spcPts val="50"/>
              </a:spcBef>
              <a:spcAft>
                <a:spcPts val="50"/>
              </a:spcAft>
              <a:defRPr sz="2000"/>
            </a:lvl4pPr>
            <a:lvl5pPr>
              <a:spcBef>
                <a:spcPts val="50"/>
              </a:spcBef>
              <a:spcAft>
                <a:spcPts val="50"/>
              </a:spcAft>
              <a:defRPr sz="2000" b="1"/>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234622" y="1478606"/>
            <a:ext cx="5440680" cy="4846320"/>
          </a:xfrm>
        </p:spPr>
        <p:txBody>
          <a:bodyPr/>
          <a:lstStyle>
            <a:lvl1pPr>
              <a:spcBef>
                <a:spcPts val="50"/>
              </a:spcBef>
              <a:spcAft>
                <a:spcPts val="50"/>
              </a:spcAft>
              <a:defRPr sz="2400"/>
            </a:lvl1pPr>
            <a:lvl2pPr>
              <a:spcBef>
                <a:spcPts val="50"/>
              </a:spcBef>
              <a:spcAft>
                <a:spcPts val="50"/>
              </a:spcAft>
              <a:defRPr sz="2000"/>
            </a:lvl2pPr>
            <a:lvl3pPr>
              <a:spcBef>
                <a:spcPts val="50"/>
              </a:spcBef>
              <a:spcAft>
                <a:spcPts val="50"/>
              </a:spcAft>
              <a:defRPr sz="2000"/>
            </a:lvl3pPr>
            <a:lvl4pPr>
              <a:spcBef>
                <a:spcPts val="50"/>
              </a:spcBef>
              <a:spcAft>
                <a:spcPts val="50"/>
              </a:spcAft>
              <a:defRPr sz="2000"/>
            </a:lvl4pPr>
            <a:lvl5pPr>
              <a:spcBef>
                <a:spcPts val="50"/>
              </a:spcBef>
              <a:spcAft>
                <a:spcPts val="50"/>
              </a:spcAft>
              <a:defRPr sz="2000" b="1"/>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1"/>
          </p:nvPr>
        </p:nvSpPr>
        <p:spPr/>
        <p:txBody>
          <a:bodyPr/>
          <a:lstStyle>
            <a:lvl1pPr>
              <a:defRPr/>
            </a:lvl1pPr>
          </a:lstStyle>
          <a:p>
            <a:pPr>
              <a:defRPr/>
            </a:pPr>
            <a:fld id="{CDE06A54-7EDC-44E4-A29B-D035E457F471}" type="slidenum">
              <a:rPr lang="en-US"/>
              <a:pPr>
                <a:defRPr/>
              </a:pPr>
              <a:t>‹#›</a:t>
            </a:fld>
            <a:endParaRPr lang="en-US" dirty="0">
              <a:solidFill>
                <a:schemeClr val="bg2"/>
              </a:solidFill>
            </a:endParaRPr>
          </a:p>
        </p:txBody>
      </p:sp>
      <p:sp>
        <p:nvSpPr>
          <p:cNvPr id="8" name="Text Placeholder 22">
            <a:extLst>
              <a:ext uri="{FF2B5EF4-FFF2-40B4-BE49-F238E27FC236}">
                <a16:creationId xmlns:a16="http://schemas.microsoft.com/office/drawing/2014/main" id="{074A5BEB-E052-A240-94F5-77F412EA54DA}"/>
              </a:ext>
            </a:extLst>
          </p:cNvPr>
          <p:cNvSpPr>
            <a:spLocks noGrp="1"/>
          </p:cNvSpPr>
          <p:nvPr>
            <p:ph type="body" sz="quarter" idx="10" hasCustomPrompt="1"/>
          </p:nvPr>
        </p:nvSpPr>
        <p:spPr>
          <a:xfrm>
            <a:off x="0" y="6372224"/>
            <a:ext cx="1659467" cy="320675"/>
          </a:xfrm>
        </p:spPr>
        <p:txBody>
          <a:bodyPr anchor="ctr"/>
          <a:lstStyle>
            <a:lvl1pPr marL="0" indent="0">
              <a:buNone/>
              <a:defRPr sz="1000" baseline="0">
                <a:solidFill>
                  <a:srgbClr val="C0C0C0"/>
                </a:solidFill>
                <a:latin typeface="Arial" panose="020B0604020202020204" pitchFamily="34" charset="0"/>
                <a:cs typeface="Arial" panose="020B0604020202020204" pitchFamily="34" charset="0"/>
              </a:defRPr>
            </a:lvl1pPr>
            <a:lvl2pPr marL="406400" indent="0">
              <a:buNone/>
              <a:defRPr sz="1000"/>
            </a:lvl2pPr>
            <a:lvl3pPr marL="803275" indent="0">
              <a:buNone/>
              <a:defRPr sz="1000"/>
            </a:lvl3pPr>
            <a:lvl4pPr marL="1371600" indent="0">
              <a:buNone/>
              <a:defRPr sz="1000"/>
            </a:lvl4pPr>
            <a:lvl5pPr marL="1828800" indent="0">
              <a:buNone/>
              <a:defRPr sz="1000"/>
            </a:lvl5pPr>
          </a:lstStyle>
          <a:p>
            <a:pPr lvl="0"/>
            <a:r>
              <a:rPr lang="en-US" dirty="0"/>
              <a:t>CAO: DD </a:t>
            </a:r>
            <a:r>
              <a:rPr lang="en-US" dirty="0" err="1"/>
              <a:t>MmmYY</a:t>
            </a:r>
            <a:endParaRPr lang="en-US" dirty="0"/>
          </a:p>
        </p:txBody>
      </p:sp>
      <p:sp>
        <p:nvSpPr>
          <p:cNvPr id="10" name="Text Placeholder 4">
            <a:extLst>
              <a:ext uri="{FF2B5EF4-FFF2-40B4-BE49-F238E27FC236}">
                <a16:creationId xmlns:a16="http://schemas.microsoft.com/office/drawing/2014/main" id="{7428C116-683A-5046-B33E-1D4EA15BDE60}"/>
              </a:ext>
            </a:extLst>
          </p:cNvPr>
          <p:cNvSpPr txBox="1">
            <a:spLocks/>
          </p:cNvSpPr>
          <p:nvPr userDrawn="1"/>
        </p:nvSpPr>
        <p:spPr bwMode="auto">
          <a:xfrm>
            <a:off x="9125339" y="6356350"/>
            <a:ext cx="2675823"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marL="0" indent="0" algn="l" rtl="0" eaLnBrk="0" fontAlgn="base" hangingPunct="0">
              <a:spcBef>
                <a:spcPts val="50"/>
              </a:spcBef>
              <a:spcAft>
                <a:spcPts val="50"/>
              </a:spcAft>
              <a:buClr>
                <a:srgbClr val="151C77"/>
              </a:buClr>
              <a:buSzPct val="80000"/>
              <a:buFont typeface="Wingdings" pitchFamily="2" charset="2"/>
              <a:buNone/>
              <a:defRPr sz="1000" b="1" baseline="0">
                <a:solidFill>
                  <a:srgbClr val="C0C0C0"/>
                </a:solidFill>
                <a:latin typeface="Arial" panose="020B0604020202020204" pitchFamily="34" charset="0"/>
                <a:ea typeface="+mn-ea"/>
                <a:cs typeface="Arial" panose="020B0604020202020204" pitchFamily="34" charset="0"/>
              </a:defRPr>
            </a:lvl1pPr>
            <a:lvl2pPr marL="406400" indent="0" algn="l" rtl="0" eaLnBrk="0" fontAlgn="base" hangingPunct="0">
              <a:spcBef>
                <a:spcPts val="50"/>
              </a:spcBef>
              <a:spcAft>
                <a:spcPts val="50"/>
              </a:spcAft>
              <a:buClr>
                <a:srgbClr val="151C77"/>
              </a:buClr>
              <a:buSzPct val="80000"/>
              <a:buFont typeface="Wingdings" pitchFamily="2" charset="2"/>
              <a:buNone/>
              <a:defRPr sz="1000" b="1">
                <a:solidFill>
                  <a:schemeClr val="tx1"/>
                </a:solidFill>
                <a:latin typeface="+mn-lt"/>
              </a:defRPr>
            </a:lvl2pPr>
            <a:lvl3pPr marL="803275" indent="0" algn="l" rtl="0" eaLnBrk="0" fontAlgn="base" hangingPunct="0">
              <a:spcBef>
                <a:spcPts val="50"/>
              </a:spcBef>
              <a:spcAft>
                <a:spcPts val="50"/>
              </a:spcAft>
              <a:buClr>
                <a:srgbClr val="151C77"/>
              </a:buClr>
              <a:buSzPct val="80000"/>
              <a:buFont typeface="Wingdings" pitchFamily="2" charset="2"/>
              <a:buNone/>
              <a:defRPr sz="1000" b="1">
                <a:solidFill>
                  <a:schemeClr val="tx1"/>
                </a:solidFill>
                <a:latin typeface="+mn-lt"/>
              </a:defRPr>
            </a:lvl3pPr>
            <a:lvl4pPr marL="1371600" indent="0" algn="l" rtl="0" eaLnBrk="0" fontAlgn="base" hangingPunct="0">
              <a:spcBef>
                <a:spcPts val="50"/>
              </a:spcBef>
              <a:spcAft>
                <a:spcPts val="50"/>
              </a:spcAft>
              <a:buClr>
                <a:srgbClr val="151C77"/>
              </a:buClr>
              <a:buSzPct val="80000"/>
              <a:buFont typeface="Wingdings" pitchFamily="2" charset="2"/>
              <a:buNone/>
              <a:defRPr sz="1000" b="1">
                <a:solidFill>
                  <a:schemeClr val="tx1"/>
                </a:solidFill>
                <a:latin typeface="+mn-lt"/>
              </a:defRPr>
            </a:lvl4pPr>
            <a:lvl5pPr marL="1828800" indent="0" algn="l" rtl="0" eaLnBrk="0" fontAlgn="base" hangingPunct="0">
              <a:spcBef>
                <a:spcPct val="20000"/>
              </a:spcBef>
              <a:spcAft>
                <a:spcPct val="0"/>
              </a:spcAft>
              <a:buClr>
                <a:srgbClr val="151C77"/>
              </a:buClr>
              <a:buSzPct val="80000"/>
              <a:buFont typeface="Wingdings" pitchFamily="2" charset="2"/>
              <a:buNone/>
              <a:defRPr sz="1000">
                <a:solidFill>
                  <a:schemeClr val="tx1"/>
                </a:solidFill>
                <a:latin typeface="+mn-lt"/>
              </a:defRPr>
            </a:lvl5pPr>
            <a:lvl6pPr marL="25146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6pPr>
            <a:lvl7pPr marL="29718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7pPr>
            <a:lvl8pPr marL="34290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8pPr>
            <a:lvl9pPr marL="38862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9pPr>
          </a:lstStyle>
          <a:p>
            <a:r>
              <a:rPr lang="en-US" kern="0" dirty="0">
                <a:solidFill>
                  <a:schemeClr val="accent6">
                    <a:lumMod val="60000"/>
                    <a:lumOff val="40000"/>
                  </a:schemeClr>
                </a:solidFill>
              </a:rPr>
              <a:t>Briefer: Dr. Randy Coats, HQ AETC/A9</a:t>
            </a:r>
          </a:p>
        </p:txBody>
      </p:sp>
    </p:spTree>
    <p:extLst>
      <p:ext uri="{BB962C8B-B14F-4D97-AF65-F5344CB8AC3E}">
        <p14:creationId xmlns:p14="http://schemas.microsoft.com/office/powerpoint/2010/main" val="678209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taff Meeting TriChar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2"/>
          <p:cNvSpPr>
            <a:spLocks noGrp="1"/>
          </p:cNvSpPr>
          <p:nvPr>
            <p:ph type="sldNum" sz="quarter" idx="10"/>
          </p:nvPr>
        </p:nvSpPr>
        <p:spPr/>
        <p:txBody>
          <a:bodyPr/>
          <a:lstStyle/>
          <a:p>
            <a:pPr>
              <a:defRPr/>
            </a:pPr>
            <a:fld id="{A5B4F896-9B9E-467F-8732-FC40409F2021}" type="slidenum">
              <a:rPr lang="en-US" smtClean="0"/>
              <a:pPr>
                <a:defRPr/>
              </a:pPr>
              <a:t>‹#›</a:t>
            </a:fld>
            <a:endParaRPr lang="en-US" dirty="0"/>
          </a:p>
        </p:txBody>
      </p:sp>
      <p:sp>
        <p:nvSpPr>
          <p:cNvPr id="4" name="Content Placeholder 2"/>
          <p:cNvSpPr>
            <a:spLocks noGrp="1"/>
          </p:cNvSpPr>
          <p:nvPr>
            <p:ph idx="1"/>
          </p:nvPr>
        </p:nvSpPr>
        <p:spPr>
          <a:xfrm>
            <a:off x="276225" y="1219200"/>
            <a:ext cx="11580153" cy="3724277"/>
          </a:xfrm>
        </p:spPr>
        <p:txBody>
          <a:bodyPr/>
          <a:lstStyle/>
          <a:p>
            <a:endParaRPr lang="en-US" dirty="0"/>
          </a:p>
        </p:txBody>
      </p:sp>
      <p:sp>
        <p:nvSpPr>
          <p:cNvPr id="5" name="Slide Number Placeholder 3"/>
          <p:cNvSpPr txBox="1">
            <a:spLocks/>
          </p:cNvSpPr>
          <p:nvPr userDrawn="1"/>
        </p:nvSpPr>
        <p:spPr bwMode="auto">
          <a:xfrm>
            <a:off x="7988300" y="6372225"/>
            <a:ext cx="1143000" cy="3048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defPPr>
              <a:defRPr lang="en-US"/>
            </a:defPPr>
            <a:lvl1pPr algn="r" rtl="0" eaLnBrk="0" fontAlgn="base" hangingPunct="0">
              <a:spcBef>
                <a:spcPct val="0"/>
              </a:spcBef>
              <a:spcAft>
                <a:spcPct val="0"/>
              </a:spcAft>
              <a:defRPr sz="1000" kern="1200" baseline="0">
                <a:solidFill>
                  <a:schemeClr val="bg1">
                    <a:lumMod val="50000"/>
                  </a:schemeClr>
                </a:solidFill>
                <a:latin typeface="Arial" charset="0"/>
                <a:ea typeface="+mn-ea"/>
                <a:cs typeface="+mn-cs"/>
              </a:defRPr>
            </a:lvl1pPr>
            <a:lvl2pPr marL="457200" algn="ctr" rtl="0" eaLnBrk="0" fontAlgn="base" hangingPunct="0">
              <a:spcBef>
                <a:spcPct val="0"/>
              </a:spcBef>
              <a:spcAft>
                <a:spcPct val="0"/>
              </a:spcAft>
              <a:defRPr sz="1400" kern="1200">
                <a:solidFill>
                  <a:schemeClr val="tx1"/>
                </a:solidFill>
                <a:latin typeface="Arial" charset="0"/>
                <a:ea typeface="+mn-ea"/>
                <a:cs typeface="+mn-cs"/>
              </a:defRPr>
            </a:lvl2pPr>
            <a:lvl3pPr marL="914400" algn="ctr" rtl="0" eaLnBrk="0" fontAlgn="base" hangingPunct="0">
              <a:spcBef>
                <a:spcPct val="0"/>
              </a:spcBef>
              <a:spcAft>
                <a:spcPct val="0"/>
              </a:spcAft>
              <a:defRPr sz="1400" kern="1200">
                <a:solidFill>
                  <a:schemeClr val="tx1"/>
                </a:solidFill>
                <a:latin typeface="Arial" charset="0"/>
                <a:ea typeface="+mn-ea"/>
                <a:cs typeface="+mn-cs"/>
              </a:defRPr>
            </a:lvl3pPr>
            <a:lvl4pPr marL="1371600" algn="ctr" rtl="0" eaLnBrk="0" fontAlgn="base" hangingPunct="0">
              <a:spcBef>
                <a:spcPct val="0"/>
              </a:spcBef>
              <a:spcAft>
                <a:spcPct val="0"/>
              </a:spcAft>
              <a:defRPr sz="1400" kern="1200">
                <a:solidFill>
                  <a:schemeClr val="tx1"/>
                </a:solidFill>
                <a:latin typeface="Arial" charset="0"/>
                <a:ea typeface="+mn-ea"/>
                <a:cs typeface="+mn-cs"/>
              </a:defRPr>
            </a:lvl4pPr>
            <a:lvl5pPr marL="1828800" algn="ctr" rtl="0" eaLnBrk="0" fontAlgn="base" hangingPunct="0">
              <a:spcBef>
                <a:spcPct val="0"/>
              </a:spcBef>
              <a:spcAft>
                <a:spcPct val="0"/>
              </a:spcAft>
              <a:defRPr sz="1400" kern="1200">
                <a:solidFill>
                  <a:schemeClr val="tx1"/>
                </a:solidFill>
                <a:latin typeface="Arial" charset="0"/>
                <a:ea typeface="+mn-ea"/>
                <a:cs typeface="+mn-cs"/>
              </a:defRPr>
            </a:lvl5pPr>
            <a:lvl6pPr marL="2286000" algn="l" defTabSz="914400" rtl="0" eaLnBrk="1" latinLnBrk="0" hangingPunct="1">
              <a:defRPr sz="1400" kern="1200">
                <a:solidFill>
                  <a:schemeClr val="tx1"/>
                </a:solidFill>
                <a:latin typeface="Arial" charset="0"/>
                <a:ea typeface="+mn-ea"/>
                <a:cs typeface="+mn-cs"/>
              </a:defRPr>
            </a:lvl6pPr>
            <a:lvl7pPr marL="2743200" algn="l" defTabSz="914400" rtl="0" eaLnBrk="1" latinLnBrk="0" hangingPunct="1">
              <a:defRPr sz="1400" kern="1200">
                <a:solidFill>
                  <a:schemeClr val="tx1"/>
                </a:solidFill>
                <a:latin typeface="Arial" charset="0"/>
                <a:ea typeface="+mn-ea"/>
                <a:cs typeface="+mn-cs"/>
              </a:defRPr>
            </a:lvl7pPr>
            <a:lvl8pPr marL="3200400" algn="l" defTabSz="914400" rtl="0" eaLnBrk="1" latinLnBrk="0" hangingPunct="1">
              <a:defRPr sz="1400" kern="1200">
                <a:solidFill>
                  <a:schemeClr val="tx1"/>
                </a:solidFill>
                <a:latin typeface="Arial" charset="0"/>
                <a:ea typeface="+mn-ea"/>
                <a:cs typeface="+mn-cs"/>
              </a:defRPr>
            </a:lvl8pPr>
            <a:lvl9pPr marL="3657600" algn="l" defTabSz="914400" rtl="0" eaLnBrk="1" latinLnBrk="0" hangingPunct="1">
              <a:defRPr sz="1400" kern="1200">
                <a:solidFill>
                  <a:schemeClr val="tx1"/>
                </a:solidFill>
                <a:latin typeface="Arial" charset="0"/>
                <a:ea typeface="+mn-ea"/>
                <a:cs typeface="+mn-cs"/>
              </a:defRPr>
            </a:lvl9pPr>
          </a:lstStyle>
          <a:p>
            <a:pPr>
              <a:defRPr/>
            </a:pPr>
            <a:fld id="{69C17AB5-B819-46BB-A3AE-66164B74CD74}" type="slidenum">
              <a:rPr lang="en-US" smtClean="0"/>
              <a:pPr>
                <a:defRPr/>
              </a:pPr>
              <a:t>‹#›</a:t>
            </a:fld>
            <a:endParaRPr lang="en-US" dirty="0">
              <a:solidFill>
                <a:schemeClr val="bg2"/>
              </a:solidFill>
            </a:endParaRPr>
          </a:p>
        </p:txBody>
      </p:sp>
      <p:sp>
        <p:nvSpPr>
          <p:cNvPr id="6" name="Line 15"/>
          <p:cNvSpPr>
            <a:spLocks noChangeShapeType="1"/>
          </p:cNvSpPr>
          <p:nvPr userDrawn="1"/>
        </p:nvSpPr>
        <p:spPr bwMode="auto">
          <a:xfrm>
            <a:off x="1" y="4922621"/>
            <a:ext cx="12175066" cy="20856"/>
          </a:xfrm>
          <a:prstGeom prst="line">
            <a:avLst/>
          </a:prstGeom>
          <a:noFill/>
          <a:ln w="57150">
            <a:solidFill>
              <a:srgbClr val="000099"/>
            </a:solidFill>
            <a:round/>
            <a:headEnd/>
            <a:tailEnd/>
          </a:ln>
          <a:effectLst/>
        </p:spPr>
        <p:txBody>
          <a:bodyPr wrap="none" anchor="ctr"/>
          <a:lstStyle/>
          <a:p>
            <a:pPr algn="ctr" eaLnBrk="0" hangingPunct="0">
              <a:defRPr/>
            </a:pPr>
            <a:endParaRPr lang="en-US" dirty="0">
              <a:solidFill>
                <a:srgbClr val="000000"/>
              </a:solidFill>
            </a:endParaRPr>
          </a:p>
        </p:txBody>
      </p:sp>
      <p:cxnSp>
        <p:nvCxnSpPr>
          <p:cNvPr id="7" name="Straight Connector 6"/>
          <p:cNvCxnSpPr/>
          <p:nvPr userDrawn="1"/>
        </p:nvCxnSpPr>
        <p:spPr bwMode="auto">
          <a:xfrm>
            <a:off x="6095223" y="4922622"/>
            <a:ext cx="7620" cy="1737360"/>
          </a:xfrm>
          <a:prstGeom prst="line">
            <a:avLst/>
          </a:prstGeom>
          <a:noFill/>
          <a:ln w="57150">
            <a:solidFill>
              <a:srgbClr val="000099"/>
            </a:solidFill>
            <a:round/>
            <a:headEnd/>
            <a:tailEnd/>
          </a:ln>
          <a:effectLst/>
        </p:spPr>
      </p:cxnSp>
      <p:sp>
        <p:nvSpPr>
          <p:cNvPr id="8" name="Content Placeholder 8"/>
          <p:cNvSpPr txBox="1">
            <a:spLocks/>
          </p:cNvSpPr>
          <p:nvPr userDrawn="1"/>
        </p:nvSpPr>
        <p:spPr>
          <a:xfrm>
            <a:off x="136488" y="4922621"/>
            <a:ext cx="5943600" cy="285694"/>
          </a:xfrm>
          <a:prstGeom prst="rect">
            <a:avLst/>
          </a:prstGeom>
        </p:spPr>
        <p:txBody>
          <a:bodyPr/>
          <a:lstStyle>
            <a:lvl1pPr marL="285750" indent="-285750" algn="l" rtl="0" eaLnBrk="0" fontAlgn="base" hangingPunct="0">
              <a:spcBef>
                <a:spcPts val="50"/>
              </a:spcBef>
              <a:spcAft>
                <a:spcPts val="50"/>
              </a:spcAft>
              <a:buClr>
                <a:srgbClr val="151C77"/>
              </a:buClr>
              <a:buSzPct val="80000"/>
              <a:buFont typeface="Wingdings" pitchFamily="2" charset="2"/>
              <a:buChar char="n"/>
              <a:defRPr sz="2000" b="1">
                <a:solidFill>
                  <a:schemeClr val="tx1"/>
                </a:solidFill>
                <a:latin typeface="+mn-lt"/>
                <a:ea typeface="+mn-ea"/>
                <a:cs typeface="+mn-cs"/>
              </a:defRPr>
            </a:lvl1pPr>
            <a:lvl2pPr marL="688975" indent="-282575" algn="l" rtl="0" eaLnBrk="0" fontAlgn="base" hangingPunct="0">
              <a:spcBef>
                <a:spcPts val="50"/>
              </a:spcBef>
              <a:spcAft>
                <a:spcPts val="50"/>
              </a:spcAft>
              <a:buClr>
                <a:srgbClr val="151C77"/>
              </a:buClr>
              <a:buSzPct val="80000"/>
              <a:buFont typeface="Wingdings" pitchFamily="2" charset="2"/>
              <a:buChar char="n"/>
              <a:defRPr sz="2000" b="1">
                <a:solidFill>
                  <a:schemeClr val="tx1"/>
                </a:solidFill>
                <a:latin typeface="+mn-lt"/>
              </a:defRPr>
            </a:lvl2pPr>
            <a:lvl3pPr marL="1027113" indent="-223838" algn="l" rtl="0" eaLnBrk="0" fontAlgn="base" hangingPunct="0">
              <a:spcBef>
                <a:spcPts val="50"/>
              </a:spcBef>
              <a:spcAft>
                <a:spcPts val="50"/>
              </a:spcAft>
              <a:buClr>
                <a:srgbClr val="151C77"/>
              </a:buClr>
              <a:buSzPct val="80000"/>
              <a:buFont typeface="Wingdings" pitchFamily="2" charset="2"/>
              <a:buChar char="n"/>
              <a:defRPr sz="2000" b="1">
                <a:solidFill>
                  <a:schemeClr val="tx1"/>
                </a:solidFill>
                <a:latin typeface="+mn-lt"/>
              </a:defRPr>
            </a:lvl3pPr>
            <a:lvl4pPr marL="1600200" indent="-228600" algn="l" rtl="0" eaLnBrk="0" fontAlgn="base" hangingPunct="0">
              <a:spcBef>
                <a:spcPts val="50"/>
              </a:spcBef>
              <a:spcAft>
                <a:spcPts val="50"/>
              </a:spcAft>
              <a:buClr>
                <a:srgbClr val="151C77"/>
              </a:buClr>
              <a:buSzPct val="80000"/>
              <a:buFont typeface="Wingdings" pitchFamily="2" charset="2"/>
              <a:buChar char="n"/>
              <a:defRPr sz="2000" b="1">
                <a:solidFill>
                  <a:schemeClr val="tx1"/>
                </a:solidFill>
                <a:latin typeface="+mn-lt"/>
              </a:defRPr>
            </a:lvl4pPr>
            <a:lvl5pPr marL="20574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5pPr>
            <a:lvl6pPr marL="25146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6pPr>
            <a:lvl7pPr marL="29718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7pPr>
            <a:lvl8pPr marL="34290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8pPr>
            <a:lvl9pPr marL="38862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9pPr>
          </a:lstStyle>
          <a:p>
            <a:pPr marL="0" indent="0">
              <a:buNone/>
            </a:pPr>
            <a:r>
              <a:rPr lang="en-US" sz="2000" u="sng" kern="0" dirty="0"/>
              <a:t>Upcoming Events:</a:t>
            </a:r>
          </a:p>
        </p:txBody>
      </p:sp>
      <p:sp>
        <p:nvSpPr>
          <p:cNvPr id="9" name="Content Placeholder 9"/>
          <p:cNvSpPr txBox="1">
            <a:spLocks/>
          </p:cNvSpPr>
          <p:nvPr userDrawn="1"/>
        </p:nvSpPr>
        <p:spPr>
          <a:xfrm>
            <a:off x="6117978" y="4922622"/>
            <a:ext cx="5943600" cy="285694"/>
          </a:xfrm>
          <a:prstGeom prst="rect">
            <a:avLst/>
          </a:prstGeom>
        </p:spPr>
        <p:txBody>
          <a:bodyPr/>
          <a:lstStyle>
            <a:lvl1pPr marL="285750" indent="-285750" algn="l" rtl="0" eaLnBrk="0" fontAlgn="base" hangingPunct="0">
              <a:spcBef>
                <a:spcPts val="50"/>
              </a:spcBef>
              <a:spcAft>
                <a:spcPts val="50"/>
              </a:spcAft>
              <a:buClr>
                <a:srgbClr val="151C77"/>
              </a:buClr>
              <a:buSzPct val="80000"/>
              <a:buFont typeface="Wingdings" pitchFamily="2" charset="2"/>
              <a:buChar char="n"/>
              <a:defRPr sz="2000" b="1">
                <a:solidFill>
                  <a:schemeClr val="tx1"/>
                </a:solidFill>
                <a:latin typeface="+mn-lt"/>
                <a:ea typeface="+mn-ea"/>
                <a:cs typeface="+mn-cs"/>
              </a:defRPr>
            </a:lvl1pPr>
            <a:lvl2pPr marL="688975" indent="-282575" algn="l" rtl="0" eaLnBrk="0" fontAlgn="base" hangingPunct="0">
              <a:spcBef>
                <a:spcPts val="50"/>
              </a:spcBef>
              <a:spcAft>
                <a:spcPts val="50"/>
              </a:spcAft>
              <a:buClr>
                <a:srgbClr val="151C77"/>
              </a:buClr>
              <a:buSzPct val="80000"/>
              <a:buFont typeface="Wingdings" pitchFamily="2" charset="2"/>
              <a:buChar char="n"/>
              <a:defRPr sz="2000" b="1">
                <a:solidFill>
                  <a:schemeClr val="tx1"/>
                </a:solidFill>
                <a:latin typeface="+mn-lt"/>
              </a:defRPr>
            </a:lvl2pPr>
            <a:lvl3pPr marL="1027113" indent="-223838" algn="l" rtl="0" eaLnBrk="0" fontAlgn="base" hangingPunct="0">
              <a:spcBef>
                <a:spcPts val="50"/>
              </a:spcBef>
              <a:spcAft>
                <a:spcPts val="50"/>
              </a:spcAft>
              <a:buClr>
                <a:srgbClr val="151C77"/>
              </a:buClr>
              <a:buSzPct val="80000"/>
              <a:buFont typeface="Wingdings" pitchFamily="2" charset="2"/>
              <a:buChar char="n"/>
              <a:defRPr sz="2000" b="1">
                <a:solidFill>
                  <a:schemeClr val="tx1"/>
                </a:solidFill>
                <a:latin typeface="+mn-lt"/>
              </a:defRPr>
            </a:lvl3pPr>
            <a:lvl4pPr marL="1600200" indent="-228600" algn="l" rtl="0" eaLnBrk="0" fontAlgn="base" hangingPunct="0">
              <a:spcBef>
                <a:spcPts val="50"/>
              </a:spcBef>
              <a:spcAft>
                <a:spcPts val="50"/>
              </a:spcAft>
              <a:buClr>
                <a:srgbClr val="151C77"/>
              </a:buClr>
              <a:buSzPct val="80000"/>
              <a:buFont typeface="Wingdings" pitchFamily="2" charset="2"/>
              <a:buChar char="n"/>
              <a:defRPr sz="2000" b="1">
                <a:solidFill>
                  <a:schemeClr val="tx1"/>
                </a:solidFill>
                <a:latin typeface="+mn-lt"/>
              </a:defRPr>
            </a:lvl4pPr>
            <a:lvl5pPr marL="20574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5pPr>
            <a:lvl6pPr marL="25146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6pPr>
            <a:lvl7pPr marL="29718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7pPr>
            <a:lvl8pPr marL="34290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8pPr>
            <a:lvl9pPr marL="38862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9pPr>
          </a:lstStyle>
          <a:p>
            <a:pPr marL="0" indent="0">
              <a:buNone/>
            </a:pPr>
            <a:r>
              <a:rPr lang="en-US" sz="2000" u="sng" kern="0"/>
              <a:t>Availability:</a:t>
            </a:r>
            <a:endParaRPr lang="en-US" sz="2000" u="sng" kern="0" dirty="0"/>
          </a:p>
        </p:txBody>
      </p:sp>
      <p:sp>
        <p:nvSpPr>
          <p:cNvPr id="10" name="Content Placeholder 4"/>
          <p:cNvSpPr txBox="1">
            <a:spLocks/>
          </p:cNvSpPr>
          <p:nvPr userDrawn="1"/>
        </p:nvSpPr>
        <p:spPr>
          <a:xfrm>
            <a:off x="136488" y="5208315"/>
            <a:ext cx="5943600" cy="1468709"/>
          </a:xfrm>
          <a:prstGeom prst="rect">
            <a:avLst/>
          </a:prstGeom>
        </p:spPr>
        <p:txBody>
          <a:bodyPr/>
          <a:lstStyle>
            <a:lvl1pPr marL="285750" indent="-285750" algn="l" rtl="0" eaLnBrk="0" fontAlgn="base" hangingPunct="0">
              <a:spcBef>
                <a:spcPts val="50"/>
              </a:spcBef>
              <a:spcAft>
                <a:spcPts val="50"/>
              </a:spcAft>
              <a:buClr>
                <a:srgbClr val="151C77"/>
              </a:buClr>
              <a:buSzPct val="80000"/>
              <a:buFont typeface="Wingdings" pitchFamily="2" charset="2"/>
              <a:buChar char="n"/>
              <a:defRPr sz="2000" b="1">
                <a:solidFill>
                  <a:schemeClr val="tx1"/>
                </a:solidFill>
                <a:latin typeface="+mn-lt"/>
                <a:ea typeface="+mn-ea"/>
                <a:cs typeface="+mn-cs"/>
              </a:defRPr>
            </a:lvl1pPr>
            <a:lvl2pPr marL="688975" indent="-282575" algn="l" rtl="0" eaLnBrk="0" fontAlgn="base" hangingPunct="0">
              <a:spcBef>
                <a:spcPts val="50"/>
              </a:spcBef>
              <a:spcAft>
                <a:spcPts val="50"/>
              </a:spcAft>
              <a:buClr>
                <a:srgbClr val="151C77"/>
              </a:buClr>
              <a:buSzPct val="80000"/>
              <a:buFont typeface="Wingdings" pitchFamily="2" charset="2"/>
              <a:buChar char="n"/>
              <a:defRPr sz="2000" b="1">
                <a:solidFill>
                  <a:schemeClr val="tx1"/>
                </a:solidFill>
                <a:latin typeface="+mn-lt"/>
              </a:defRPr>
            </a:lvl2pPr>
            <a:lvl3pPr marL="1027113" indent="-223838" algn="l" rtl="0" eaLnBrk="0" fontAlgn="base" hangingPunct="0">
              <a:spcBef>
                <a:spcPts val="50"/>
              </a:spcBef>
              <a:spcAft>
                <a:spcPts val="50"/>
              </a:spcAft>
              <a:buClr>
                <a:srgbClr val="151C77"/>
              </a:buClr>
              <a:buSzPct val="80000"/>
              <a:buFont typeface="Wingdings" pitchFamily="2" charset="2"/>
              <a:buChar char="n"/>
              <a:defRPr sz="2000" b="1">
                <a:solidFill>
                  <a:schemeClr val="tx1"/>
                </a:solidFill>
                <a:latin typeface="+mn-lt"/>
              </a:defRPr>
            </a:lvl3pPr>
            <a:lvl4pPr marL="1600200" indent="-228600" algn="l" rtl="0" eaLnBrk="0" fontAlgn="base" hangingPunct="0">
              <a:spcBef>
                <a:spcPts val="50"/>
              </a:spcBef>
              <a:spcAft>
                <a:spcPts val="50"/>
              </a:spcAft>
              <a:buClr>
                <a:srgbClr val="151C77"/>
              </a:buClr>
              <a:buSzPct val="80000"/>
              <a:buFont typeface="Wingdings" pitchFamily="2" charset="2"/>
              <a:buChar char="n"/>
              <a:defRPr sz="2000" b="1">
                <a:solidFill>
                  <a:schemeClr val="tx1"/>
                </a:solidFill>
                <a:latin typeface="+mn-lt"/>
              </a:defRPr>
            </a:lvl4pPr>
            <a:lvl5pPr marL="20574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5pPr>
            <a:lvl6pPr marL="25146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6pPr>
            <a:lvl7pPr marL="29718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7pPr>
            <a:lvl8pPr marL="34290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8pPr>
            <a:lvl9pPr marL="38862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9pPr>
          </a:lstStyle>
          <a:p>
            <a:pPr marL="0" indent="0">
              <a:buNone/>
            </a:pPr>
            <a:r>
              <a:rPr lang="en-US" sz="2000" b="0" kern="0" dirty="0"/>
              <a:t>DD </a:t>
            </a:r>
            <a:r>
              <a:rPr lang="en-US" sz="2000" b="0" kern="0" dirty="0" err="1"/>
              <a:t>Mmm</a:t>
            </a:r>
            <a:r>
              <a:rPr lang="en-US" sz="2000" b="0" kern="0" dirty="0"/>
              <a:t> YY:  Event</a:t>
            </a:r>
          </a:p>
        </p:txBody>
      </p:sp>
      <p:sp>
        <p:nvSpPr>
          <p:cNvPr id="11" name="Content Placeholder 4"/>
          <p:cNvSpPr txBox="1">
            <a:spLocks/>
          </p:cNvSpPr>
          <p:nvPr userDrawn="1"/>
        </p:nvSpPr>
        <p:spPr>
          <a:xfrm>
            <a:off x="6117977" y="5208315"/>
            <a:ext cx="5943600" cy="1468709"/>
          </a:xfrm>
          <a:prstGeom prst="rect">
            <a:avLst/>
          </a:prstGeom>
        </p:spPr>
        <p:txBody>
          <a:bodyPr/>
          <a:lstStyle>
            <a:lvl1pPr marL="285750" indent="-285750" algn="l" rtl="0" eaLnBrk="0" fontAlgn="base" hangingPunct="0">
              <a:spcBef>
                <a:spcPts val="50"/>
              </a:spcBef>
              <a:spcAft>
                <a:spcPts val="50"/>
              </a:spcAft>
              <a:buClr>
                <a:srgbClr val="151C77"/>
              </a:buClr>
              <a:buSzPct val="80000"/>
              <a:buFont typeface="Wingdings" pitchFamily="2" charset="2"/>
              <a:buChar char="n"/>
              <a:defRPr sz="2000" b="1">
                <a:solidFill>
                  <a:schemeClr val="tx1"/>
                </a:solidFill>
                <a:latin typeface="+mn-lt"/>
                <a:ea typeface="+mn-ea"/>
                <a:cs typeface="+mn-cs"/>
              </a:defRPr>
            </a:lvl1pPr>
            <a:lvl2pPr marL="688975" indent="-282575" algn="l" rtl="0" eaLnBrk="0" fontAlgn="base" hangingPunct="0">
              <a:spcBef>
                <a:spcPts val="50"/>
              </a:spcBef>
              <a:spcAft>
                <a:spcPts val="50"/>
              </a:spcAft>
              <a:buClr>
                <a:srgbClr val="151C77"/>
              </a:buClr>
              <a:buSzPct val="80000"/>
              <a:buFont typeface="Wingdings" pitchFamily="2" charset="2"/>
              <a:buChar char="n"/>
              <a:defRPr sz="2000" b="1">
                <a:solidFill>
                  <a:schemeClr val="tx1"/>
                </a:solidFill>
                <a:latin typeface="+mn-lt"/>
              </a:defRPr>
            </a:lvl2pPr>
            <a:lvl3pPr marL="1027113" indent="-223838" algn="l" rtl="0" eaLnBrk="0" fontAlgn="base" hangingPunct="0">
              <a:spcBef>
                <a:spcPts val="50"/>
              </a:spcBef>
              <a:spcAft>
                <a:spcPts val="50"/>
              </a:spcAft>
              <a:buClr>
                <a:srgbClr val="151C77"/>
              </a:buClr>
              <a:buSzPct val="80000"/>
              <a:buFont typeface="Wingdings" pitchFamily="2" charset="2"/>
              <a:buChar char="n"/>
              <a:defRPr sz="2000" b="1">
                <a:solidFill>
                  <a:schemeClr val="tx1"/>
                </a:solidFill>
                <a:latin typeface="+mn-lt"/>
              </a:defRPr>
            </a:lvl3pPr>
            <a:lvl4pPr marL="1600200" indent="-228600" algn="l" rtl="0" eaLnBrk="0" fontAlgn="base" hangingPunct="0">
              <a:spcBef>
                <a:spcPts val="50"/>
              </a:spcBef>
              <a:spcAft>
                <a:spcPts val="50"/>
              </a:spcAft>
              <a:buClr>
                <a:srgbClr val="151C77"/>
              </a:buClr>
              <a:buSzPct val="80000"/>
              <a:buFont typeface="Wingdings" pitchFamily="2" charset="2"/>
              <a:buChar char="n"/>
              <a:defRPr sz="2000" b="1">
                <a:solidFill>
                  <a:schemeClr val="tx1"/>
                </a:solidFill>
                <a:latin typeface="+mn-lt"/>
              </a:defRPr>
            </a:lvl4pPr>
            <a:lvl5pPr marL="20574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5pPr>
            <a:lvl6pPr marL="25146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6pPr>
            <a:lvl7pPr marL="29718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7pPr>
            <a:lvl8pPr marL="34290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8pPr>
            <a:lvl9pPr marL="38862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9pPr>
          </a:lstStyle>
          <a:p>
            <a:pPr marL="0" indent="0">
              <a:buNone/>
            </a:pPr>
            <a:r>
              <a:rPr lang="en-US" sz="2000" b="0" kern="0" dirty="0"/>
              <a:t>Director:	TDY – DD-DD </a:t>
            </a:r>
            <a:r>
              <a:rPr lang="en-US" sz="2000" b="0" kern="0" dirty="0" err="1"/>
              <a:t>Mmm</a:t>
            </a:r>
            <a:r>
              <a:rPr lang="en-US" sz="2000" b="0" kern="0" dirty="0"/>
              <a:t> – Location</a:t>
            </a:r>
          </a:p>
          <a:p>
            <a:pPr marL="0" indent="0">
              <a:buNone/>
            </a:pPr>
            <a:r>
              <a:rPr lang="en-US" sz="2000" b="0" kern="0" dirty="0"/>
              <a:t>Deputy:	LV – DD-DD </a:t>
            </a:r>
            <a:r>
              <a:rPr lang="en-US" sz="2000" b="0" kern="0" dirty="0" err="1"/>
              <a:t>Mmm</a:t>
            </a:r>
            <a:r>
              <a:rPr lang="en-US" sz="2000" b="0" kern="0" dirty="0"/>
              <a:t> </a:t>
            </a:r>
          </a:p>
        </p:txBody>
      </p:sp>
      <p:sp>
        <p:nvSpPr>
          <p:cNvPr id="12" name="Text Placeholder 4"/>
          <p:cNvSpPr txBox="1">
            <a:spLocks/>
          </p:cNvSpPr>
          <p:nvPr userDrawn="1"/>
        </p:nvSpPr>
        <p:spPr bwMode="auto">
          <a:xfrm>
            <a:off x="9125339" y="6356350"/>
            <a:ext cx="2675823"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marL="0" indent="0" algn="l" rtl="0" eaLnBrk="0" fontAlgn="base" hangingPunct="0">
              <a:spcBef>
                <a:spcPts val="50"/>
              </a:spcBef>
              <a:spcAft>
                <a:spcPts val="50"/>
              </a:spcAft>
              <a:buClr>
                <a:srgbClr val="151C77"/>
              </a:buClr>
              <a:buSzPct val="80000"/>
              <a:buFont typeface="Wingdings" pitchFamily="2" charset="2"/>
              <a:buNone/>
              <a:defRPr sz="1000" b="1" baseline="0">
                <a:solidFill>
                  <a:srgbClr val="C0C0C0"/>
                </a:solidFill>
                <a:latin typeface="Arial" panose="020B0604020202020204" pitchFamily="34" charset="0"/>
                <a:ea typeface="+mn-ea"/>
                <a:cs typeface="Arial" panose="020B0604020202020204" pitchFamily="34" charset="0"/>
              </a:defRPr>
            </a:lvl1pPr>
            <a:lvl2pPr marL="406400" indent="0" algn="l" rtl="0" eaLnBrk="0" fontAlgn="base" hangingPunct="0">
              <a:spcBef>
                <a:spcPts val="50"/>
              </a:spcBef>
              <a:spcAft>
                <a:spcPts val="50"/>
              </a:spcAft>
              <a:buClr>
                <a:srgbClr val="151C77"/>
              </a:buClr>
              <a:buSzPct val="80000"/>
              <a:buFont typeface="Wingdings" pitchFamily="2" charset="2"/>
              <a:buNone/>
              <a:defRPr sz="1000" b="1">
                <a:solidFill>
                  <a:schemeClr val="tx1"/>
                </a:solidFill>
                <a:latin typeface="+mn-lt"/>
              </a:defRPr>
            </a:lvl2pPr>
            <a:lvl3pPr marL="803275" indent="0" algn="l" rtl="0" eaLnBrk="0" fontAlgn="base" hangingPunct="0">
              <a:spcBef>
                <a:spcPts val="50"/>
              </a:spcBef>
              <a:spcAft>
                <a:spcPts val="50"/>
              </a:spcAft>
              <a:buClr>
                <a:srgbClr val="151C77"/>
              </a:buClr>
              <a:buSzPct val="80000"/>
              <a:buFont typeface="Wingdings" pitchFamily="2" charset="2"/>
              <a:buNone/>
              <a:defRPr sz="1000" b="1">
                <a:solidFill>
                  <a:schemeClr val="tx1"/>
                </a:solidFill>
                <a:latin typeface="+mn-lt"/>
              </a:defRPr>
            </a:lvl3pPr>
            <a:lvl4pPr marL="1371600" indent="0" algn="l" rtl="0" eaLnBrk="0" fontAlgn="base" hangingPunct="0">
              <a:spcBef>
                <a:spcPts val="50"/>
              </a:spcBef>
              <a:spcAft>
                <a:spcPts val="50"/>
              </a:spcAft>
              <a:buClr>
                <a:srgbClr val="151C77"/>
              </a:buClr>
              <a:buSzPct val="80000"/>
              <a:buFont typeface="Wingdings" pitchFamily="2" charset="2"/>
              <a:buNone/>
              <a:defRPr sz="1000" b="1">
                <a:solidFill>
                  <a:schemeClr val="tx1"/>
                </a:solidFill>
                <a:latin typeface="+mn-lt"/>
              </a:defRPr>
            </a:lvl4pPr>
            <a:lvl5pPr marL="1828800" indent="0" algn="l" rtl="0" eaLnBrk="0" fontAlgn="base" hangingPunct="0">
              <a:spcBef>
                <a:spcPct val="20000"/>
              </a:spcBef>
              <a:spcAft>
                <a:spcPct val="0"/>
              </a:spcAft>
              <a:buClr>
                <a:srgbClr val="151C77"/>
              </a:buClr>
              <a:buSzPct val="80000"/>
              <a:buFont typeface="Wingdings" pitchFamily="2" charset="2"/>
              <a:buNone/>
              <a:defRPr sz="1000">
                <a:solidFill>
                  <a:schemeClr val="tx1"/>
                </a:solidFill>
                <a:latin typeface="+mn-lt"/>
              </a:defRPr>
            </a:lvl5pPr>
            <a:lvl6pPr marL="25146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6pPr>
            <a:lvl7pPr marL="29718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7pPr>
            <a:lvl8pPr marL="34290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8pPr>
            <a:lvl9pPr marL="38862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9pPr>
          </a:lstStyle>
          <a:p>
            <a:r>
              <a:rPr lang="en-US" kern="0" dirty="0">
                <a:solidFill>
                  <a:schemeClr val="accent6">
                    <a:lumMod val="60000"/>
                    <a:lumOff val="40000"/>
                  </a:schemeClr>
                </a:solidFill>
              </a:rPr>
              <a:t>Briefer: Rank Name, Office Symbol</a:t>
            </a:r>
          </a:p>
        </p:txBody>
      </p:sp>
    </p:spTree>
    <p:extLst>
      <p:ext uri="{BB962C8B-B14F-4D97-AF65-F5344CB8AC3E}">
        <p14:creationId xmlns:p14="http://schemas.microsoft.com/office/powerpoint/2010/main" val="13201492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ad Char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Slide Number Placeholder 5"/>
          <p:cNvSpPr>
            <a:spLocks noGrp="1"/>
          </p:cNvSpPr>
          <p:nvPr>
            <p:ph type="sldNum" sz="quarter" idx="11"/>
          </p:nvPr>
        </p:nvSpPr>
        <p:spPr/>
        <p:txBody>
          <a:bodyPr/>
          <a:lstStyle>
            <a:lvl1pPr>
              <a:defRPr/>
            </a:lvl1pPr>
          </a:lstStyle>
          <a:p>
            <a:pPr>
              <a:defRPr/>
            </a:pPr>
            <a:fld id="{CDE06A54-7EDC-44E4-A29B-D035E457F471}" type="slidenum">
              <a:rPr lang="en-US"/>
              <a:pPr>
                <a:defRPr/>
              </a:pPr>
              <a:t>‹#›</a:t>
            </a:fld>
            <a:endParaRPr lang="en-US" dirty="0">
              <a:solidFill>
                <a:schemeClr val="bg2"/>
              </a:solidFill>
            </a:endParaRPr>
          </a:p>
        </p:txBody>
      </p:sp>
      <p:cxnSp>
        <p:nvCxnSpPr>
          <p:cNvPr id="7" name="Straight Connector 6"/>
          <p:cNvCxnSpPr/>
          <p:nvPr userDrawn="1"/>
        </p:nvCxnSpPr>
        <p:spPr bwMode="auto">
          <a:xfrm>
            <a:off x="0" y="3794760"/>
            <a:ext cx="12192000" cy="75156"/>
          </a:xfrm>
          <a:prstGeom prst="line">
            <a:avLst/>
          </a:prstGeom>
          <a:solidFill>
            <a:schemeClr val="accent1"/>
          </a:solidFill>
          <a:ln w="57150" cap="flat" cmpd="sng" algn="ctr">
            <a:solidFill>
              <a:srgbClr val="151C77"/>
            </a:solidFill>
            <a:prstDash val="solid"/>
            <a:round/>
            <a:headEnd type="none" w="med" len="med"/>
            <a:tailEnd type="none" w="med" len="med"/>
          </a:ln>
          <a:effectLst/>
        </p:spPr>
      </p:cxnSp>
      <p:cxnSp>
        <p:nvCxnSpPr>
          <p:cNvPr id="10" name="Straight Connector 9"/>
          <p:cNvCxnSpPr/>
          <p:nvPr userDrawn="1"/>
        </p:nvCxnSpPr>
        <p:spPr bwMode="auto">
          <a:xfrm>
            <a:off x="6104815" y="1219200"/>
            <a:ext cx="0" cy="5457825"/>
          </a:xfrm>
          <a:prstGeom prst="line">
            <a:avLst/>
          </a:prstGeom>
          <a:solidFill>
            <a:schemeClr val="accent1"/>
          </a:solidFill>
          <a:ln w="57150" cap="flat" cmpd="sng" algn="ctr">
            <a:solidFill>
              <a:srgbClr val="151C77"/>
            </a:solidFill>
            <a:prstDash val="solid"/>
            <a:round/>
            <a:headEnd type="none" w="med" len="med"/>
            <a:tailEnd type="none" w="med" len="med"/>
          </a:ln>
          <a:effectLst/>
        </p:spPr>
      </p:cxnSp>
      <p:sp>
        <p:nvSpPr>
          <p:cNvPr id="13" name="Content Placeholder 2"/>
          <p:cNvSpPr>
            <a:spLocks noGrp="1"/>
          </p:cNvSpPr>
          <p:nvPr>
            <p:ph sz="half" idx="12"/>
          </p:nvPr>
        </p:nvSpPr>
        <p:spPr>
          <a:xfrm>
            <a:off x="0" y="4194870"/>
            <a:ext cx="6104815" cy="2218281"/>
          </a:xfrm>
        </p:spPr>
        <p:txBody>
          <a:bodyPr/>
          <a:lstStyle>
            <a:lvl1pPr>
              <a:spcBef>
                <a:spcPts val="50"/>
              </a:spcBef>
              <a:spcAft>
                <a:spcPts val="50"/>
              </a:spcAft>
              <a:defRPr sz="2400" b="0"/>
            </a:lvl1pPr>
            <a:lvl2pPr>
              <a:spcBef>
                <a:spcPts val="50"/>
              </a:spcBef>
              <a:spcAft>
                <a:spcPts val="50"/>
              </a:spcAft>
              <a:defRPr sz="2000" b="0"/>
            </a:lvl2pPr>
            <a:lvl3pPr>
              <a:spcBef>
                <a:spcPts val="50"/>
              </a:spcBef>
              <a:spcAft>
                <a:spcPts val="50"/>
              </a:spcAft>
              <a:defRPr sz="2000" b="0"/>
            </a:lvl3pPr>
            <a:lvl4pPr>
              <a:spcBef>
                <a:spcPts val="50"/>
              </a:spcBef>
              <a:spcAft>
                <a:spcPts val="50"/>
              </a:spcAft>
              <a:defRPr sz="2000" b="0"/>
            </a:lvl4pPr>
            <a:lvl5pPr>
              <a:spcBef>
                <a:spcPts val="50"/>
              </a:spcBef>
              <a:spcAft>
                <a:spcPts val="50"/>
              </a:spcAft>
              <a:defRPr sz="2000" b="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2"/>
          <p:cNvSpPr>
            <a:spLocks noGrp="1"/>
          </p:cNvSpPr>
          <p:nvPr>
            <p:ph sz="half" idx="13"/>
          </p:nvPr>
        </p:nvSpPr>
        <p:spPr>
          <a:xfrm>
            <a:off x="6104815" y="4170374"/>
            <a:ext cx="6104815" cy="2218281"/>
          </a:xfrm>
        </p:spPr>
        <p:txBody>
          <a:bodyPr/>
          <a:lstStyle>
            <a:lvl1pPr>
              <a:spcBef>
                <a:spcPts val="50"/>
              </a:spcBef>
              <a:spcAft>
                <a:spcPts val="50"/>
              </a:spcAft>
              <a:defRPr sz="2400" b="0"/>
            </a:lvl1pPr>
            <a:lvl2pPr>
              <a:spcBef>
                <a:spcPts val="50"/>
              </a:spcBef>
              <a:spcAft>
                <a:spcPts val="50"/>
              </a:spcAft>
              <a:defRPr sz="2000" b="0"/>
            </a:lvl2pPr>
            <a:lvl3pPr>
              <a:spcBef>
                <a:spcPts val="50"/>
              </a:spcBef>
              <a:spcAft>
                <a:spcPts val="50"/>
              </a:spcAft>
              <a:defRPr sz="2000" b="0"/>
            </a:lvl3pPr>
            <a:lvl4pPr>
              <a:spcBef>
                <a:spcPts val="50"/>
              </a:spcBef>
              <a:spcAft>
                <a:spcPts val="50"/>
              </a:spcAft>
              <a:defRPr sz="2000" b="0"/>
            </a:lvl4pPr>
            <a:lvl5pPr>
              <a:spcBef>
                <a:spcPts val="50"/>
              </a:spcBef>
              <a:spcAft>
                <a:spcPts val="50"/>
              </a:spcAft>
              <a:defRPr sz="2000" b="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2"/>
          <p:cNvSpPr>
            <a:spLocks noGrp="1"/>
          </p:cNvSpPr>
          <p:nvPr>
            <p:ph sz="half" idx="14"/>
          </p:nvPr>
        </p:nvSpPr>
        <p:spPr>
          <a:xfrm>
            <a:off x="0" y="1617406"/>
            <a:ext cx="6104815" cy="2218281"/>
          </a:xfrm>
        </p:spPr>
        <p:txBody>
          <a:bodyPr/>
          <a:lstStyle>
            <a:lvl1pPr>
              <a:spcBef>
                <a:spcPts val="50"/>
              </a:spcBef>
              <a:spcAft>
                <a:spcPts val="50"/>
              </a:spcAft>
              <a:defRPr sz="2400" b="0"/>
            </a:lvl1pPr>
            <a:lvl2pPr>
              <a:spcBef>
                <a:spcPts val="50"/>
              </a:spcBef>
              <a:spcAft>
                <a:spcPts val="50"/>
              </a:spcAft>
              <a:defRPr sz="2000" b="0"/>
            </a:lvl2pPr>
            <a:lvl3pPr>
              <a:spcBef>
                <a:spcPts val="50"/>
              </a:spcBef>
              <a:spcAft>
                <a:spcPts val="50"/>
              </a:spcAft>
              <a:defRPr sz="2000" b="0"/>
            </a:lvl3pPr>
            <a:lvl4pPr>
              <a:spcBef>
                <a:spcPts val="50"/>
              </a:spcBef>
              <a:spcAft>
                <a:spcPts val="50"/>
              </a:spcAft>
              <a:defRPr sz="2000" b="0"/>
            </a:lvl4pPr>
            <a:lvl5pPr>
              <a:spcBef>
                <a:spcPts val="50"/>
              </a:spcBef>
              <a:spcAft>
                <a:spcPts val="50"/>
              </a:spcAft>
              <a:defRPr sz="2000" b="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2"/>
          <p:cNvSpPr>
            <a:spLocks noGrp="1"/>
          </p:cNvSpPr>
          <p:nvPr>
            <p:ph sz="half" idx="15"/>
          </p:nvPr>
        </p:nvSpPr>
        <p:spPr>
          <a:xfrm>
            <a:off x="6104815" y="1592910"/>
            <a:ext cx="6104815" cy="2218281"/>
          </a:xfrm>
        </p:spPr>
        <p:txBody>
          <a:bodyPr/>
          <a:lstStyle>
            <a:lvl1pPr>
              <a:spcBef>
                <a:spcPts val="50"/>
              </a:spcBef>
              <a:spcAft>
                <a:spcPts val="50"/>
              </a:spcAft>
              <a:defRPr sz="2400" b="0"/>
            </a:lvl1pPr>
            <a:lvl2pPr>
              <a:spcBef>
                <a:spcPts val="50"/>
              </a:spcBef>
              <a:spcAft>
                <a:spcPts val="50"/>
              </a:spcAft>
              <a:defRPr sz="2000" b="0"/>
            </a:lvl2pPr>
            <a:lvl3pPr>
              <a:spcBef>
                <a:spcPts val="50"/>
              </a:spcBef>
              <a:spcAft>
                <a:spcPts val="50"/>
              </a:spcAft>
              <a:defRPr sz="2000" b="0"/>
            </a:lvl3pPr>
            <a:lvl4pPr>
              <a:spcBef>
                <a:spcPts val="50"/>
              </a:spcBef>
              <a:spcAft>
                <a:spcPts val="50"/>
              </a:spcAft>
              <a:defRPr sz="2000" b="0"/>
            </a:lvl4pPr>
            <a:lvl5pPr>
              <a:spcBef>
                <a:spcPts val="50"/>
              </a:spcBef>
              <a:spcAft>
                <a:spcPts val="50"/>
              </a:spcAft>
              <a:defRPr sz="2000" b="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Content Placeholder 2"/>
          <p:cNvSpPr>
            <a:spLocks noGrp="1"/>
          </p:cNvSpPr>
          <p:nvPr>
            <p:ph sz="half" idx="16"/>
          </p:nvPr>
        </p:nvSpPr>
        <p:spPr>
          <a:xfrm>
            <a:off x="0" y="3860184"/>
            <a:ext cx="6104815" cy="285694"/>
          </a:xfrm>
        </p:spPr>
        <p:txBody>
          <a:bodyPr anchor="ctr"/>
          <a:lstStyle>
            <a:lvl1pPr marL="0" indent="0">
              <a:spcBef>
                <a:spcPts val="50"/>
              </a:spcBef>
              <a:spcAft>
                <a:spcPts val="50"/>
              </a:spcAft>
              <a:buNone/>
              <a:defRPr sz="2400" b="1" i="1" u="sng"/>
            </a:lvl1pPr>
            <a:lvl2pPr marL="406400" indent="0">
              <a:spcBef>
                <a:spcPts val="50"/>
              </a:spcBef>
              <a:spcAft>
                <a:spcPts val="50"/>
              </a:spcAft>
              <a:buNone/>
              <a:defRPr sz="2000" b="0"/>
            </a:lvl2pPr>
            <a:lvl3pPr marL="803275" indent="0">
              <a:spcBef>
                <a:spcPts val="50"/>
              </a:spcBef>
              <a:spcAft>
                <a:spcPts val="50"/>
              </a:spcAft>
              <a:buNone/>
              <a:defRPr sz="2000" b="0"/>
            </a:lvl3pPr>
            <a:lvl4pPr marL="1371600" indent="0">
              <a:spcBef>
                <a:spcPts val="50"/>
              </a:spcBef>
              <a:spcAft>
                <a:spcPts val="50"/>
              </a:spcAft>
              <a:buNone/>
              <a:defRPr sz="2000" b="0"/>
            </a:lvl4pPr>
            <a:lvl5pPr marL="1828800" indent="0">
              <a:spcBef>
                <a:spcPts val="50"/>
              </a:spcBef>
              <a:spcAft>
                <a:spcPts val="50"/>
              </a:spcAft>
              <a:buNone/>
              <a:defRPr sz="2000" b="0"/>
            </a:lvl5pPr>
            <a:lvl6pPr>
              <a:defRPr sz="1800"/>
            </a:lvl6pPr>
            <a:lvl7pPr>
              <a:defRPr sz="1800"/>
            </a:lvl7pPr>
            <a:lvl8pPr>
              <a:defRPr sz="1800"/>
            </a:lvl8pPr>
            <a:lvl9pPr>
              <a:defRPr sz="1800"/>
            </a:lvl9pPr>
          </a:lstStyle>
          <a:p>
            <a:pPr lvl="0"/>
            <a:r>
              <a:rPr lang="en-US" dirty="0"/>
              <a:t>Click to edit Master text styles</a:t>
            </a:r>
          </a:p>
        </p:txBody>
      </p:sp>
      <p:sp>
        <p:nvSpPr>
          <p:cNvPr id="21" name="Content Placeholder 2"/>
          <p:cNvSpPr>
            <a:spLocks noGrp="1"/>
          </p:cNvSpPr>
          <p:nvPr>
            <p:ph sz="half" idx="17"/>
          </p:nvPr>
        </p:nvSpPr>
        <p:spPr>
          <a:xfrm>
            <a:off x="6129867" y="3860184"/>
            <a:ext cx="6104815" cy="285694"/>
          </a:xfrm>
        </p:spPr>
        <p:txBody>
          <a:bodyPr anchor="ctr"/>
          <a:lstStyle>
            <a:lvl1pPr marL="0" indent="0">
              <a:spcBef>
                <a:spcPts val="50"/>
              </a:spcBef>
              <a:spcAft>
                <a:spcPts val="50"/>
              </a:spcAft>
              <a:buNone/>
              <a:defRPr sz="2400" b="1" i="1" u="sng"/>
            </a:lvl1pPr>
            <a:lvl2pPr marL="406400" indent="0">
              <a:spcBef>
                <a:spcPts val="50"/>
              </a:spcBef>
              <a:spcAft>
                <a:spcPts val="50"/>
              </a:spcAft>
              <a:buNone/>
              <a:defRPr sz="2000" b="0"/>
            </a:lvl2pPr>
            <a:lvl3pPr marL="803275" indent="0">
              <a:spcBef>
                <a:spcPts val="50"/>
              </a:spcBef>
              <a:spcAft>
                <a:spcPts val="50"/>
              </a:spcAft>
              <a:buNone/>
              <a:defRPr sz="2000" b="0"/>
            </a:lvl3pPr>
            <a:lvl4pPr marL="1371600" indent="0">
              <a:spcBef>
                <a:spcPts val="50"/>
              </a:spcBef>
              <a:spcAft>
                <a:spcPts val="50"/>
              </a:spcAft>
              <a:buNone/>
              <a:defRPr sz="2000" b="0"/>
            </a:lvl4pPr>
            <a:lvl5pPr marL="1828800" indent="0">
              <a:spcBef>
                <a:spcPts val="50"/>
              </a:spcBef>
              <a:spcAft>
                <a:spcPts val="50"/>
              </a:spcAft>
              <a:buNone/>
              <a:defRPr sz="2000" b="0"/>
            </a:lvl5pPr>
            <a:lvl6pPr>
              <a:defRPr sz="1800"/>
            </a:lvl6pPr>
            <a:lvl7pPr>
              <a:defRPr sz="1800"/>
            </a:lvl7pPr>
            <a:lvl8pPr>
              <a:defRPr sz="1800"/>
            </a:lvl8pPr>
            <a:lvl9pPr>
              <a:defRPr sz="1800"/>
            </a:lvl9pPr>
          </a:lstStyle>
          <a:p>
            <a:pPr lvl="0"/>
            <a:r>
              <a:rPr lang="en-US" dirty="0"/>
              <a:t>Click to edit Master text styles</a:t>
            </a:r>
          </a:p>
        </p:txBody>
      </p:sp>
      <p:sp>
        <p:nvSpPr>
          <p:cNvPr id="22" name="Content Placeholder 2"/>
          <p:cNvSpPr>
            <a:spLocks noGrp="1"/>
          </p:cNvSpPr>
          <p:nvPr>
            <p:ph sz="half" idx="18"/>
          </p:nvPr>
        </p:nvSpPr>
        <p:spPr>
          <a:xfrm>
            <a:off x="-9511" y="1282719"/>
            <a:ext cx="6104815" cy="285694"/>
          </a:xfrm>
        </p:spPr>
        <p:txBody>
          <a:bodyPr anchor="ctr"/>
          <a:lstStyle>
            <a:lvl1pPr marL="0" indent="0">
              <a:spcBef>
                <a:spcPts val="50"/>
              </a:spcBef>
              <a:spcAft>
                <a:spcPts val="50"/>
              </a:spcAft>
              <a:buNone/>
              <a:defRPr sz="2400" b="1" i="1" u="sng"/>
            </a:lvl1pPr>
            <a:lvl2pPr marL="406400" indent="0">
              <a:spcBef>
                <a:spcPts val="50"/>
              </a:spcBef>
              <a:spcAft>
                <a:spcPts val="50"/>
              </a:spcAft>
              <a:buNone/>
              <a:defRPr sz="2000" b="0"/>
            </a:lvl2pPr>
            <a:lvl3pPr marL="803275" indent="0">
              <a:spcBef>
                <a:spcPts val="50"/>
              </a:spcBef>
              <a:spcAft>
                <a:spcPts val="50"/>
              </a:spcAft>
              <a:buNone/>
              <a:defRPr sz="2000" b="0"/>
            </a:lvl3pPr>
            <a:lvl4pPr marL="1371600" indent="0">
              <a:spcBef>
                <a:spcPts val="50"/>
              </a:spcBef>
              <a:spcAft>
                <a:spcPts val="50"/>
              </a:spcAft>
              <a:buNone/>
              <a:defRPr sz="2000" b="0"/>
            </a:lvl4pPr>
            <a:lvl5pPr marL="1828800" indent="0">
              <a:spcBef>
                <a:spcPts val="50"/>
              </a:spcBef>
              <a:spcAft>
                <a:spcPts val="50"/>
              </a:spcAft>
              <a:buNone/>
              <a:defRPr sz="2000" b="0"/>
            </a:lvl5pPr>
            <a:lvl6pPr>
              <a:defRPr sz="1800"/>
            </a:lvl6pPr>
            <a:lvl7pPr>
              <a:defRPr sz="1800"/>
            </a:lvl7pPr>
            <a:lvl8pPr>
              <a:defRPr sz="1800"/>
            </a:lvl8pPr>
            <a:lvl9pPr>
              <a:defRPr sz="1800"/>
            </a:lvl9pPr>
          </a:lstStyle>
          <a:p>
            <a:pPr lvl="0"/>
            <a:r>
              <a:rPr lang="en-US" dirty="0"/>
              <a:t>Click to edit Master text styles</a:t>
            </a:r>
          </a:p>
        </p:txBody>
      </p:sp>
      <p:sp>
        <p:nvSpPr>
          <p:cNvPr id="23" name="Content Placeholder 2"/>
          <p:cNvSpPr>
            <a:spLocks noGrp="1"/>
          </p:cNvSpPr>
          <p:nvPr>
            <p:ph sz="half" idx="19"/>
          </p:nvPr>
        </p:nvSpPr>
        <p:spPr>
          <a:xfrm>
            <a:off x="6120356" y="1282719"/>
            <a:ext cx="6104815" cy="285694"/>
          </a:xfrm>
        </p:spPr>
        <p:txBody>
          <a:bodyPr anchor="ctr"/>
          <a:lstStyle>
            <a:lvl1pPr marL="0" indent="0">
              <a:spcBef>
                <a:spcPts val="50"/>
              </a:spcBef>
              <a:spcAft>
                <a:spcPts val="50"/>
              </a:spcAft>
              <a:buNone/>
              <a:defRPr sz="2400" b="1" i="1" u="sng"/>
            </a:lvl1pPr>
            <a:lvl2pPr marL="406400" indent="0">
              <a:spcBef>
                <a:spcPts val="50"/>
              </a:spcBef>
              <a:spcAft>
                <a:spcPts val="50"/>
              </a:spcAft>
              <a:buNone/>
              <a:defRPr sz="2000" b="0"/>
            </a:lvl2pPr>
            <a:lvl3pPr marL="803275" indent="0">
              <a:spcBef>
                <a:spcPts val="50"/>
              </a:spcBef>
              <a:spcAft>
                <a:spcPts val="50"/>
              </a:spcAft>
              <a:buNone/>
              <a:defRPr sz="2000" b="0"/>
            </a:lvl3pPr>
            <a:lvl4pPr marL="1371600" indent="0">
              <a:spcBef>
                <a:spcPts val="50"/>
              </a:spcBef>
              <a:spcAft>
                <a:spcPts val="50"/>
              </a:spcAft>
              <a:buNone/>
              <a:defRPr sz="2000" b="0"/>
            </a:lvl4pPr>
            <a:lvl5pPr marL="1828800" indent="0">
              <a:spcBef>
                <a:spcPts val="50"/>
              </a:spcBef>
              <a:spcAft>
                <a:spcPts val="50"/>
              </a:spcAft>
              <a:buNone/>
              <a:defRPr sz="2000" b="0"/>
            </a:lvl5pPr>
            <a:lvl6pPr>
              <a:defRPr sz="1800"/>
            </a:lvl6pPr>
            <a:lvl7pPr>
              <a:defRPr sz="1800"/>
            </a:lvl7pPr>
            <a:lvl8pPr>
              <a:defRPr sz="1800"/>
            </a:lvl8pPr>
            <a:lvl9pPr>
              <a:defRPr sz="1800"/>
            </a:lvl9pPr>
          </a:lstStyle>
          <a:p>
            <a:pPr lvl="0"/>
            <a:r>
              <a:rPr lang="en-US" dirty="0"/>
              <a:t>Click to edit Master text styles</a:t>
            </a:r>
          </a:p>
        </p:txBody>
      </p:sp>
      <p:sp>
        <p:nvSpPr>
          <p:cNvPr id="17" name="Text Placeholder 22">
            <a:extLst>
              <a:ext uri="{FF2B5EF4-FFF2-40B4-BE49-F238E27FC236}">
                <a16:creationId xmlns:a16="http://schemas.microsoft.com/office/drawing/2014/main" id="{625D2617-1F99-4442-B6A0-23A8BE670A62}"/>
              </a:ext>
            </a:extLst>
          </p:cNvPr>
          <p:cNvSpPr>
            <a:spLocks noGrp="1"/>
          </p:cNvSpPr>
          <p:nvPr>
            <p:ph type="body" sz="quarter" idx="10" hasCustomPrompt="1"/>
          </p:nvPr>
        </p:nvSpPr>
        <p:spPr>
          <a:xfrm>
            <a:off x="0" y="6372224"/>
            <a:ext cx="1659467" cy="320675"/>
          </a:xfrm>
        </p:spPr>
        <p:txBody>
          <a:bodyPr anchor="ctr"/>
          <a:lstStyle>
            <a:lvl1pPr marL="0" indent="0">
              <a:buNone/>
              <a:defRPr sz="1000" baseline="0">
                <a:solidFill>
                  <a:srgbClr val="C0C0C0"/>
                </a:solidFill>
                <a:latin typeface="Arial" panose="020B0604020202020204" pitchFamily="34" charset="0"/>
                <a:cs typeface="Arial" panose="020B0604020202020204" pitchFamily="34" charset="0"/>
              </a:defRPr>
            </a:lvl1pPr>
            <a:lvl2pPr marL="406400" indent="0">
              <a:buNone/>
              <a:defRPr sz="1000"/>
            </a:lvl2pPr>
            <a:lvl3pPr marL="803275" indent="0">
              <a:buNone/>
              <a:defRPr sz="1000"/>
            </a:lvl3pPr>
            <a:lvl4pPr marL="1371600" indent="0">
              <a:buNone/>
              <a:defRPr sz="1000"/>
            </a:lvl4pPr>
            <a:lvl5pPr marL="1828800" indent="0">
              <a:buNone/>
              <a:defRPr sz="1000"/>
            </a:lvl5pPr>
          </a:lstStyle>
          <a:p>
            <a:pPr lvl="0"/>
            <a:r>
              <a:rPr lang="en-US" dirty="0"/>
              <a:t>CAO: DD </a:t>
            </a:r>
            <a:r>
              <a:rPr lang="en-US" dirty="0" err="1"/>
              <a:t>MmmYY</a:t>
            </a:r>
            <a:endParaRPr lang="en-US" dirty="0"/>
          </a:p>
        </p:txBody>
      </p:sp>
      <p:sp>
        <p:nvSpPr>
          <p:cNvPr id="19" name="Text Placeholder 4">
            <a:extLst>
              <a:ext uri="{FF2B5EF4-FFF2-40B4-BE49-F238E27FC236}">
                <a16:creationId xmlns:a16="http://schemas.microsoft.com/office/drawing/2014/main" id="{6C5684AA-C5D5-C341-A64A-9F9E995CB604}"/>
              </a:ext>
            </a:extLst>
          </p:cNvPr>
          <p:cNvSpPr txBox="1">
            <a:spLocks/>
          </p:cNvSpPr>
          <p:nvPr userDrawn="1"/>
        </p:nvSpPr>
        <p:spPr bwMode="auto">
          <a:xfrm>
            <a:off x="9125339" y="6356350"/>
            <a:ext cx="2675823"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marL="0" indent="0" algn="l" rtl="0" eaLnBrk="0" fontAlgn="base" hangingPunct="0">
              <a:spcBef>
                <a:spcPts val="50"/>
              </a:spcBef>
              <a:spcAft>
                <a:spcPts val="50"/>
              </a:spcAft>
              <a:buClr>
                <a:srgbClr val="151C77"/>
              </a:buClr>
              <a:buSzPct val="80000"/>
              <a:buFont typeface="Wingdings" pitchFamily="2" charset="2"/>
              <a:buNone/>
              <a:defRPr sz="1000" b="1" baseline="0">
                <a:solidFill>
                  <a:srgbClr val="C0C0C0"/>
                </a:solidFill>
                <a:latin typeface="Arial" panose="020B0604020202020204" pitchFamily="34" charset="0"/>
                <a:ea typeface="+mn-ea"/>
                <a:cs typeface="Arial" panose="020B0604020202020204" pitchFamily="34" charset="0"/>
              </a:defRPr>
            </a:lvl1pPr>
            <a:lvl2pPr marL="406400" indent="0" algn="l" rtl="0" eaLnBrk="0" fontAlgn="base" hangingPunct="0">
              <a:spcBef>
                <a:spcPts val="50"/>
              </a:spcBef>
              <a:spcAft>
                <a:spcPts val="50"/>
              </a:spcAft>
              <a:buClr>
                <a:srgbClr val="151C77"/>
              </a:buClr>
              <a:buSzPct val="80000"/>
              <a:buFont typeface="Wingdings" pitchFamily="2" charset="2"/>
              <a:buNone/>
              <a:defRPr sz="1000" b="1">
                <a:solidFill>
                  <a:schemeClr val="tx1"/>
                </a:solidFill>
                <a:latin typeface="+mn-lt"/>
              </a:defRPr>
            </a:lvl2pPr>
            <a:lvl3pPr marL="803275" indent="0" algn="l" rtl="0" eaLnBrk="0" fontAlgn="base" hangingPunct="0">
              <a:spcBef>
                <a:spcPts val="50"/>
              </a:spcBef>
              <a:spcAft>
                <a:spcPts val="50"/>
              </a:spcAft>
              <a:buClr>
                <a:srgbClr val="151C77"/>
              </a:buClr>
              <a:buSzPct val="80000"/>
              <a:buFont typeface="Wingdings" pitchFamily="2" charset="2"/>
              <a:buNone/>
              <a:defRPr sz="1000" b="1">
                <a:solidFill>
                  <a:schemeClr val="tx1"/>
                </a:solidFill>
                <a:latin typeface="+mn-lt"/>
              </a:defRPr>
            </a:lvl3pPr>
            <a:lvl4pPr marL="1371600" indent="0" algn="l" rtl="0" eaLnBrk="0" fontAlgn="base" hangingPunct="0">
              <a:spcBef>
                <a:spcPts val="50"/>
              </a:spcBef>
              <a:spcAft>
                <a:spcPts val="50"/>
              </a:spcAft>
              <a:buClr>
                <a:srgbClr val="151C77"/>
              </a:buClr>
              <a:buSzPct val="80000"/>
              <a:buFont typeface="Wingdings" pitchFamily="2" charset="2"/>
              <a:buNone/>
              <a:defRPr sz="1000" b="1">
                <a:solidFill>
                  <a:schemeClr val="tx1"/>
                </a:solidFill>
                <a:latin typeface="+mn-lt"/>
              </a:defRPr>
            </a:lvl4pPr>
            <a:lvl5pPr marL="1828800" indent="0" algn="l" rtl="0" eaLnBrk="0" fontAlgn="base" hangingPunct="0">
              <a:spcBef>
                <a:spcPct val="20000"/>
              </a:spcBef>
              <a:spcAft>
                <a:spcPct val="0"/>
              </a:spcAft>
              <a:buClr>
                <a:srgbClr val="151C77"/>
              </a:buClr>
              <a:buSzPct val="80000"/>
              <a:buFont typeface="Wingdings" pitchFamily="2" charset="2"/>
              <a:buNone/>
              <a:defRPr sz="1000">
                <a:solidFill>
                  <a:schemeClr val="tx1"/>
                </a:solidFill>
                <a:latin typeface="+mn-lt"/>
              </a:defRPr>
            </a:lvl5pPr>
            <a:lvl6pPr marL="25146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6pPr>
            <a:lvl7pPr marL="29718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7pPr>
            <a:lvl8pPr marL="34290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8pPr>
            <a:lvl9pPr marL="38862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9pPr>
          </a:lstStyle>
          <a:p>
            <a:r>
              <a:rPr lang="en-US" kern="0" dirty="0">
                <a:solidFill>
                  <a:schemeClr val="accent6">
                    <a:lumMod val="60000"/>
                    <a:lumOff val="40000"/>
                  </a:schemeClr>
                </a:solidFill>
              </a:rPr>
              <a:t>Briefer: Dr. Randy Coats, HQ AETC/A9</a:t>
            </a:r>
          </a:p>
        </p:txBody>
      </p:sp>
    </p:spTree>
    <p:extLst>
      <p:ext uri="{BB962C8B-B14F-4D97-AF65-F5344CB8AC3E}">
        <p14:creationId xmlns:p14="http://schemas.microsoft.com/office/powerpoint/2010/main" val="3592231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taff Meeting Tr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Slide Number Placeholder 5"/>
          <p:cNvSpPr>
            <a:spLocks noGrp="1"/>
          </p:cNvSpPr>
          <p:nvPr>
            <p:ph type="sldNum" sz="quarter" idx="11"/>
          </p:nvPr>
        </p:nvSpPr>
        <p:spPr/>
        <p:txBody>
          <a:bodyPr/>
          <a:lstStyle>
            <a:lvl1pPr>
              <a:defRPr/>
            </a:lvl1pPr>
          </a:lstStyle>
          <a:p>
            <a:pPr>
              <a:defRPr/>
            </a:pPr>
            <a:fld id="{CDE06A54-7EDC-44E4-A29B-D035E457F471}" type="slidenum">
              <a:rPr lang="en-US"/>
              <a:pPr>
                <a:defRPr/>
              </a:pPr>
              <a:t>‹#›</a:t>
            </a:fld>
            <a:endParaRPr lang="en-US" dirty="0">
              <a:solidFill>
                <a:schemeClr val="bg2"/>
              </a:solidFill>
            </a:endParaRPr>
          </a:p>
        </p:txBody>
      </p:sp>
      <p:sp>
        <p:nvSpPr>
          <p:cNvPr id="9" name="Text Placeholder 22"/>
          <p:cNvSpPr>
            <a:spLocks noGrp="1"/>
          </p:cNvSpPr>
          <p:nvPr>
            <p:ph type="body" sz="quarter" idx="10" hasCustomPrompt="1"/>
          </p:nvPr>
        </p:nvSpPr>
        <p:spPr>
          <a:xfrm>
            <a:off x="0" y="6372224"/>
            <a:ext cx="1659467" cy="320675"/>
          </a:xfrm>
        </p:spPr>
        <p:txBody>
          <a:bodyPr anchor="ctr"/>
          <a:lstStyle>
            <a:lvl1pPr marL="0" indent="0">
              <a:buNone/>
              <a:defRPr sz="1000" baseline="0">
                <a:solidFill>
                  <a:srgbClr val="C0C0C0"/>
                </a:solidFill>
                <a:latin typeface="Arial" panose="020B0604020202020204" pitchFamily="34" charset="0"/>
                <a:cs typeface="Arial" panose="020B0604020202020204" pitchFamily="34" charset="0"/>
              </a:defRPr>
            </a:lvl1pPr>
            <a:lvl2pPr marL="406400" indent="0">
              <a:buNone/>
              <a:defRPr sz="1000"/>
            </a:lvl2pPr>
            <a:lvl3pPr marL="803275" indent="0">
              <a:buNone/>
              <a:defRPr sz="1000"/>
            </a:lvl3pPr>
            <a:lvl4pPr marL="1371600" indent="0">
              <a:buNone/>
              <a:defRPr sz="1000"/>
            </a:lvl4pPr>
            <a:lvl5pPr marL="1828800" indent="0">
              <a:buNone/>
              <a:defRPr sz="1000"/>
            </a:lvl5pPr>
          </a:lstStyle>
          <a:p>
            <a:pPr lvl="0"/>
            <a:r>
              <a:rPr lang="en-US" dirty="0"/>
              <a:t>CAO: </a:t>
            </a:r>
            <a:r>
              <a:rPr lang="en-US" dirty="0" err="1"/>
              <a:t>DDMmmYY</a:t>
            </a:r>
            <a:endParaRPr lang="en-US" dirty="0"/>
          </a:p>
        </p:txBody>
      </p:sp>
      <p:cxnSp>
        <p:nvCxnSpPr>
          <p:cNvPr id="7" name="Straight Connector 6"/>
          <p:cNvCxnSpPr/>
          <p:nvPr userDrawn="1"/>
        </p:nvCxnSpPr>
        <p:spPr bwMode="auto">
          <a:xfrm>
            <a:off x="0" y="4408534"/>
            <a:ext cx="12192000" cy="75156"/>
          </a:xfrm>
          <a:prstGeom prst="line">
            <a:avLst/>
          </a:prstGeom>
          <a:solidFill>
            <a:schemeClr val="accent1"/>
          </a:solidFill>
          <a:ln w="57150" cap="flat" cmpd="sng" algn="ctr">
            <a:solidFill>
              <a:srgbClr val="151C77"/>
            </a:solidFill>
            <a:prstDash val="solid"/>
            <a:round/>
            <a:headEnd type="none" w="med" len="med"/>
            <a:tailEnd type="none" w="med" len="med"/>
          </a:ln>
          <a:effectLst/>
        </p:spPr>
      </p:cxnSp>
      <p:cxnSp>
        <p:nvCxnSpPr>
          <p:cNvPr id="10" name="Straight Connector 9"/>
          <p:cNvCxnSpPr/>
          <p:nvPr userDrawn="1"/>
        </p:nvCxnSpPr>
        <p:spPr bwMode="auto">
          <a:xfrm>
            <a:off x="6104815" y="4408534"/>
            <a:ext cx="0" cy="2268491"/>
          </a:xfrm>
          <a:prstGeom prst="line">
            <a:avLst/>
          </a:prstGeom>
          <a:solidFill>
            <a:schemeClr val="accent1"/>
          </a:solidFill>
          <a:ln w="57150" cap="flat" cmpd="sng" algn="ctr">
            <a:solidFill>
              <a:srgbClr val="151C77"/>
            </a:solidFill>
            <a:prstDash val="solid"/>
            <a:round/>
            <a:headEnd type="none" w="med" len="med"/>
            <a:tailEnd type="none" w="med" len="med"/>
          </a:ln>
          <a:effectLst/>
        </p:spPr>
      </p:cxnSp>
      <p:sp>
        <p:nvSpPr>
          <p:cNvPr id="13" name="Content Placeholder 2"/>
          <p:cNvSpPr>
            <a:spLocks noGrp="1"/>
          </p:cNvSpPr>
          <p:nvPr>
            <p:ph sz="half" idx="12"/>
          </p:nvPr>
        </p:nvSpPr>
        <p:spPr>
          <a:xfrm>
            <a:off x="0" y="4784386"/>
            <a:ext cx="6104815" cy="1628765"/>
          </a:xfrm>
        </p:spPr>
        <p:txBody>
          <a:bodyPr/>
          <a:lstStyle>
            <a:lvl1pPr marL="0" indent="0">
              <a:spcBef>
                <a:spcPts val="50"/>
              </a:spcBef>
              <a:spcAft>
                <a:spcPts val="50"/>
              </a:spcAft>
              <a:buNone/>
              <a:defRPr sz="2400" b="0"/>
            </a:lvl1pPr>
            <a:lvl2pPr marL="406400" indent="0">
              <a:spcBef>
                <a:spcPts val="50"/>
              </a:spcBef>
              <a:spcAft>
                <a:spcPts val="50"/>
              </a:spcAft>
              <a:buNone/>
              <a:defRPr sz="2000" b="0"/>
            </a:lvl2pPr>
            <a:lvl3pPr marL="803275" indent="0">
              <a:spcBef>
                <a:spcPts val="50"/>
              </a:spcBef>
              <a:spcAft>
                <a:spcPts val="50"/>
              </a:spcAft>
              <a:buNone/>
              <a:defRPr sz="2000" b="0"/>
            </a:lvl3pPr>
            <a:lvl4pPr marL="1371600" indent="0">
              <a:spcBef>
                <a:spcPts val="50"/>
              </a:spcBef>
              <a:spcAft>
                <a:spcPts val="50"/>
              </a:spcAft>
              <a:buNone/>
              <a:defRPr sz="2000" b="0"/>
            </a:lvl4pPr>
            <a:lvl5pPr marL="1828800" indent="0">
              <a:spcBef>
                <a:spcPts val="50"/>
              </a:spcBef>
              <a:spcAft>
                <a:spcPts val="50"/>
              </a:spcAft>
              <a:buNone/>
              <a:defRPr sz="2000" b="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2"/>
          <p:cNvSpPr>
            <a:spLocks noGrp="1"/>
          </p:cNvSpPr>
          <p:nvPr>
            <p:ph sz="half" idx="13"/>
          </p:nvPr>
        </p:nvSpPr>
        <p:spPr>
          <a:xfrm>
            <a:off x="6104815" y="4759890"/>
            <a:ext cx="6104815" cy="1628765"/>
          </a:xfrm>
        </p:spPr>
        <p:txBody>
          <a:bodyPr/>
          <a:lstStyle>
            <a:lvl1pPr marL="0" indent="0">
              <a:spcBef>
                <a:spcPts val="50"/>
              </a:spcBef>
              <a:spcAft>
                <a:spcPts val="50"/>
              </a:spcAft>
              <a:buNone/>
              <a:defRPr sz="2400" b="0"/>
            </a:lvl1pPr>
            <a:lvl2pPr marL="406400" indent="0">
              <a:spcBef>
                <a:spcPts val="50"/>
              </a:spcBef>
              <a:spcAft>
                <a:spcPts val="50"/>
              </a:spcAft>
              <a:buNone/>
              <a:defRPr sz="2000" b="0"/>
            </a:lvl2pPr>
            <a:lvl3pPr marL="803275" indent="0">
              <a:spcBef>
                <a:spcPts val="50"/>
              </a:spcBef>
              <a:spcAft>
                <a:spcPts val="50"/>
              </a:spcAft>
              <a:buNone/>
              <a:defRPr sz="2000" b="0"/>
            </a:lvl3pPr>
            <a:lvl4pPr marL="1371600" indent="0">
              <a:spcBef>
                <a:spcPts val="50"/>
              </a:spcBef>
              <a:spcAft>
                <a:spcPts val="50"/>
              </a:spcAft>
              <a:buNone/>
              <a:defRPr sz="2000" b="0"/>
            </a:lvl4pPr>
            <a:lvl5pPr marL="1828800" indent="0">
              <a:spcBef>
                <a:spcPts val="50"/>
              </a:spcBef>
              <a:spcAft>
                <a:spcPts val="50"/>
              </a:spcAft>
              <a:buNone/>
              <a:defRPr sz="2000" b="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2"/>
          <p:cNvSpPr>
            <a:spLocks noGrp="1"/>
          </p:cNvSpPr>
          <p:nvPr>
            <p:ph sz="half" idx="14"/>
          </p:nvPr>
        </p:nvSpPr>
        <p:spPr>
          <a:xfrm>
            <a:off x="0" y="1243696"/>
            <a:ext cx="12192000" cy="3205528"/>
          </a:xfrm>
        </p:spPr>
        <p:txBody>
          <a:bodyPr/>
          <a:lstStyle>
            <a:lvl1pPr>
              <a:spcBef>
                <a:spcPts val="50"/>
              </a:spcBef>
              <a:spcAft>
                <a:spcPts val="50"/>
              </a:spcAft>
              <a:defRPr sz="2400" b="1"/>
            </a:lvl1pPr>
            <a:lvl2pPr>
              <a:spcBef>
                <a:spcPts val="50"/>
              </a:spcBef>
              <a:spcAft>
                <a:spcPts val="50"/>
              </a:spcAft>
              <a:defRPr sz="2400" b="1"/>
            </a:lvl2pPr>
            <a:lvl3pPr>
              <a:spcBef>
                <a:spcPts val="50"/>
              </a:spcBef>
              <a:spcAft>
                <a:spcPts val="50"/>
              </a:spcAft>
              <a:defRPr sz="2400" b="1"/>
            </a:lvl3pPr>
            <a:lvl4pPr>
              <a:spcBef>
                <a:spcPts val="50"/>
              </a:spcBef>
              <a:spcAft>
                <a:spcPts val="50"/>
              </a:spcAft>
              <a:defRPr sz="2400" b="1"/>
            </a:lvl4pPr>
            <a:lvl5pPr>
              <a:spcBef>
                <a:spcPts val="50"/>
              </a:spcBef>
              <a:spcAft>
                <a:spcPts val="50"/>
              </a:spcAft>
              <a:defRPr sz="2400" b="1"/>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Content Placeholder 2"/>
          <p:cNvSpPr>
            <a:spLocks noGrp="1"/>
          </p:cNvSpPr>
          <p:nvPr>
            <p:ph sz="half" idx="16" hasCustomPrompt="1"/>
          </p:nvPr>
        </p:nvSpPr>
        <p:spPr>
          <a:xfrm>
            <a:off x="0" y="4473958"/>
            <a:ext cx="6104815" cy="285694"/>
          </a:xfrm>
        </p:spPr>
        <p:txBody>
          <a:bodyPr anchor="ctr"/>
          <a:lstStyle>
            <a:lvl1pPr marL="0" indent="0">
              <a:spcBef>
                <a:spcPts val="50"/>
              </a:spcBef>
              <a:spcAft>
                <a:spcPts val="50"/>
              </a:spcAft>
              <a:buNone/>
              <a:defRPr sz="2400" b="1" i="0" u="sng" baseline="0"/>
            </a:lvl1pPr>
            <a:lvl2pPr marL="406400" indent="0">
              <a:spcBef>
                <a:spcPts val="50"/>
              </a:spcBef>
              <a:spcAft>
                <a:spcPts val="50"/>
              </a:spcAft>
              <a:buNone/>
              <a:defRPr sz="2000" b="0"/>
            </a:lvl2pPr>
            <a:lvl3pPr marL="803275" indent="0">
              <a:spcBef>
                <a:spcPts val="50"/>
              </a:spcBef>
              <a:spcAft>
                <a:spcPts val="50"/>
              </a:spcAft>
              <a:buNone/>
              <a:defRPr sz="2000" b="0"/>
            </a:lvl3pPr>
            <a:lvl4pPr marL="1371600" indent="0">
              <a:spcBef>
                <a:spcPts val="50"/>
              </a:spcBef>
              <a:spcAft>
                <a:spcPts val="50"/>
              </a:spcAft>
              <a:buNone/>
              <a:defRPr sz="2000" b="0"/>
            </a:lvl4pPr>
            <a:lvl5pPr marL="1828800" indent="0">
              <a:spcBef>
                <a:spcPts val="50"/>
              </a:spcBef>
              <a:spcAft>
                <a:spcPts val="50"/>
              </a:spcAft>
              <a:buNone/>
              <a:defRPr sz="2000" b="0"/>
            </a:lvl5pPr>
            <a:lvl6pPr>
              <a:defRPr sz="1800"/>
            </a:lvl6pPr>
            <a:lvl7pPr>
              <a:defRPr sz="1800"/>
            </a:lvl7pPr>
            <a:lvl8pPr>
              <a:defRPr sz="1800"/>
            </a:lvl8pPr>
            <a:lvl9pPr>
              <a:defRPr sz="1800"/>
            </a:lvl9pPr>
          </a:lstStyle>
          <a:p>
            <a:pPr lvl="0"/>
            <a:r>
              <a:rPr lang="en-US" i="0" dirty="0"/>
              <a:t>Upcoming Events:</a:t>
            </a:r>
            <a:endParaRPr lang="en-US" dirty="0"/>
          </a:p>
        </p:txBody>
      </p:sp>
      <p:sp>
        <p:nvSpPr>
          <p:cNvPr id="21" name="Content Placeholder 2"/>
          <p:cNvSpPr>
            <a:spLocks noGrp="1"/>
          </p:cNvSpPr>
          <p:nvPr>
            <p:ph sz="half" idx="17" hasCustomPrompt="1"/>
          </p:nvPr>
        </p:nvSpPr>
        <p:spPr>
          <a:xfrm>
            <a:off x="6129867" y="4473958"/>
            <a:ext cx="6104815" cy="285694"/>
          </a:xfrm>
        </p:spPr>
        <p:txBody>
          <a:bodyPr anchor="ctr"/>
          <a:lstStyle>
            <a:lvl1pPr marL="0" indent="0">
              <a:spcBef>
                <a:spcPts val="50"/>
              </a:spcBef>
              <a:spcAft>
                <a:spcPts val="50"/>
              </a:spcAft>
              <a:buNone/>
              <a:defRPr sz="2400" b="1" i="0" u="sng"/>
            </a:lvl1pPr>
            <a:lvl2pPr marL="406400" indent="0">
              <a:spcBef>
                <a:spcPts val="50"/>
              </a:spcBef>
              <a:spcAft>
                <a:spcPts val="50"/>
              </a:spcAft>
              <a:buNone/>
              <a:defRPr sz="2000" b="0"/>
            </a:lvl2pPr>
            <a:lvl3pPr marL="803275" indent="0">
              <a:spcBef>
                <a:spcPts val="50"/>
              </a:spcBef>
              <a:spcAft>
                <a:spcPts val="50"/>
              </a:spcAft>
              <a:buNone/>
              <a:defRPr sz="2000" b="0"/>
            </a:lvl3pPr>
            <a:lvl4pPr marL="1371600" indent="0">
              <a:spcBef>
                <a:spcPts val="50"/>
              </a:spcBef>
              <a:spcAft>
                <a:spcPts val="50"/>
              </a:spcAft>
              <a:buNone/>
              <a:defRPr sz="2000" b="0"/>
            </a:lvl4pPr>
            <a:lvl5pPr marL="1828800" indent="0">
              <a:spcBef>
                <a:spcPts val="50"/>
              </a:spcBef>
              <a:spcAft>
                <a:spcPts val="50"/>
              </a:spcAft>
              <a:buNone/>
              <a:defRPr sz="2000" b="0"/>
            </a:lvl5pPr>
            <a:lvl6pPr>
              <a:defRPr sz="1800"/>
            </a:lvl6pPr>
            <a:lvl7pPr>
              <a:defRPr sz="1800"/>
            </a:lvl7pPr>
            <a:lvl8pPr>
              <a:defRPr sz="1800"/>
            </a:lvl8pPr>
            <a:lvl9pPr>
              <a:defRPr sz="1800"/>
            </a:lvl9pPr>
          </a:lstStyle>
          <a:p>
            <a:pPr lvl="0"/>
            <a:r>
              <a:rPr lang="en-US" dirty="0"/>
              <a:t>Availability</a:t>
            </a:r>
          </a:p>
        </p:txBody>
      </p:sp>
      <p:sp>
        <p:nvSpPr>
          <p:cNvPr id="14" name="Text Placeholder 4"/>
          <p:cNvSpPr txBox="1">
            <a:spLocks/>
          </p:cNvSpPr>
          <p:nvPr userDrawn="1"/>
        </p:nvSpPr>
        <p:spPr bwMode="auto">
          <a:xfrm>
            <a:off x="9125339" y="6356350"/>
            <a:ext cx="2675823"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marL="0" indent="0" algn="l" rtl="0" eaLnBrk="0" fontAlgn="base" hangingPunct="0">
              <a:spcBef>
                <a:spcPts val="50"/>
              </a:spcBef>
              <a:spcAft>
                <a:spcPts val="50"/>
              </a:spcAft>
              <a:buClr>
                <a:srgbClr val="151C77"/>
              </a:buClr>
              <a:buSzPct val="80000"/>
              <a:buFont typeface="Wingdings" pitchFamily="2" charset="2"/>
              <a:buNone/>
              <a:defRPr sz="1000" b="1" baseline="0">
                <a:solidFill>
                  <a:srgbClr val="C0C0C0"/>
                </a:solidFill>
                <a:latin typeface="Arial" panose="020B0604020202020204" pitchFamily="34" charset="0"/>
                <a:ea typeface="+mn-ea"/>
                <a:cs typeface="Arial" panose="020B0604020202020204" pitchFamily="34" charset="0"/>
              </a:defRPr>
            </a:lvl1pPr>
            <a:lvl2pPr marL="406400" indent="0" algn="l" rtl="0" eaLnBrk="0" fontAlgn="base" hangingPunct="0">
              <a:spcBef>
                <a:spcPts val="50"/>
              </a:spcBef>
              <a:spcAft>
                <a:spcPts val="50"/>
              </a:spcAft>
              <a:buClr>
                <a:srgbClr val="151C77"/>
              </a:buClr>
              <a:buSzPct val="80000"/>
              <a:buFont typeface="Wingdings" pitchFamily="2" charset="2"/>
              <a:buNone/>
              <a:defRPr sz="1000" b="1">
                <a:solidFill>
                  <a:schemeClr val="tx1"/>
                </a:solidFill>
                <a:latin typeface="+mn-lt"/>
              </a:defRPr>
            </a:lvl2pPr>
            <a:lvl3pPr marL="803275" indent="0" algn="l" rtl="0" eaLnBrk="0" fontAlgn="base" hangingPunct="0">
              <a:spcBef>
                <a:spcPts val="50"/>
              </a:spcBef>
              <a:spcAft>
                <a:spcPts val="50"/>
              </a:spcAft>
              <a:buClr>
                <a:srgbClr val="151C77"/>
              </a:buClr>
              <a:buSzPct val="80000"/>
              <a:buFont typeface="Wingdings" pitchFamily="2" charset="2"/>
              <a:buNone/>
              <a:defRPr sz="1000" b="1">
                <a:solidFill>
                  <a:schemeClr val="tx1"/>
                </a:solidFill>
                <a:latin typeface="+mn-lt"/>
              </a:defRPr>
            </a:lvl3pPr>
            <a:lvl4pPr marL="1371600" indent="0" algn="l" rtl="0" eaLnBrk="0" fontAlgn="base" hangingPunct="0">
              <a:spcBef>
                <a:spcPts val="50"/>
              </a:spcBef>
              <a:spcAft>
                <a:spcPts val="50"/>
              </a:spcAft>
              <a:buClr>
                <a:srgbClr val="151C77"/>
              </a:buClr>
              <a:buSzPct val="80000"/>
              <a:buFont typeface="Wingdings" pitchFamily="2" charset="2"/>
              <a:buNone/>
              <a:defRPr sz="1000" b="1">
                <a:solidFill>
                  <a:schemeClr val="tx1"/>
                </a:solidFill>
                <a:latin typeface="+mn-lt"/>
              </a:defRPr>
            </a:lvl4pPr>
            <a:lvl5pPr marL="1828800" indent="0" algn="l" rtl="0" eaLnBrk="0" fontAlgn="base" hangingPunct="0">
              <a:spcBef>
                <a:spcPct val="20000"/>
              </a:spcBef>
              <a:spcAft>
                <a:spcPct val="0"/>
              </a:spcAft>
              <a:buClr>
                <a:srgbClr val="151C77"/>
              </a:buClr>
              <a:buSzPct val="80000"/>
              <a:buFont typeface="Wingdings" pitchFamily="2" charset="2"/>
              <a:buNone/>
              <a:defRPr sz="1000">
                <a:solidFill>
                  <a:schemeClr val="tx1"/>
                </a:solidFill>
                <a:latin typeface="+mn-lt"/>
              </a:defRPr>
            </a:lvl5pPr>
            <a:lvl6pPr marL="25146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6pPr>
            <a:lvl7pPr marL="29718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7pPr>
            <a:lvl8pPr marL="34290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8pPr>
            <a:lvl9pPr marL="38862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9pPr>
          </a:lstStyle>
          <a:p>
            <a:r>
              <a:rPr lang="en-US" kern="0" dirty="0">
                <a:solidFill>
                  <a:schemeClr val="accent6">
                    <a:lumMod val="60000"/>
                    <a:lumOff val="40000"/>
                  </a:schemeClr>
                </a:solidFill>
              </a:rPr>
              <a:t>Briefer: Rank Name, Office Symbol</a:t>
            </a:r>
          </a:p>
        </p:txBody>
      </p:sp>
    </p:spTree>
    <p:extLst>
      <p:ext uri="{BB962C8B-B14F-4D97-AF65-F5344CB8AC3E}">
        <p14:creationId xmlns:p14="http://schemas.microsoft.com/office/powerpoint/2010/main" val="1470303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15003" y="1503581"/>
            <a:ext cx="5440680" cy="639762"/>
          </a:xfrm>
        </p:spPr>
        <p:txBody>
          <a:bodyPr anchor="ctr"/>
          <a:lstStyle>
            <a:lvl1pPr marL="0" indent="0" algn="ctr">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15003" y="2174875"/>
            <a:ext cx="5440680" cy="4160520"/>
          </a:xfrm>
        </p:spPr>
        <p:txBody>
          <a:bodyPr/>
          <a:lstStyle>
            <a:lvl1pPr>
              <a:spcBef>
                <a:spcPts val="50"/>
              </a:spcBef>
              <a:spcAft>
                <a:spcPts val="50"/>
              </a:spcAft>
              <a:defRPr sz="2000"/>
            </a:lvl1pPr>
            <a:lvl2pPr>
              <a:spcBef>
                <a:spcPts val="50"/>
              </a:spcBef>
              <a:spcAft>
                <a:spcPts val="50"/>
              </a:spcAft>
              <a:defRPr sz="2000"/>
            </a:lvl2pPr>
            <a:lvl3pPr>
              <a:spcBef>
                <a:spcPts val="50"/>
              </a:spcBef>
              <a:spcAft>
                <a:spcPts val="50"/>
              </a:spcAft>
              <a:defRPr sz="2000"/>
            </a:lvl3pPr>
            <a:lvl4pPr>
              <a:spcBef>
                <a:spcPts val="50"/>
              </a:spcBef>
              <a:spcAft>
                <a:spcPts val="50"/>
              </a:spcAft>
              <a:defRPr sz="2000"/>
            </a:lvl4pPr>
            <a:lvl5pPr>
              <a:spcBef>
                <a:spcPts val="50"/>
              </a:spcBef>
              <a:spcAft>
                <a:spcPts val="50"/>
              </a:spcAft>
              <a:defRPr sz="2000" b="1"/>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246711" y="1503581"/>
            <a:ext cx="5440680" cy="639762"/>
          </a:xfrm>
        </p:spPr>
        <p:txBody>
          <a:bodyPr anchor="ctr"/>
          <a:lstStyle>
            <a:lvl1pPr marL="0" indent="0" algn="ctr">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46711" y="2174875"/>
            <a:ext cx="5440680" cy="4160520"/>
          </a:xfrm>
        </p:spPr>
        <p:txBody>
          <a:bodyPr/>
          <a:lstStyle>
            <a:lvl1pPr>
              <a:spcBef>
                <a:spcPts val="50"/>
              </a:spcBef>
              <a:spcAft>
                <a:spcPts val="50"/>
              </a:spcAft>
              <a:defRPr sz="2000"/>
            </a:lvl1pPr>
            <a:lvl2pPr>
              <a:spcBef>
                <a:spcPts val="50"/>
              </a:spcBef>
              <a:spcAft>
                <a:spcPts val="50"/>
              </a:spcAft>
              <a:defRPr sz="2000"/>
            </a:lvl2pPr>
            <a:lvl3pPr>
              <a:spcBef>
                <a:spcPts val="50"/>
              </a:spcBef>
              <a:spcAft>
                <a:spcPts val="50"/>
              </a:spcAft>
              <a:defRPr sz="2000"/>
            </a:lvl3pPr>
            <a:lvl4pPr>
              <a:spcBef>
                <a:spcPts val="50"/>
              </a:spcBef>
              <a:spcAft>
                <a:spcPts val="50"/>
              </a:spcAft>
              <a:defRPr sz="2000"/>
            </a:lvl4pPr>
            <a:lvl5pPr>
              <a:spcBef>
                <a:spcPts val="50"/>
              </a:spcBef>
              <a:spcAft>
                <a:spcPts val="50"/>
              </a:spcAft>
              <a:defRPr sz="2000" b="1"/>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7"/>
          <p:cNvSpPr>
            <a:spLocks noGrp="1"/>
          </p:cNvSpPr>
          <p:nvPr>
            <p:ph type="sldNum" sz="quarter" idx="11"/>
          </p:nvPr>
        </p:nvSpPr>
        <p:spPr/>
        <p:txBody>
          <a:bodyPr/>
          <a:lstStyle>
            <a:lvl1pPr>
              <a:defRPr/>
            </a:lvl1pPr>
          </a:lstStyle>
          <a:p>
            <a:pPr>
              <a:defRPr/>
            </a:pPr>
            <a:fld id="{4013A737-A7C4-4EE8-AA28-F5A282AD2185}" type="slidenum">
              <a:rPr lang="en-US"/>
              <a:pPr>
                <a:defRPr/>
              </a:pPr>
              <a:t>‹#›</a:t>
            </a:fld>
            <a:endParaRPr lang="en-US" dirty="0">
              <a:solidFill>
                <a:schemeClr val="bg2"/>
              </a:solidFill>
            </a:endParaRPr>
          </a:p>
        </p:txBody>
      </p:sp>
      <p:sp>
        <p:nvSpPr>
          <p:cNvPr id="11" name="Text Placeholder 22"/>
          <p:cNvSpPr>
            <a:spLocks noGrp="1"/>
          </p:cNvSpPr>
          <p:nvPr>
            <p:ph type="body" sz="quarter" idx="10" hasCustomPrompt="1"/>
          </p:nvPr>
        </p:nvSpPr>
        <p:spPr>
          <a:xfrm>
            <a:off x="0" y="6372224"/>
            <a:ext cx="1659467" cy="320675"/>
          </a:xfrm>
        </p:spPr>
        <p:txBody>
          <a:bodyPr anchor="ctr"/>
          <a:lstStyle>
            <a:lvl1pPr marL="0" indent="0">
              <a:buNone/>
              <a:defRPr sz="1000" baseline="0">
                <a:solidFill>
                  <a:srgbClr val="C0C0C0"/>
                </a:solidFill>
                <a:latin typeface="Arial" panose="020B0604020202020204" pitchFamily="34" charset="0"/>
                <a:cs typeface="Arial" panose="020B0604020202020204" pitchFamily="34" charset="0"/>
              </a:defRPr>
            </a:lvl1pPr>
            <a:lvl2pPr marL="406400" indent="0">
              <a:buNone/>
              <a:defRPr sz="1000"/>
            </a:lvl2pPr>
            <a:lvl3pPr marL="803275" indent="0">
              <a:buNone/>
              <a:defRPr sz="1000"/>
            </a:lvl3pPr>
            <a:lvl4pPr marL="1371600" indent="0">
              <a:buNone/>
              <a:defRPr sz="1000"/>
            </a:lvl4pPr>
            <a:lvl5pPr marL="1828800" indent="0">
              <a:buNone/>
              <a:defRPr sz="1000"/>
            </a:lvl5pPr>
          </a:lstStyle>
          <a:p>
            <a:pPr lvl="0"/>
            <a:r>
              <a:rPr lang="en-US" dirty="0"/>
              <a:t>CAO: </a:t>
            </a:r>
            <a:r>
              <a:rPr lang="en-US" dirty="0" err="1"/>
              <a:t>DDMmmYY</a:t>
            </a:r>
            <a:endParaRPr lang="en-US" dirty="0"/>
          </a:p>
        </p:txBody>
      </p:sp>
      <p:sp>
        <p:nvSpPr>
          <p:cNvPr id="12" name="Title 1"/>
          <p:cNvSpPr>
            <a:spLocks noGrp="1"/>
          </p:cNvSpPr>
          <p:nvPr>
            <p:ph type="title"/>
          </p:nvPr>
        </p:nvSpPr>
        <p:spPr>
          <a:xfrm>
            <a:off x="2218267" y="76200"/>
            <a:ext cx="7823200" cy="1143000"/>
          </a:xfrm>
        </p:spPr>
        <p:txBody>
          <a:bodyPr/>
          <a:lstStyle/>
          <a:p>
            <a:r>
              <a:rPr lang="en-US"/>
              <a:t>Click to edit Master title style</a:t>
            </a:r>
          </a:p>
        </p:txBody>
      </p:sp>
      <p:sp>
        <p:nvSpPr>
          <p:cNvPr id="9" name="Text Placeholder 4"/>
          <p:cNvSpPr txBox="1">
            <a:spLocks/>
          </p:cNvSpPr>
          <p:nvPr userDrawn="1"/>
        </p:nvSpPr>
        <p:spPr bwMode="auto">
          <a:xfrm>
            <a:off x="9125339" y="6356350"/>
            <a:ext cx="2675823"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marL="0" indent="0" algn="l" rtl="0" eaLnBrk="0" fontAlgn="base" hangingPunct="0">
              <a:spcBef>
                <a:spcPts val="50"/>
              </a:spcBef>
              <a:spcAft>
                <a:spcPts val="50"/>
              </a:spcAft>
              <a:buClr>
                <a:srgbClr val="151C77"/>
              </a:buClr>
              <a:buSzPct val="80000"/>
              <a:buFont typeface="Wingdings" pitchFamily="2" charset="2"/>
              <a:buNone/>
              <a:defRPr sz="1000" b="1" baseline="0">
                <a:solidFill>
                  <a:srgbClr val="C0C0C0"/>
                </a:solidFill>
                <a:latin typeface="Arial" panose="020B0604020202020204" pitchFamily="34" charset="0"/>
                <a:ea typeface="+mn-ea"/>
                <a:cs typeface="Arial" panose="020B0604020202020204" pitchFamily="34" charset="0"/>
              </a:defRPr>
            </a:lvl1pPr>
            <a:lvl2pPr marL="406400" indent="0" algn="l" rtl="0" eaLnBrk="0" fontAlgn="base" hangingPunct="0">
              <a:spcBef>
                <a:spcPts val="50"/>
              </a:spcBef>
              <a:spcAft>
                <a:spcPts val="50"/>
              </a:spcAft>
              <a:buClr>
                <a:srgbClr val="151C77"/>
              </a:buClr>
              <a:buSzPct val="80000"/>
              <a:buFont typeface="Wingdings" pitchFamily="2" charset="2"/>
              <a:buNone/>
              <a:defRPr sz="1000" b="1">
                <a:solidFill>
                  <a:schemeClr val="tx1"/>
                </a:solidFill>
                <a:latin typeface="+mn-lt"/>
              </a:defRPr>
            </a:lvl2pPr>
            <a:lvl3pPr marL="803275" indent="0" algn="l" rtl="0" eaLnBrk="0" fontAlgn="base" hangingPunct="0">
              <a:spcBef>
                <a:spcPts val="50"/>
              </a:spcBef>
              <a:spcAft>
                <a:spcPts val="50"/>
              </a:spcAft>
              <a:buClr>
                <a:srgbClr val="151C77"/>
              </a:buClr>
              <a:buSzPct val="80000"/>
              <a:buFont typeface="Wingdings" pitchFamily="2" charset="2"/>
              <a:buNone/>
              <a:defRPr sz="1000" b="1">
                <a:solidFill>
                  <a:schemeClr val="tx1"/>
                </a:solidFill>
                <a:latin typeface="+mn-lt"/>
              </a:defRPr>
            </a:lvl3pPr>
            <a:lvl4pPr marL="1371600" indent="0" algn="l" rtl="0" eaLnBrk="0" fontAlgn="base" hangingPunct="0">
              <a:spcBef>
                <a:spcPts val="50"/>
              </a:spcBef>
              <a:spcAft>
                <a:spcPts val="50"/>
              </a:spcAft>
              <a:buClr>
                <a:srgbClr val="151C77"/>
              </a:buClr>
              <a:buSzPct val="80000"/>
              <a:buFont typeface="Wingdings" pitchFamily="2" charset="2"/>
              <a:buNone/>
              <a:defRPr sz="1000" b="1">
                <a:solidFill>
                  <a:schemeClr val="tx1"/>
                </a:solidFill>
                <a:latin typeface="+mn-lt"/>
              </a:defRPr>
            </a:lvl4pPr>
            <a:lvl5pPr marL="1828800" indent="0" algn="l" rtl="0" eaLnBrk="0" fontAlgn="base" hangingPunct="0">
              <a:spcBef>
                <a:spcPct val="20000"/>
              </a:spcBef>
              <a:spcAft>
                <a:spcPct val="0"/>
              </a:spcAft>
              <a:buClr>
                <a:srgbClr val="151C77"/>
              </a:buClr>
              <a:buSzPct val="80000"/>
              <a:buFont typeface="Wingdings" pitchFamily="2" charset="2"/>
              <a:buNone/>
              <a:defRPr sz="1000">
                <a:solidFill>
                  <a:schemeClr val="tx1"/>
                </a:solidFill>
                <a:latin typeface="+mn-lt"/>
              </a:defRPr>
            </a:lvl5pPr>
            <a:lvl6pPr marL="25146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6pPr>
            <a:lvl7pPr marL="29718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7pPr>
            <a:lvl8pPr marL="34290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8pPr>
            <a:lvl9pPr marL="38862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9pPr>
          </a:lstStyle>
          <a:p>
            <a:r>
              <a:rPr lang="en-US" kern="0" dirty="0">
                <a:solidFill>
                  <a:schemeClr val="accent6">
                    <a:lumMod val="60000"/>
                    <a:lumOff val="40000"/>
                  </a:schemeClr>
                </a:solidFill>
              </a:rPr>
              <a:t>Briefer: Rank Name, Office Symbol</a:t>
            </a:r>
          </a:p>
        </p:txBody>
      </p:sp>
    </p:spTree>
    <p:extLst>
      <p:ext uri="{BB962C8B-B14F-4D97-AF65-F5344CB8AC3E}">
        <p14:creationId xmlns:p14="http://schemas.microsoft.com/office/powerpoint/2010/main" val="2930464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ctr"/>
          <a:lstStyle>
            <a:lvl1pPr algn="ctr">
              <a:defRPr sz="2400" b="1"/>
            </a:lvl1pPr>
          </a:lstStyle>
          <a:p>
            <a:r>
              <a:rPr lang="en-US" dirty="0"/>
              <a:t>Click to edit Master title style</a:t>
            </a:r>
          </a:p>
        </p:txBody>
      </p:sp>
      <p:sp>
        <p:nvSpPr>
          <p:cNvPr id="3" name="Picture Placeholder 2"/>
          <p:cNvSpPr>
            <a:spLocks noGrp="1"/>
          </p:cNvSpPr>
          <p:nvPr>
            <p:ph type="pic" idx="1"/>
          </p:nvPr>
        </p:nvSpPr>
        <p:spPr>
          <a:xfrm>
            <a:off x="2389717" y="1295400"/>
            <a:ext cx="7315200" cy="35052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lgn="ctr">
              <a:buNone/>
              <a:defRPr sz="2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6" name="Slide Number Placeholder 5"/>
          <p:cNvSpPr>
            <a:spLocks noGrp="1"/>
          </p:cNvSpPr>
          <p:nvPr>
            <p:ph type="sldNum" sz="quarter" idx="11"/>
          </p:nvPr>
        </p:nvSpPr>
        <p:spPr/>
        <p:txBody>
          <a:bodyPr/>
          <a:lstStyle>
            <a:lvl1pPr>
              <a:defRPr/>
            </a:lvl1pPr>
          </a:lstStyle>
          <a:p>
            <a:pPr>
              <a:defRPr/>
            </a:pPr>
            <a:fld id="{AD3D07D0-07C6-42A6-AC81-4CEF174BC59F}" type="slidenum">
              <a:rPr lang="en-US"/>
              <a:pPr>
                <a:defRPr/>
              </a:pPr>
              <a:t>‹#›</a:t>
            </a:fld>
            <a:endParaRPr lang="en-US" dirty="0">
              <a:solidFill>
                <a:schemeClr val="bg2"/>
              </a:solidFill>
            </a:endParaRPr>
          </a:p>
        </p:txBody>
      </p:sp>
      <p:sp>
        <p:nvSpPr>
          <p:cNvPr id="7" name="Text Placeholder 22"/>
          <p:cNvSpPr>
            <a:spLocks noGrp="1"/>
          </p:cNvSpPr>
          <p:nvPr>
            <p:ph type="body" sz="quarter" idx="10" hasCustomPrompt="1"/>
          </p:nvPr>
        </p:nvSpPr>
        <p:spPr>
          <a:xfrm>
            <a:off x="0" y="6372224"/>
            <a:ext cx="1659467" cy="320675"/>
          </a:xfrm>
        </p:spPr>
        <p:txBody>
          <a:bodyPr anchor="ctr"/>
          <a:lstStyle>
            <a:lvl1pPr marL="0" indent="0">
              <a:buNone/>
              <a:defRPr sz="1000" baseline="0">
                <a:solidFill>
                  <a:srgbClr val="C0C0C0"/>
                </a:solidFill>
                <a:latin typeface="Arial" panose="020B0604020202020204" pitchFamily="34" charset="0"/>
                <a:cs typeface="Arial" panose="020B0604020202020204" pitchFamily="34" charset="0"/>
              </a:defRPr>
            </a:lvl1pPr>
            <a:lvl2pPr marL="406400" indent="0">
              <a:buNone/>
              <a:defRPr sz="1000"/>
            </a:lvl2pPr>
            <a:lvl3pPr marL="803275" indent="0">
              <a:buNone/>
              <a:defRPr sz="1000"/>
            </a:lvl3pPr>
            <a:lvl4pPr marL="1371600" indent="0">
              <a:buNone/>
              <a:defRPr sz="1000"/>
            </a:lvl4pPr>
            <a:lvl5pPr marL="1828800" indent="0">
              <a:buNone/>
              <a:defRPr sz="1000"/>
            </a:lvl5pPr>
          </a:lstStyle>
          <a:p>
            <a:pPr lvl="0"/>
            <a:r>
              <a:rPr lang="en-US" dirty="0"/>
              <a:t>CAO: </a:t>
            </a:r>
            <a:r>
              <a:rPr lang="en-US" dirty="0" err="1"/>
              <a:t>DDMmmYY</a:t>
            </a:r>
            <a:endParaRPr lang="en-US" dirty="0"/>
          </a:p>
        </p:txBody>
      </p:sp>
      <p:sp>
        <p:nvSpPr>
          <p:cNvPr id="8" name="Text Placeholder 4"/>
          <p:cNvSpPr txBox="1">
            <a:spLocks/>
          </p:cNvSpPr>
          <p:nvPr userDrawn="1"/>
        </p:nvSpPr>
        <p:spPr bwMode="auto">
          <a:xfrm>
            <a:off x="9125339" y="6356350"/>
            <a:ext cx="2675823"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marL="0" indent="0" algn="l" rtl="0" eaLnBrk="0" fontAlgn="base" hangingPunct="0">
              <a:spcBef>
                <a:spcPts val="50"/>
              </a:spcBef>
              <a:spcAft>
                <a:spcPts val="50"/>
              </a:spcAft>
              <a:buClr>
                <a:srgbClr val="151C77"/>
              </a:buClr>
              <a:buSzPct val="80000"/>
              <a:buFont typeface="Wingdings" pitchFamily="2" charset="2"/>
              <a:buNone/>
              <a:defRPr sz="1000" b="1" baseline="0">
                <a:solidFill>
                  <a:srgbClr val="C0C0C0"/>
                </a:solidFill>
                <a:latin typeface="Arial" panose="020B0604020202020204" pitchFamily="34" charset="0"/>
                <a:ea typeface="+mn-ea"/>
                <a:cs typeface="Arial" panose="020B0604020202020204" pitchFamily="34" charset="0"/>
              </a:defRPr>
            </a:lvl1pPr>
            <a:lvl2pPr marL="406400" indent="0" algn="l" rtl="0" eaLnBrk="0" fontAlgn="base" hangingPunct="0">
              <a:spcBef>
                <a:spcPts val="50"/>
              </a:spcBef>
              <a:spcAft>
                <a:spcPts val="50"/>
              </a:spcAft>
              <a:buClr>
                <a:srgbClr val="151C77"/>
              </a:buClr>
              <a:buSzPct val="80000"/>
              <a:buFont typeface="Wingdings" pitchFamily="2" charset="2"/>
              <a:buNone/>
              <a:defRPr sz="1000" b="1">
                <a:solidFill>
                  <a:schemeClr val="tx1"/>
                </a:solidFill>
                <a:latin typeface="+mn-lt"/>
              </a:defRPr>
            </a:lvl2pPr>
            <a:lvl3pPr marL="803275" indent="0" algn="l" rtl="0" eaLnBrk="0" fontAlgn="base" hangingPunct="0">
              <a:spcBef>
                <a:spcPts val="50"/>
              </a:spcBef>
              <a:spcAft>
                <a:spcPts val="50"/>
              </a:spcAft>
              <a:buClr>
                <a:srgbClr val="151C77"/>
              </a:buClr>
              <a:buSzPct val="80000"/>
              <a:buFont typeface="Wingdings" pitchFamily="2" charset="2"/>
              <a:buNone/>
              <a:defRPr sz="1000" b="1">
                <a:solidFill>
                  <a:schemeClr val="tx1"/>
                </a:solidFill>
                <a:latin typeface="+mn-lt"/>
              </a:defRPr>
            </a:lvl3pPr>
            <a:lvl4pPr marL="1371600" indent="0" algn="l" rtl="0" eaLnBrk="0" fontAlgn="base" hangingPunct="0">
              <a:spcBef>
                <a:spcPts val="50"/>
              </a:spcBef>
              <a:spcAft>
                <a:spcPts val="50"/>
              </a:spcAft>
              <a:buClr>
                <a:srgbClr val="151C77"/>
              </a:buClr>
              <a:buSzPct val="80000"/>
              <a:buFont typeface="Wingdings" pitchFamily="2" charset="2"/>
              <a:buNone/>
              <a:defRPr sz="1000" b="1">
                <a:solidFill>
                  <a:schemeClr val="tx1"/>
                </a:solidFill>
                <a:latin typeface="+mn-lt"/>
              </a:defRPr>
            </a:lvl4pPr>
            <a:lvl5pPr marL="1828800" indent="0" algn="l" rtl="0" eaLnBrk="0" fontAlgn="base" hangingPunct="0">
              <a:spcBef>
                <a:spcPct val="20000"/>
              </a:spcBef>
              <a:spcAft>
                <a:spcPct val="0"/>
              </a:spcAft>
              <a:buClr>
                <a:srgbClr val="151C77"/>
              </a:buClr>
              <a:buSzPct val="80000"/>
              <a:buFont typeface="Wingdings" pitchFamily="2" charset="2"/>
              <a:buNone/>
              <a:defRPr sz="1000">
                <a:solidFill>
                  <a:schemeClr val="tx1"/>
                </a:solidFill>
                <a:latin typeface="+mn-lt"/>
              </a:defRPr>
            </a:lvl5pPr>
            <a:lvl6pPr marL="25146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6pPr>
            <a:lvl7pPr marL="29718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7pPr>
            <a:lvl8pPr marL="34290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8pPr>
            <a:lvl9pPr marL="38862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9pPr>
          </a:lstStyle>
          <a:p>
            <a:r>
              <a:rPr lang="en-US" kern="0" dirty="0">
                <a:solidFill>
                  <a:schemeClr val="accent6">
                    <a:lumMod val="60000"/>
                    <a:lumOff val="40000"/>
                  </a:schemeClr>
                </a:solidFill>
              </a:rPr>
              <a:t>Briefer: Rank Name, Office Symbol</a:t>
            </a:r>
          </a:p>
        </p:txBody>
      </p:sp>
    </p:spTree>
    <p:extLst>
      <p:ext uri="{BB962C8B-B14F-4D97-AF65-F5344CB8AC3E}">
        <p14:creationId xmlns:p14="http://schemas.microsoft.com/office/powerpoint/2010/main" val="17953957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156" name="Rectangle 1028"/>
          <p:cNvSpPr>
            <a:spLocks noGrp="1" noChangeArrowheads="1"/>
          </p:cNvSpPr>
          <p:nvPr>
            <p:ph type="sldNum" sz="quarter" idx="4"/>
          </p:nvPr>
        </p:nvSpPr>
        <p:spPr bwMode="auto">
          <a:xfrm>
            <a:off x="10651067" y="6372225"/>
            <a:ext cx="1524000" cy="3048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r">
              <a:defRPr sz="1000" baseline="0">
                <a:solidFill>
                  <a:schemeClr val="bg1">
                    <a:lumMod val="50000"/>
                  </a:schemeClr>
                </a:solidFill>
              </a:defRPr>
            </a:lvl1pPr>
          </a:lstStyle>
          <a:p>
            <a:pPr>
              <a:defRPr/>
            </a:pPr>
            <a:fld id="{A5B4F896-9B9E-467F-8732-FC40409F2021}" type="slidenum">
              <a:rPr lang="en-US"/>
              <a:pPr>
                <a:defRPr/>
              </a:pPr>
              <a:t>‹#›</a:t>
            </a:fld>
            <a:endParaRPr lang="en-US" dirty="0"/>
          </a:p>
        </p:txBody>
      </p:sp>
      <p:sp>
        <p:nvSpPr>
          <p:cNvPr id="1029" name="Rectangle 1030"/>
          <p:cNvSpPr>
            <a:spLocks noGrp="1" noChangeArrowheads="1"/>
          </p:cNvSpPr>
          <p:nvPr>
            <p:ph type="title"/>
          </p:nvPr>
        </p:nvSpPr>
        <p:spPr bwMode="auto">
          <a:xfrm>
            <a:off x="2218267" y="-5992"/>
            <a:ext cx="7823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49164" name="Line 1036"/>
          <p:cNvSpPr>
            <a:spLocks noChangeShapeType="1"/>
          </p:cNvSpPr>
          <p:nvPr/>
        </p:nvSpPr>
        <p:spPr bwMode="auto">
          <a:xfrm>
            <a:off x="508000" y="1231900"/>
            <a:ext cx="11176000" cy="0"/>
          </a:xfrm>
          <a:prstGeom prst="line">
            <a:avLst/>
          </a:prstGeom>
          <a:noFill/>
          <a:ln w="57150">
            <a:solidFill>
              <a:srgbClr val="0C2D83"/>
            </a:solidFill>
            <a:round/>
            <a:headEnd/>
            <a:tailEnd/>
          </a:ln>
          <a:effectLst/>
        </p:spPr>
        <p:txBody>
          <a:bodyPr wrap="none" anchor="ctr"/>
          <a:lstStyle/>
          <a:p>
            <a:pPr>
              <a:defRPr/>
            </a:pPr>
            <a:endParaRPr lang="en-US" sz="1400" dirty="0"/>
          </a:p>
        </p:txBody>
      </p:sp>
      <p:pic>
        <p:nvPicPr>
          <p:cNvPr id="1032" name="Picture 1037" descr="afsymbol"/>
          <p:cNvPicPr>
            <a:picLocks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22818" y="90489"/>
            <a:ext cx="1344168" cy="1062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3" name="Rectangle 1040"/>
          <p:cNvSpPr>
            <a:spLocks noGrp="1" noChangeArrowheads="1"/>
          </p:cNvSpPr>
          <p:nvPr>
            <p:ph type="body" idx="1"/>
          </p:nvPr>
        </p:nvSpPr>
        <p:spPr bwMode="auto">
          <a:xfrm>
            <a:off x="368301" y="1504950"/>
            <a:ext cx="11197167" cy="474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endParaRPr lang="en-US" altLang="en-US" dirty="0"/>
          </a:p>
          <a:p>
            <a:pPr lvl="0"/>
            <a:r>
              <a:rPr lang="en-US" altLang="en-US" dirty="0"/>
              <a:t>2nd Bullet</a:t>
            </a:r>
          </a:p>
        </p:txBody>
      </p:sp>
      <p:grpSp>
        <p:nvGrpSpPr>
          <p:cNvPr id="5" name="Group 4"/>
          <p:cNvGrpSpPr/>
          <p:nvPr userDrawn="1"/>
        </p:nvGrpSpPr>
        <p:grpSpPr>
          <a:xfrm>
            <a:off x="508001" y="6603019"/>
            <a:ext cx="11170612" cy="244418"/>
            <a:chOff x="381000" y="6514119"/>
            <a:chExt cx="8377959" cy="244418"/>
          </a:xfrm>
        </p:grpSpPr>
        <p:sp>
          <p:nvSpPr>
            <p:cNvPr id="13" name="Rectangle 9"/>
            <p:cNvSpPr>
              <a:spLocks noChangeArrowheads="1"/>
            </p:cNvSpPr>
            <p:nvPr userDrawn="1"/>
          </p:nvSpPr>
          <p:spPr bwMode="auto">
            <a:xfrm flipV="1">
              <a:off x="381000" y="6620256"/>
              <a:ext cx="1905000" cy="54864"/>
            </a:xfrm>
            <a:prstGeom prst="rect">
              <a:avLst/>
            </a:prstGeom>
            <a:gradFill rotWithShape="0">
              <a:gsLst>
                <a:gs pos="0">
                  <a:srgbClr val="151C77"/>
                </a:gs>
                <a:gs pos="100000">
                  <a:schemeClr val="accent2"/>
                </a:gs>
              </a:gsLst>
              <a:lin ang="0" scaled="1"/>
            </a:gradFill>
            <a:ln w="9525">
              <a:noFill/>
              <a:miter lim="800000"/>
              <a:headEnd/>
              <a:tailEnd/>
            </a:ln>
            <a:effectLst/>
          </p:spPr>
          <p:txBody>
            <a:bodyPr wrap="none" lIns="74414" tIns="37207" rIns="74414" bIns="37207" anchor="ctr"/>
            <a:lstStyle/>
            <a:p>
              <a:pPr eaLnBrk="0" hangingPunct="0">
                <a:defRPr/>
              </a:pPr>
              <a:endParaRPr lang="en-US" sz="1400" dirty="0"/>
            </a:p>
          </p:txBody>
        </p:sp>
        <p:sp>
          <p:nvSpPr>
            <p:cNvPr id="14" name="Rectangle 10"/>
            <p:cNvSpPr>
              <a:spLocks noChangeArrowheads="1"/>
            </p:cNvSpPr>
            <p:nvPr userDrawn="1"/>
          </p:nvSpPr>
          <p:spPr bwMode="auto">
            <a:xfrm>
              <a:off x="6865596" y="6618223"/>
              <a:ext cx="1893363" cy="54864"/>
            </a:xfrm>
            <a:prstGeom prst="rect">
              <a:avLst/>
            </a:prstGeom>
            <a:gradFill rotWithShape="0">
              <a:gsLst>
                <a:gs pos="0">
                  <a:srgbClr val="3333CC"/>
                </a:gs>
                <a:gs pos="100000">
                  <a:srgbClr val="DDDDDD"/>
                </a:gs>
              </a:gsLst>
              <a:lin ang="0" scaled="1"/>
            </a:gradFill>
            <a:ln w="9525">
              <a:noFill/>
              <a:miter lim="800000"/>
              <a:headEnd/>
              <a:tailEnd/>
            </a:ln>
            <a:effectLst/>
          </p:spPr>
          <p:txBody>
            <a:bodyPr rot="10800000" wrap="none" lIns="74414" tIns="37207" rIns="74414" bIns="37207" anchor="ctr"/>
            <a:lstStyle/>
            <a:p>
              <a:pPr algn="ctr" eaLnBrk="0" hangingPunct="0">
                <a:defRPr/>
              </a:pPr>
              <a:endParaRPr lang="en-US" sz="1400" dirty="0"/>
            </a:p>
          </p:txBody>
        </p:sp>
        <p:sp>
          <p:nvSpPr>
            <p:cNvPr id="15" name="Text Box 35"/>
            <p:cNvSpPr txBox="1">
              <a:spLocks noChangeArrowheads="1"/>
            </p:cNvSpPr>
            <p:nvPr userDrawn="1"/>
          </p:nvSpPr>
          <p:spPr bwMode="auto">
            <a:xfrm>
              <a:off x="2257792" y="6514119"/>
              <a:ext cx="4607804" cy="244418"/>
            </a:xfrm>
            <a:prstGeom prst="rect">
              <a:avLst/>
            </a:prstGeom>
            <a:noFill/>
            <a:ln w="9525">
              <a:noFill/>
              <a:miter lim="800000"/>
              <a:headEnd/>
              <a:tailEnd/>
            </a:ln>
            <a:effectLst/>
          </p:spPr>
          <p:txBody>
            <a:bodyPr wrap="square" lIns="74414" tIns="37207" rIns="74414" bIns="37207">
              <a:spAutoFit/>
            </a:bodyPr>
            <a:lstStyle/>
            <a:p>
              <a:r>
                <a:rPr lang="en-US" sz="1100" b="1" i="1" kern="1200" dirty="0">
                  <a:solidFill>
                    <a:srgbClr val="000066"/>
                  </a:solidFill>
                  <a:effectLst/>
                  <a:latin typeface="Arial" charset="0"/>
                  <a:ea typeface="+mn-ea"/>
                  <a:cs typeface="+mn-cs"/>
                </a:rPr>
                <a:t>THE</a:t>
              </a:r>
              <a:r>
                <a:rPr lang="en-US" sz="1100" b="1" i="1" kern="1200" baseline="0" dirty="0">
                  <a:solidFill>
                    <a:srgbClr val="000066"/>
                  </a:solidFill>
                  <a:effectLst/>
                  <a:latin typeface="Arial" charset="0"/>
                  <a:ea typeface="+mn-ea"/>
                  <a:cs typeface="+mn-cs"/>
                </a:rPr>
                <a:t> FIRST COMMAND!</a:t>
              </a:r>
              <a:endParaRPr lang="en-US" sz="1100" b="1" i="1" kern="1200" dirty="0">
                <a:solidFill>
                  <a:srgbClr val="000066"/>
                </a:solidFill>
                <a:effectLst/>
                <a:latin typeface="Arial" charset="0"/>
                <a:ea typeface="+mn-ea"/>
                <a:cs typeface="+mn-cs"/>
              </a:endParaRPr>
            </a:p>
          </p:txBody>
        </p:sp>
      </p:grpSp>
      <p:sp>
        <p:nvSpPr>
          <p:cNvPr id="19" name="Text Placeholder 22"/>
          <p:cNvSpPr txBox="1">
            <a:spLocks/>
          </p:cNvSpPr>
          <p:nvPr userDrawn="1"/>
        </p:nvSpPr>
        <p:spPr>
          <a:xfrm>
            <a:off x="0" y="6337300"/>
            <a:ext cx="1659467" cy="355600"/>
          </a:xfrm>
          <a:prstGeom prst="rect">
            <a:avLst/>
          </a:prstGeom>
        </p:spPr>
        <p:txBody>
          <a:bodyPr anchor="ctr"/>
          <a:lstStyle>
            <a:lvl1pPr marL="0" indent="0" algn="l" rtl="0" eaLnBrk="0" fontAlgn="base" hangingPunct="0">
              <a:spcBef>
                <a:spcPct val="50000"/>
              </a:spcBef>
              <a:spcAft>
                <a:spcPct val="0"/>
              </a:spcAft>
              <a:buClr>
                <a:srgbClr val="151C77"/>
              </a:buClr>
              <a:buSzPct val="80000"/>
              <a:buFont typeface="Wingdings" pitchFamily="2" charset="2"/>
              <a:buNone/>
              <a:defRPr sz="1000" b="1">
                <a:solidFill>
                  <a:srgbClr val="C0C0C0"/>
                </a:solidFill>
                <a:latin typeface="Arial" panose="020B0604020202020204" pitchFamily="34" charset="0"/>
                <a:ea typeface="+mn-ea"/>
                <a:cs typeface="Arial" panose="020B0604020202020204" pitchFamily="34" charset="0"/>
              </a:defRPr>
            </a:lvl1pPr>
            <a:lvl2pPr marL="406400" indent="0" algn="l" rtl="0" eaLnBrk="0" fontAlgn="base" hangingPunct="0">
              <a:spcBef>
                <a:spcPct val="25000"/>
              </a:spcBef>
              <a:spcAft>
                <a:spcPct val="0"/>
              </a:spcAft>
              <a:buClr>
                <a:srgbClr val="151C77"/>
              </a:buClr>
              <a:buSzPct val="80000"/>
              <a:buFont typeface="Wingdings" pitchFamily="2" charset="2"/>
              <a:buNone/>
              <a:defRPr sz="1000" b="1">
                <a:solidFill>
                  <a:schemeClr val="tx1"/>
                </a:solidFill>
                <a:latin typeface="+mn-lt"/>
              </a:defRPr>
            </a:lvl2pPr>
            <a:lvl3pPr marL="803275" indent="0" algn="l" rtl="0" eaLnBrk="0" fontAlgn="base" hangingPunct="0">
              <a:spcBef>
                <a:spcPct val="25000"/>
              </a:spcBef>
              <a:spcAft>
                <a:spcPct val="0"/>
              </a:spcAft>
              <a:buClr>
                <a:srgbClr val="151C77"/>
              </a:buClr>
              <a:buSzPct val="80000"/>
              <a:buFont typeface="Wingdings" pitchFamily="2" charset="2"/>
              <a:buNone/>
              <a:defRPr sz="1000" b="1">
                <a:solidFill>
                  <a:schemeClr val="tx1"/>
                </a:solidFill>
                <a:latin typeface="+mn-lt"/>
              </a:defRPr>
            </a:lvl3pPr>
            <a:lvl4pPr marL="1371600" indent="0" algn="l" rtl="0" eaLnBrk="0" fontAlgn="base" hangingPunct="0">
              <a:spcBef>
                <a:spcPct val="25000"/>
              </a:spcBef>
              <a:spcAft>
                <a:spcPct val="0"/>
              </a:spcAft>
              <a:buClr>
                <a:srgbClr val="151C77"/>
              </a:buClr>
              <a:buSzPct val="80000"/>
              <a:buFont typeface="Wingdings" pitchFamily="2" charset="2"/>
              <a:buNone/>
              <a:defRPr sz="1000" b="1">
                <a:solidFill>
                  <a:schemeClr val="tx1"/>
                </a:solidFill>
                <a:latin typeface="+mn-lt"/>
              </a:defRPr>
            </a:lvl4pPr>
            <a:lvl5pPr marL="1828800" indent="0" algn="l" rtl="0" eaLnBrk="0" fontAlgn="base" hangingPunct="0">
              <a:spcBef>
                <a:spcPct val="20000"/>
              </a:spcBef>
              <a:spcAft>
                <a:spcPct val="0"/>
              </a:spcAft>
              <a:buClr>
                <a:srgbClr val="003399"/>
              </a:buClr>
              <a:buSzPct val="80000"/>
              <a:buFont typeface="Wingdings" pitchFamily="2" charset="2"/>
              <a:buNone/>
              <a:defRPr sz="1000">
                <a:solidFill>
                  <a:schemeClr val="tx1"/>
                </a:solidFill>
                <a:latin typeface="+mn-lt"/>
              </a:defRPr>
            </a:lvl5pPr>
            <a:lvl6pPr marL="25146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6pPr>
            <a:lvl7pPr marL="29718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7pPr>
            <a:lvl8pPr marL="34290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8pPr>
            <a:lvl9pPr marL="38862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9pPr>
          </a:lstStyle>
          <a:p>
            <a:endParaRPr lang="en-US" sz="1000" kern="0" dirty="0"/>
          </a:p>
        </p:txBody>
      </p:sp>
      <p:pic>
        <p:nvPicPr>
          <p:cNvPr id="16" name="Picture 15"/>
          <p:cNvPicPr>
            <a:picLocks/>
          </p:cNvPicPr>
          <p:nvPr userDrawn="1"/>
        </p:nvPicPr>
        <p:blipFill>
          <a:blip r:embed="rId14" cstate="print">
            <a:extLst>
              <a:ext uri="{28A0092B-C50C-407E-A947-70E740481C1C}">
                <a14:useLocalDpi xmlns:a14="http://schemas.microsoft.com/office/drawing/2010/main" val="0"/>
              </a:ext>
            </a:extLst>
          </a:blip>
          <a:stretch>
            <a:fillRect/>
          </a:stretch>
        </p:blipFill>
        <p:spPr>
          <a:xfrm>
            <a:off x="10652760" y="91440"/>
            <a:ext cx="1024128" cy="1051560"/>
          </a:xfrm>
          <a:prstGeom prst="rect">
            <a:avLst/>
          </a:prstGeom>
        </p:spPr>
      </p:pic>
      <p:sp>
        <p:nvSpPr>
          <p:cNvPr id="17" name="Text Placeholder 22">
            <a:extLst>
              <a:ext uri="{FF2B5EF4-FFF2-40B4-BE49-F238E27FC236}">
                <a16:creationId xmlns:a16="http://schemas.microsoft.com/office/drawing/2014/main" id="{3CBC0D3A-A154-7F4B-BC0F-6D8A92B0A61C}"/>
              </a:ext>
            </a:extLst>
          </p:cNvPr>
          <p:cNvSpPr txBox="1">
            <a:spLocks/>
          </p:cNvSpPr>
          <p:nvPr userDrawn="1"/>
        </p:nvSpPr>
        <p:spPr>
          <a:xfrm>
            <a:off x="0" y="6372224"/>
            <a:ext cx="1659467" cy="320675"/>
          </a:xfrm>
          <a:prstGeom prst="rect">
            <a:avLst/>
          </a:prstGeom>
        </p:spPr>
        <p:txBody>
          <a:bodyPr anchor="ctr"/>
          <a:lstStyle>
            <a:lvl1pPr marL="0" indent="0" algn="l" rtl="0" eaLnBrk="0" fontAlgn="base" hangingPunct="0">
              <a:spcBef>
                <a:spcPts val="50"/>
              </a:spcBef>
              <a:spcAft>
                <a:spcPts val="50"/>
              </a:spcAft>
              <a:buClr>
                <a:srgbClr val="151C77"/>
              </a:buClr>
              <a:buSzPct val="80000"/>
              <a:buFont typeface="Wingdings" pitchFamily="2" charset="2"/>
              <a:buNone/>
              <a:defRPr sz="1000" b="1" baseline="0">
                <a:solidFill>
                  <a:srgbClr val="C0C0C0"/>
                </a:solidFill>
                <a:latin typeface="Arial" panose="020B0604020202020204" pitchFamily="34" charset="0"/>
                <a:ea typeface="+mn-ea"/>
                <a:cs typeface="Arial" panose="020B0604020202020204" pitchFamily="34" charset="0"/>
              </a:defRPr>
            </a:lvl1pPr>
            <a:lvl2pPr marL="406400" indent="0" algn="l" rtl="0" eaLnBrk="0" fontAlgn="base" hangingPunct="0">
              <a:spcBef>
                <a:spcPts val="50"/>
              </a:spcBef>
              <a:spcAft>
                <a:spcPts val="50"/>
              </a:spcAft>
              <a:buClr>
                <a:srgbClr val="151C77"/>
              </a:buClr>
              <a:buSzPct val="80000"/>
              <a:buFont typeface="Wingdings" pitchFamily="2" charset="2"/>
              <a:buNone/>
              <a:defRPr sz="1000" b="1">
                <a:solidFill>
                  <a:schemeClr val="tx1"/>
                </a:solidFill>
                <a:latin typeface="+mn-lt"/>
              </a:defRPr>
            </a:lvl2pPr>
            <a:lvl3pPr marL="803275" indent="0" algn="l" rtl="0" eaLnBrk="0" fontAlgn="base" hangingPunct="0">
              <a:spcBef>
                <a:spcPts val="50"/>
              </a:spcBef>
              <a:spcAft>
                <a:spcPts val="50"/>
              </a:spcAft>
              <a:buClr>
                <a:srgbClr val="151C77"/>
              </a:buClr>
              <a:buSzPct val="80000"/>
              <a:buFont typeface="Wingdings" pitchFamily="2" charset="2"/>
              <a:buNone/>
              <a:defRPr sz="1000" b="1">
                <a:solidFill>
                  <a:schemeClr val="tx1"/>
                </a:solidFill>
                <a:latin typeface="+mn-lt"/>
              </a:defRPr>
            </a:lvl3pPr>
            <a:lvl4pPr marL="1371600" indent="0" algn="l" rtl="0" eaLnBrk="0" fontAlgn="base" hangingPunct="0">
              <a:spcBef>
                <a:spcPts val="50"/>
              </a:spcBef>
              <a:spcAft>
                <a:spcPts val="50"/>
              </a:spcAft>
              <a:buClr>
                <a:srgbClr val="151C77"/>
              </a:buClr>
              <a:buSzPct val="80000"/>
              <a:buFont typeface="Wingdings" pitchFamily="2" charset="2"/>
              <a:buNone/>
              <a:defRPr sz="1000" b="1">
                <a:solidFill>
                  <a:schemeClr val="tx1"/>
                </a:solidFill>
                <a:latin typeface="+mn-lt"/>
              </a:defRPr>
            </a:lvl4pPr>
            <a:lvl5pPr marL="1828800" indent="0" algn="l" rtl="0" eaLnBrk="0" fontAlgn="base" hangingPunct="0">
              <a:spcBef>
                <a:spcPct val="20000"/>
              </a:spcBef>
              <a:spcAft>
                <a:spcPct val="0"/>
              </a:spcAft>
              <a:buClr>
                <a:srgbClr val="151C77"/>
              </a:buClr>
              <a:buSzPct val="80000"/>
              <a:buFont typeface="Wingdings" pitchFamily="2" charset="2"/>
              <a:buNone/>
              <a:defRPr sz="1000">
                <a:solidFill>
                  <a:schemeClr val="tx1"/>
                </a:solidFill>
                <a:latin typeface="+mn-lt"/>
              </a:defRPr>
            </a:lvl5pPr>
            <a:lvl6pPr marL="25146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6pPr>
            <a:lvl7pPr marL="29718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7pPr>
            <a:lvl8pPr marL="34290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8pPr>
            <a:lvl9pPr marL="38862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9pPr>
          </a:lstStyle>
          <a:p>
            <a:r>
              <a:rPr lang="en-US" kern="0"/>
              <a:t>CAO: DD MmmYY</a:t>
            </a:r>
            <a:endParaRPr lang="en-US" kern="0" dirty="0"/>
          </a:p>
        </p:txBody>
      </p:sp>
      <p:sp>
        <p:nvSpPr>
          <p:cNvPr id="18" name="Text Placeholder 4">
            <a:extLst>
              <a:ext uri="{FF2B5EF4-FFF2-40B4-BE49-F238E27FC236}">
                <a16:creationId xmlns:a16="http://schemas.microsoft.com/office/drawing/2014/main" id="{1B252AEE-3C88-0A41-850A-58414D627F56}"/>
              </a:ext>
            </a:extLst>
          </p:cNvPr>
          <p:cNvSpPr txBox="1">
            <a:spLocks/>
          </p:cNvSpPr>
          <p:nvPr userDrawn="1"/>
        </p:nvSpPr>
        <p:spPr bwMode="auto">
          <a:xfrm>
            <a:off x="9125339" y="6356350"/>
            <a:ext cx="2675823"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marL="0" indent="0" algn="l" rtl="0" eaLnBrk="0" fontAlgn="base" hangingPunct="0">
              <a:spcBef>
                <a:spcPts val="50"/>
              </a:spcBef>
              <a:spcAft>
                <a:spcPts val="50"/>
              </a:spcAft>
              <a:buClr>
                <a:srgbClr val="151C77"/>
              </a:buClr>
              <a:buSzPct val="80000"/>
              <a:buFont typeface="Wingdings" pitchFamily="2" charset="2"/>
              <a:buNone/>
              <a:defRPr sz="1000" b="1" baseline="0">
                <a:solidFill>
                  <a:srgbClr val="C0C0C0"/>
                </a:solidFill>
                <a:latin typeface="Arial" panose="020B0604020202020204" pitchFamily="34" charset="0"/>
                <a:ea typeface="+mn-ea"/>
                <a:cs typeface="Arial" panose="020B0604020202020204" pitchFamily="34" charset="0"/>
              </a:defRPr>
            </a:lvl1pPr>
            <a:lvl2pPr marL="406400" indent="0" algn="l" rtl="0" eaLnBrk="0" fontAlgn="base" hangingPunct="0">
              <a:spcBef>
                <a:spcPts val="50"/>
              </a:spcBef>
              <a:spcAft>
                <a:spcPts val="50"/>
              </a:spcAft>
              <a:buClr>
                <a:srgbClr val="151C77"/>
              </a:buClr>
              <a:buSzPct val="80000"/>
              <a:buFont typeface="Wingdings" pitchFamily="2" charset="2"/>
              <a:buNone/>
              <a:defRPr sz="1000" b="1">
                <a:solidFill>
                  <a:schemeClr val="tx1"/>
                </a:solidFill>
                <a:latin typeface="+mn-lt"/>
              </a:defRPr>
            </a:lvl2pPr>
            <a:lvl3pPr marL="803275" indent="0" algn="l" rtl="0" eaLnBrk="0" fontAlgn="base" hangingPunct="0">
              <a:spcBef>
                <a:spcPts val="50"/>
              </a:spcBef>
              <a:spcAft>
                <a:spcPts val="50"/>
              </a:spcAft>
              <a:buClr>
                <a:srgbClr val="151C77"/>
              </a:buClr>
              <a:buSzPct val="80000"/>
              <a:buFont typeface="Wingdings" pitchFamily="2" charset="2"/>
              <a:buNone/>
              <a:defRPr sz="1000" b="1">
                <a:solidFill>
                  <a:schemeClr val="tx1"/>
                </a:solidFill>
                <a:latin typeface="+mn-lt"/>
              </a:defRPr>
            </a:lvl3pPr>
            <a:lvl4pPr marL="1371600" indent="0" algn="l" rtl="0" eaLnBrk="0" fontAlgn="base" hangingPunct="0">
              <a:spcBef>
                <a:spcPts val="50"/>
              </a:spcBef>
              <a:spcAft>
                <a:spcPts val="50"/>
              </a:spcAft>
              <a:buClr>
                <a:srgbClr val="151C77"/>
              </a:buClr>
              <a:buSzPct val="80000"/>
              <a:buFont typeface="Wingdings" pitchFamily="2" charset="2"/>
              <a:buNone/>
              <a:defRPr sz="1000" b="1">
                <a:solidFill>
                  <a:schemeClr val="tx1"/>
                </a:solidFill>
                <a:latin typeface="+mn-lt"/>
              </a:defRPr>
            </a:lvl4pPr>
            <a:lvl5pPr marL="1828800" indent="0" algn="l" rtl="0" eaLnBrk="0" fontAlgn="base" hangingPunct="0">
              <a:spcBef>
                <a:spcPct val="20000"/>
              </a:spcBef>
              <a:spcAft>
                <a:spcPct val="0"/>
              </a:spcAft>
              <a:buClr>
                <a:srgbClr val="151C77"/>
              </a:buClr>
              <a:buSzPct val="80000"/>
              <a:buFont typeface="Wingdings" pitchFamily="2" charset="2"/>
              <a:buNone/>
              <a:defRPr sz="1000">
                <a:solidFill>
                  <a:schemeClr val="tx1"/>
                </a:solidFill>
                <a:latin typeface="+mn-lt"/>
              </a:defRPr>
            </a:lvl5pPr>
            <a:lvl6pPr marL="25146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6pPr>
            <a:lvl7pPr marL="29718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7pPr>
            <a:lvl8pPr marL="34290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8pPr>
            <a:lvl9pPr marL="38862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9pPr>
          </a:lstStyle>
          <a:p>
            <a:r>
              <a:rPr lang="en-US" kern="0" dirty="0">
                <a:solidFill>
                  <a:schemeClr val="accent6">
                    <a:lumMod val="60000"/>
                    <a:lumOff val="40000"/>
                  </a:schemeClr>
                </a:solidFill>
              </a:rPr>
              <a:t>Briefer: Dr. Randy Coats, HQ AETC/A9</a:t>
            </a:r>
          </a:p>
        </p:txBody>
      </p:sp>
    </p:spTree>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55" r:id="rId5"/>
    <p:sldLayoutId id="2147483753" r:id="rId6"/>
    <p:sldLayoutId id="2147483754" r:id="rId7"/>
    <p:sldLayoutId id="2147483745" r:id="rId8"/>
    <p:sldLayoutId id="2147483749" r:id="rId9"/>
    <p:sldLayoutId id="2147483750" r:id="rId10"/>
    <p:sldLayoutId id="2147483751" r:id="rId11"/>
  </p:sldLayoutIdLst>
  <p:hf hdr="0" ftr="0" dt="0"/>
  <p:txStyles>
    <p:titleStyle>
      <a:lvl1pPr algn="ctr" rtl="0" eaLnBrk="0" fontAlgn="base" hangingPunct="0">
        <a:spcBef>
          <a:spcPct val="0"/>
        </a:spcBef>
        <a:spcAft>
          <a:spcPct val="0"/>
        </a:spcAft>
        <a:defRPr sz="4400" b="1" i="1">
          <a:solidFill>
            <a:srgbClr val="151C77"/>
          </a:solidFill>
          <a:latin typeface="+mj-lt"/>
          <a:ea typeface="+mj-ea"/>
          <a:cs typeface="+mj-cs"/>
        </a:defRPr>
      </a:lvl1pPr>
      <a:lvl2pPr algn="r" rtl="0" eaLnBrk="0" fontAlgn="base" hangingPunct="0">
        <a:spcBef>
          <a:spcPct val="0"/>
        </a:spcBef>
        <a:spcAft>
          <a:spcPct val="0"/>
        </a:spcAft>
        <a:defRPr sz="3600" b="1" i="1">
          <a:solidFill>
            <a:srgbClr val="151C77"/>
          </a:solidFill>
          <a:latin typeface="Arial" charset="0"/>
        </a:defRPr>
      </a:lvl2pPr>
      <a:lvl3pPr algn="r" rtl="0" eaLnBrk="0" fontAlgn="base" hangingPunct="0">
        <a:spcBef>
          <a:spcPct val="0"/>
        </a:spcBef>
        <a:spcAft>
          <a:spcPct val="0"/>
        </a:spcAft>
        <a:defRPr sz="3600" b="1" i="1">
          <a:solidFill>
            <a:srgbClr val="151C77"/>
          </a:solidFill>
          <a:latin typeface="Arial" charset="0"/>
        </a:defRPr>
      </a:lvl3pPr>
      <a:lvl4pPr algn="r" rtl="0" eaLnBrk="0" fontAlgn="base" hangingPunct="0">
        <a:spcBef>
          <a:spcPct val="0"/>
        </a:spcBef>
        <a:spcAft>
          <a:spcPct val="0"/>
        </a:spcAft>
        <a:defRPr sz="3600" b="1" i="1">
          <a:solidFill>
            <a:srgbClr val="151C77"/>
          </a:solidFill>
          <a:latin typeface="Arial" charset="0"/>
        </a:defRPr>
      </a:lvl4pPr>
      <a:lvl5pPr algn="r" rtl="0" eaLnBrk="0" fontAlgn="base" hangingPunct="0">
        <a:spcBef>
          <a:spcPct val="0"/>
        </a:spcBef>
        <a:spcAft>
          <a:spcPct val="0"/>
        </a:spcAft>
        <a:defRPr sz="3600" b="1" i="1">
          <a:solidFill>
            <a:srgbClr val="151C77"/>
          </a:solidFill>
          <a:latin typeface="Arial" charset="0"/>
        </a:defRPr>
      </a:lvl5pPr>
      <a:lvl6pPr marL="457200" algn="r" rtl="0" eaLnBrk="0" fontAlgn="base" hangingPunct="0">
        <a:spcBef>
          <a:spcPct val="0"/>
        </a:spcBef>
        <a:spcAft>
          <a:spcPct val="0"/>
        </a:spcAft>
        <a:defRPr sz="3600" b="1" i="1">
          <a:solidFill>
            <a:srgbClr val="151C77"/>
          </a:solidFill>
          <a:latin typeface="Arial" charset="0"/>
        </a:defRPr>
      </a:lvl6pPr>
      <a:lvl7pPr marL="914400" algn="r" rtl="0" eaLnBrk="0" fontAlgn="base" hangingPunct="0">
        <a:spcBef>
          <a:spcPct val="0"/>
        </a:spcBef>
        <a:spcAft>
          <a:spcPct val="0"/>
        </a:spcAft>
        <a:defRPr sz="3600" b="1" i="1">
          <a:solidFill>
            <a:srgbClr val="151C77"/>
          </a:solidFill>
          <a:latin typeface="Arial" charset="0"/>
        </a:defRPr>
      </a:lvl7pPr>
      <a:lvl8pPr marL="1371600" algn="r" rtl="0" eaLnBrk="0" fontAlgn="base" hangingPunct="0">
        <a:spcBef>
          <a:spcPct val="0"/>
        </a:spcBef>
        <a:spcAft>
          <a:spcPct val="0"/>
        </a:spcAft>
        <a:defRPr sz="3600" b="1" i="1">
          <a:solidFill>
            <a:srgbClr val="151C77"/>
          </a:solidFill>
          <a:latin typeface="Arial" charset="0"/>
        </a:defRPr>
      </a:lvl8pPr>
      <a:lvl9pPr marL="1828800" algn="r" rtl="0" eaLnBrk="0" fontAlgn="base" hangingPunct="0">
        <a:spcBef>
          <a:spcPct val="0"/>
        </a:spcBef>
        <a:spcAft>
          <a:spcPct val="0"/>
        </a:spcAft>
        <a:defRPr sz="3600" b="1" i="1">
          <a:solidFill>
            <a:srgbClr val="151C77"/>
          </a:solidFill>
          <a:latin typeface="Arial" charset="0"/>
        </a:defRPr>
      </a:lvl9pPr>
    </p:titleStyle>
    <p:bodyStyle>
      <a:lvl1pPr marL="285750" indent="-285750" algn="l" rtl="0" eaLnBrk="0" fontAlgn="base" hangingPunct="0">
        <a:spcBef>
          <a:spcPts val="50"/>
        </a:spcBef>
        <a:spcAft>
          <a:spcPts val="50"/>
        </a:spcAft>
        <a:buClr>
          <a:srgbClr val="151C77"/>
        </a:buClr>
        <a:buSzPct val="80000"/>
        <a:buFont typeface="Wingdings" pitchFamily="2" charset="2"/>
        <a:buChar char="n"/>
        <a:defRPr sz="2400" b="1">
          <a:solidFill>
            <a:schemeClr val="tx1"/>
          </a:solidFill>
          <a:latin typeface="+mn-lt"/>
          <a:ea typeface="+mn-ea"/>
          <a:cs typeface="+mn-cs"/>
        </a:defRPr>
      </a:lvl1pPr>
      <a:lvl2pPr marL="688975" indent="-282575" algn="l" rtl="0" eaLnBrk="0" fontAlgn="base" hangingPunct="0">
        <a:spcBef>
          <a:spcPts val="50"/>
        </a:spcBef>
        <a:spcAft>
          <a:spcPts val="50"/>
        </a:spcAft>
        <a:buClr>
          <a:srgbClr val="151C77"/>
        </a:buClr>
        <a:buSzPct val="80000"/>
        <a:buFont typeface="Wingdings" pitchFamily="2" charset="2"/>
        <a:buChar char="n"/>
        <a:defRPr sz="2000" b="1">
          <a:solidFill>
            <a:schemeClr val="tx1"/>
          </a:solidFill>
          <a:latin typeface="+mn-lt"/>
        </a:defRPr>
      </a:lvl2pPr>
      <a:lvl3pPr marL="1027113" indent="-223838" algn="l" rtl="0" eaLnBrk="0" fontAlgn="base" hangingPunct="0">
        <a:spcBef>
          <a:spcPts val="50"/>
        </a:spcBef>
        <a:spcAft>
          <a:spcPts val="50"/>
        </a:spcAft>
        <a:buClr>
          <a:srgbClr val="151C77"/>
        </a:buClr>
        <a:buSzPct val="80000"/>
        <a:buFont typeface="Wingdings" pitchFamily="2" charset="2"/>
        <a:buChar char="n"/>
        <a:defRPr sz="2000" b="1">
          <a:solidFill>
            <a:schemeClr val="tx1"/>
          </a:solidFill>
          <a:latin typeface="+mn-lt"/>
        </a:defRPr>
      </a:lvl3pPr>
      <a:lvl4pPr marL="1600200" indent="-228600" algn="l" rtl="0" eaLnBrk="0" fontAlgn="base" hangingPunct="0">
        <a:spcBef>
          <a:spcPts val="50"/>
        </a:spcBef>
        <a:spcAft>
          <a:spcPts val="50"/>
        </a:spcAft>
        <a:buClr>
          <a:srgbClr val="151C77"/>
        </a:buClr>
        <a:buSzPct val="80000"/>
        <a:buFont typeface="Wingdings" pitchFamily="2" charset="2"/>
        <a:buChar char="n"/>
        <a:defRPr sz="2000" b="1">
          <a:solidFill>
            <a:schemeClr val="tx1"/>
          </a:solidFill>
          <a:latin typeface="+mn-lt"/>
        </a:defRPr>
      </a:lvl4pPr>
      <a:lvl5pPr marL="2057400" indent="-228600" algn="l" rtl="0" eaLnBrk="0" fontAlgn="base" hangingPunct="0">
        <a:spcBef>
          <a:spcPct val="20000"/>
        </a:spcBef>
        <a:spcAft>
          <a:spcPct val="0"/>
        </a:spcAft>
        <a:buClr>
          <a:srgbClr val="151C77"/>
        </a:buClr>
        <a:buSzPct val="80000"/>
        <a:buFont typeface="Wingdings" pitchFamily="2" charset="2"/>
        <a:buChar char="n"/>
        <a:defRPr sz="2000">
          <a:solidFill>
            <a:schemeClr val="tx1"/>
          </a:solidFill>
          <a:latin typeface="+mn-lt"/>
        </a:defRPr>
      </a:lvl5pPr>
      <a:lvl6pPr marL="25146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6pPr>
      <a:lvl7pPr marL="29718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7pPr>
      <a:lvl8pPr marL="34290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8pPr>
      <a:lvl9pPr marL="38862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learningprofessionals.af.mil/" TargetMode="External"/><Relationship Id="rId2" Type="http://schemas.openxmlformats.org/officeDocument/2006/relationships/hyperlink" Target="https://community.apan.org/wg/aetc/" TargetMode="External"/><Relationship Id="rId1" Type="http://schemas.openxmlformats.org/officeDocument/2006/relationships/slideLayout" Target="../slideLayouts/slideLayout1.xml"/><Relationship Id="rId5" Type="http://schemas.openxmlformats.org/officeDocument/2006/relationships/hyperlink" Target="https://www.learningprofessionals.af.mil/Events/" TargetMode="External"/><Relationship Id="rId4" Type="http://schemas.openxmlformats.org/officeDocument/2006/relationships/hyperlink" Target="https://m.facebook.com/AFlearningprofessionals/"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9285" y="1962150"/>
            <a:ext cx="11174715" cy="1600200"/>
          </a:xfrm>
        </p:spPr>
        <p:txBody>
          <a:bodyPr/>
          <a:lstStyle/>
          <a:p>
            <a:r>
              <a:rPr lang="en-US" altLang="en-US" dirty="0"/>
              <a:t>AETC Learning Professional </a:t>
            </a:r>
            <a:br>
              <a:rPr lang="en-US" altLang="en-US" dirty="0"/>
            </a:br>
            <a:r>
              <a:rPr lang="en-US" altLang="en-US" dirty="0"/>
              <a:t>Training Gap Analysis Study</a:t>
            </a:r>
            <a:endParaRPr lang="en-US" dirty="0"/>
          </a:p>
        </p:txBody>
      </p:sp>
      <p:sp>
        <p:nvSpPr>
          <p:cNvPr id="3" name="Slide Number Placeholder 2"/>
          <p:cNvSpPr>
            <a:spLocks noGrp="1"/>
          </p:cNvSpPr>
          <p:nvPr>
            <p:ph type="sldNum" sz="quarter" idx="4"/>
          </p:nvPr>
        </p:nvSpPr>
        <p:spPr/>
        <p:txBody>
          <a:bodyPr/>
          <a:lstStyle/>
          <a:p>
            <a:pPr>
              <a:defRPr/>
            </a:pPr>
            <a:fld id="{A5B4F896-9B9E-467F-8732-FC40409F2021}" type="slidenum">
              <a:rPr lang="en-US" smtClean="0"/>
              <a:pPr>
                <a:defRPr/>
              </a:pPr>
              <a:t>1</a:t>
            </a:fld>
            <a:endParaRPr lang="en-US" dirty="0"/>
          </a:p>
        </p:txBody>
      </p:sp>
      <p:sp>
        <p:nvSpPr>
          <p:cNvPr id="5" name="Rectangle 4"/>
          <p:cNvSpPr>
            <a:spLocks noChangeArrowheads="1"/>
          </p:cNvSpPr>
          <p:nvPr/>
        </p:nvSpPr>
        <p:spPr bwMode="auto">
          <a:xfrm>
            <a:off x="6875939" y="5296624"/>
            <a:ext cx="4979988" cy="13040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ctr" eaLnBrk="0" fontAlgn="base" hangingPunct="0">
              <a:spcBef>
                <a:spcPct val="0"/>
              </a:spcBef>
              <a:spcAft>
                <a:spcPct val="0"/>
              </a:spcAft>
              <a:defRPr sz="1400">
                <a:solidFill>
                  <a:schemeClr val="tx1"/>
                </a:solidFill>
                <a:latin typeface="Arial" charset="0"/>
              </a:defRPr>
            </a:lvl6pPr>
            <a:lvl7pPr marL="2971800" indent="-228600" algn="ctr" eaLnBrk="0" fontAlgn="base" hangingPunct="0">
              <a:spcBef>
                <a:spcPct val="0"/>
              </a:spcBef>
              <a:spcAft>
                <a:spcPct val="0"/>
              </a:spcAft>
              <a:defRPr sz="1400">
                <a:solidFill>
                  <a:schemeClr val="tx1"/>
                </a:solidFill>
                <a:latin typeface="Arial" charset="0"/>
              </a:defRPr>
            </a:lvl7pPr>
            <a:lvl8pPr marL="3429000" indent="-228600" algn="ctr" eaLnBrk="0" fontAlgn="base" hangingPunct="0">
              <a:spcBef>
                <a:spcPct val="0"/>
              </a:spcBef>
              <a:spcAft>
                <a:spcPct val="0"/>
              </a:spcAft>
              <a:defRPr sz="1400">
                <a:solidFill>
                  <a:schemeClr val="tx1"/>
                </a:solidFill>
                <a:latin typeface="Arial" charset="0"/>
              </a:defRPr>
            </a:lvl8pPr>
            <a:lvl9pPr marL="3886200" indent="-228600" algn="ctr" eaLnBrk="0" fontAlgn="base" hangingPunct="0">
              <a:spcBef>
                <a:spcPct val="0"/>
              </a:spcBef>
              <a:spcAft>
                <a:spcPct val="0"/>
              </a:spcAft>
              <a:defRPr sz="1400">
                <a:solidFill>
                  <a:schemeClr val="tx1"/>
                </a:solidFill>
                <a:latin typeface="Arial" charset="0"/>
              </a:defRPr>
            </a:lvl9pPr>
          </a:lstStyle>
          <a:p>
            <a:pPr algn="r"/>
            <a:r>
              <a:rPr lang="en-US" altLang="en-US" sz="2000" b="1" dirty="0"/>
              <a:t>Dr. Randy Coats</a:t>
            </a:r>
          </a:p>
          <a:p>
            <a:pPr algn="r"/>
            <a:r>
              <a:rPr lang="en-US" altLang="en-US" sz="2000" b="1" dirty="0"/>
              <a:t>HQ AETC/A9</a:t>
            </a:r>
          </a:p>
          <a:p>
            <a:pPr algn="r"/>
            <a:r>
              <a:rPr lang="en-US" altLang="en-US" sz="2000" b="1" dirty="0"/>
              <a:t>March 2021</a:t>
            </a:r>
          </a:p>
        </p:txBody>
      </p:sp>
      <p:pic>
        <p:nvPicPr>
          <p:cNvPr id="6" name="Picture 5"/>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44005" y="5296624"/>
            <a:ext cx="1969805" cy="1304033"/>
          </a:xfrm>
          <a:prstGeom prst="rect">
            <a:avLst/>
          </a:prstGeom>
        </p:spPr>
      </p:pic>
      <p:pic>
        <p:nvPicPr>
          <p:cNvPr id="9" name="Picture 8">
            <a:extLst>
              <a:ext uri="{FF2B5EF4-FFF2-40B4-BE49-F238E27FC236}">
                <a16:creationId xmlns:a16="http://schemas.microsoft.com/office/drawing/2014/main" id="{828AAC61-51D5-F444-B343-8E0411A3E0D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03745" y="5303521"/>
            <a:ext cx="1231631" cy="1221104"/>
          </a:xfrm>
          <a:prstGeom prst="rect">
            <a:avLst/>
          </a:prstGeom>
        </p:spPr>
      </p:pic>
      <p:sp>
        <p:nvSpPr>
          <p:cNvPr id="7" name="Text Placeholder 6">
            <a:extLst>
              <a:ext uri="{FF2B5EF4-FFF2-40B4-BE49-F238E27FC236}">
                <a16:creationId xmlns:a16="http://schemas.microsoft.com/office/drawing/2014/main" id="{667E6217-5ACB-444E-84D4-9F41BD6A6F77}"/>
              </a:ext>
            </a:extLst>
          </p:cNvPr>
          <p:cNvSpPr>
            <a:spLocks noGrp="1"/>
          </p:cNvSpPr>
          <p:nvPr>
            <p:ph type="body" sz="quarter" idx="10"/>
          </p:nvPr>
        </p:nvSpPr>
        <p:spPr/>
        <p:txBody>
          <a:bodyPr/>
          <a:lstStyle/>
          <a:p>
            <a:r>
              <a:rPr lang="en-US" dirty="0" smtClean="0"/>
              <a:t>CAO: 19 March 2021</a:t>
            </a:r>
            <a:endParaRPr lang="en-US" dirty="0"/>
          </a:p>
        </p:txBody>
      </p:sp>
    </p:spTree>
    <p:extLst>
      <p:ext uri="{BB962C8B-B14F-4D97-AF65-F5344CB8AC3E}">
        <p14:creationId xmlns:p14="http://schemas.microsoft.com/office/powerpoint/2010/main" val="22455987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p:cNvSpPr>
            <a:spLocks noGrp="1"/>
          </p:cNvSpPr>
          <p:nvPr>
            <p:ph type="title"/>
          </p:nvPr>
        </p:nvSpPr>
        <p:spPr/>
        <p:txBody>
          <a:bodyPr/>
          <a:lstStyle/>
          <a:p>
            <a:r>
              <a:rPr lang="en-US" dirty="0"/>
              <a:t>HQ AETC &amp; Big Six Level Learner-centric KSAs</a:t>
            </a:r>
          </a:p>
        </p:txBody>
      </p:sp>
      <p:graphicFrame>
        <p:nvGraphicFramePr>
          <p:cNvPr id="13" name="Content Placeholder 12"/>
          <p:cNvGraphicFramePr>
            <a:graphicFrameLocks noGrp="1"/>
          </p:cNvGraphicFramePr>
          <p:nvPr>
            <p:ph sz="half" idx="1"/>
            <p:extLst>
              <p:ext uri="{D42A27DB-BD31-4B8C-83A1-F6EECF244321}">
                <p14:modId xmlns:p14="http://schemas.microsoft.com/office/powerpoint/2010/main" val="758169406"/>
              </p:ext>
            </p:extLst>
          </p:nvPr>
        </p:nvGraphicFramePr>
        <p:xfrm>
          <a:off x="221672" y="1296411"/>
          <a:ext cx="5780957" cy="4284472"/>
        </p:xfrm>
        <a:graphic>
          <a:graphicData uri="http://schemas.openxmlformats.org/drawingml/2006/table">
            <a:tbl>
              <a:tblPr firstRow="1" bandRow="1">
                <a:tableStyleId>{9D7B26C5-4107-4FEC-AEDC-1716B250A1EF}</a:tableStyleId>
              </a:tblPr>
              <a:tblGrid>
                <a:gridCol w="1127388">
                  <a:extLst>
                    <a:ext uri="{9D8B030D-6E8A-4147-A177-3AD203B41FA5}">
                      <a16:colId xmlns:a16="http://schemas.microsoft.com/office/drawing/2014/main" val="20000"/>
                    </a:ext>
                  </a:extLst>
                </a:gridCol>
                <a:gridCol w="2282783">
                  <a:extLst>
                    <a:ext uri="{9D8B030D-6E8A-4147-A177-3AD203B41FA5}">
                      <a16:colId xmlns:a16="http://schemas.microsoft.com/office/drawing/2014/main" val="20001"/>
                    </a:ext>
                  </a:extLst>
                </a:gridCol>
                <a:gridCol w="2370786">
                  <a:extLst>
                    <a:ext uri="{9D8B030D-6E8A-4147-A177-3AD203B41FA5}">
                      <a16:colId xmlns:a16="http://schemas.microsoft.com/office/drawing/2014/main" val="20002"/>
                    </a:ext>
                  </a:extLst>
                </a:gridCol>
              </a:tblGrid>
              <a:tr h="370840">
                <a:tc>
                  <a:txBody>
                    <a:bodyPr/>
                    <a:lstStyle/>
                    <a:p>
                      <a:pPr marL="0" marR="0">
                        <a:lnSpc>
                          <a:spcPct val="107000"/>
                        </a:lnSpc>
                        <a:spcBef>
                          <a:spcPts val="0"/>
                        </a:spcBef>
                        <a:spcAft>
                          <a:spcPts val="0"/>
                        </a:spcAft>
                      </a:pPr>
                      <a:r>
                        <a:rPr lang="en-US" sz="1000" dirty="0">
                          <a:effectLst/>
                        </a:rPr>
                        <a:t> </a:t>
                      </a:r>
                      <a:endParaRPr lang="en-US" sz="1000" dirty="0">
                        <a:effectLst/>
                        <a:latin typeface="+mn-lt"/>
                        <a:ea typeface="Calibri" panose="020F0502020204030204" pitchFamily="34" charset="0"/>
                        <a:cs typeface="Times New Roman" panose="02020603050405020304" pitchFamily="18" charset="0"/>
                      </a:endParaRPr>
                    </a:p>
                  </a:txBody>
                  <a:tcPr marL="68560" marR="68560" marT="0" marB="0"/>
                </a:tc>
                <a:tc>
                  <a:txBody>
                    <a:bodyPr/>
                    <a:lstStyle/>
                    <a:p>
                      <a:pPr marL="0" marR="0" algn="ctr">
                        <a:lnSpc>
                          <a:spcPct val="107000"/>
                        </a:lnSpc>
                        <a:spcBef>
                          <a:spcPts val="0"/>
                        </a:spcBef>
                        <a:spcAft>
                          <a:spcPts val="0"/>
                        </a:spcAft>
                      </a:pPr>
                      <a:r>
                        <a:rPr lang="en-US" sz="1000" dirty="0">
                          <a:effectLst/>
                        </a:rPr>
                        <a:t>Top Three Proficient KSAs</a:t>
                      </a:r>
                      <a:endParaRPr lang="en-US" sz="1000" dirty="0">
                        <a:effectLst/>
                        <a:latin typeface="+mn-lt"/>
                        <a:ea typeface="Calibri" panose="020F0502020204030204" pitchFamily="34" charset="0"/>
                        <a:cs typeface="Times New Roman" panose="02020603050405020304" pitchFamily="18" charset="0"/>
                      </a:endParaRPr>
                    </a:p>
                  </a:txBody>
                  <a:tcPr marL="68560" marR="68560" marT="0" marB="0" anchor="ctr"/>
                </a:tc>
                <a:tc>
                  <a:txBody>
                    <a:bodyPr/>
                    <a:lstStyle/>
                    <a:p>
                      <a:pPr marL="0" marR="0" algn="ctr">
                        <a:lnSpc>
                          <a:spcPct val="107000"/>
                        </a:lnSpc>
                        <a:spcBef>
                          <a:spcPts val="0"/>
                        </a:spcBef>
                        <a:spcAft>
                          <a:spcPts val="0"/>
                        </a:spcAft>
                      </a:pPr>
                      <a:r>
                        <a:rPr lang="en-US" sz="1000" dirty="0">
                          <a:effectLst/>
                        </a:rPr>
                        <a:t>Bottom Three Proficient KSAs</a:t>
                      </a:r>
                      <a:endParaRPr lang="en-US" sz="1000" dirty="0">
                        <a:effectLst/>
                        <a:latin typeface="+mn-lt"/>
                        <a:ea typeface="Calibri" panose="020F0502020204030204" pitchFamily="34" charset="0"/>
                        <a:cs typeface="Times New Roman" panose="02020603050405020304" pitchFamily="18" charset="0"/>
                      </a:endParaRPr>
                    </a:p>
                  </a:txBody>
                  <a:tcPr marL="68560" marR="68560" marT="0" marB="0" anchor="ctr"/>
                </a:tc>
                <a:extLst>
                  <a:ext uri="{0D108BD9-81ED-4DB2-BD59-A6C34878D82A}">
                    <a16:rowId xmlns:a16="http://schemas.microsoft.com/office/drawing/2014/main" val="10000"/>
                  </a:ext>
                </a:extLst>
              </a:tr>
              <a:tr h="370840">
                <a:tc>
                  <a:txBody>
                    <a:bodyPr/>
                    <a:lstStyle/>
                    <a:p>
                      <a:pPr marL="0" marR="0">
                        <a:lnSpc>
                          <a:spcPct val="107000"/>
                        </a:lnSpc>
                        <a:spcBef>
                          <a:spcPts val="0"/>
                        </a:spcBef>
                        <a:spcAft>
                          <a:spcPts val="0"/>
                        </a:spcAft>
                      </a:pPr>
                      <a:r>
                        <a:rPr lang="en-US" sz="1000">
                          <a:effectLst/>
                        </a:rPr>
                        <a:t>Air University</a:t>
                      </a:r>
                      <a:endParaRPr lang="en-US" sz="1000">
                        <a:effectLst/>
                        <a:latin typeface="+mn-lt"/>
                        <a:ea typeface="Calibri" panose="020F0502020204030204" pitchFamily="34" charset="0"/>
                        <a:cs typeface="Times New Roman" panose="02020603050405020304" pitchFamily="18" charset="0"/>
                      </a:endParaRPr>
                    </a:p>
                  </a:txBody>
                  <a:tcPr marL="68560" marR="68560" marT="0" marB="0"/>
                </a:tc>
                <a:tc>
                  <a:txBody>
                    <a:bodyPr/>
                    <a:lstStyle/>
                    <a:p>
                      <a:pPr marL="342900" marR="0" lvl="0" indent="-342900">
                        <a:lnSpc>
                          <a:spcPct val="107000"/>
                        </a:lnSpc>
                        <a:spcBef>
                          <a:spcPts val="0"/>
                        </a:spcBef>
                        <a:spcAft>
                          <a:spcPts val="0"/>
                        </a:spcAft>
                        <a:buFont typeface="+mj-lt"/>
                        <a:buAutoNum type="arabicPeriod"/>
                      </a:pPr>
                      <a:r>
                        <a:rPr lang="en-US" sz="1000" dirty="0">
                          <a:effectLst/>
                        </a:rPr>
                        <a:t>Encouraging a growth mindset</a:t>
                      </a:r>
                    </a:p>
                    <a:p>
                      <a:pPr marL="342900" marR="0" lvl="0" indent="-342900">
                        <a:lnSpc>
                          <a:spcPct val="107000"/>
                        </a:lnSpc>
                        <a:spcBef>
                          <a:spcPts val="0"/>
                        </a:spcBef>
                        <a:spcAft>
                          <a:spcPts val="0"/>
                        </a:spcAft>
                        <a:buFont typeface="+mj-lt"/>
                        <a:buAutoNum type="arabicPeriod"/>
                      </a:pPr>
                      <a:r>
                        <a:rPr lang="en-US" sz="1000" dirty="0">
                          <a:effectLst/>
                        </a:rPr>
                        <a:t>Assessing student performance in a learner-centric classroom</a:t>
                      </a:r>
                    </a:p>
                    <a:p>
                      <a:pPr marL="342900" marR="0" lvl="0" indent="-342900">
                        <a:lnSpc>
                          <a:spcPct val="107000"/>
                        </a:lnSpc>
                        <a:spcBef>
                          <a:spcPts val="0"/>
                        </a:spcBef>
                        <a:spcAft>
                          <a:spcPts val="0"/>
                        </a:spcAft>
                        <a:buFont typeface="+mj-lt"/>
                        <a:buAutoNum type="arabicPeriod"/>
                      </a:pPr>
                      <a:r>
                        <a:rPr lang="en-US" sz="1000" dirty="0">
                          <a:effectLst/>
                        </a:rPr>
                        <a:t>Applying learning theories for learner-centric experience</a:t>
                      </a:r>
                      <a:endParaRPr lang="en-US" sz="1000" dirty="0">
                        <a:effectLst/>
                        <a:latin typeface="+mn-lt"/>
                        <a:ea typeface="Calibri" panose="020F0502020204030204" pitchFamily="34" charset="0"/>
                        <a:cs typeface="Times New Roman" panose="02020603050405020304" pitchFamily="18" charset="0"/>
                      </a:endParaRPr>
                    </a:p>
                  </a:txBody>
                  <a:tcPr marL="68560" marR="68560" marT="0" marB="0"/>
                </a:tc>
                <a:tc>
                  <a:txBody>
                    <a:bodyPr/>
                    <a:lstStyle/>
                    <a:p>
                      <a:pPr marL="342900" marR="0" lvl="0" indent="-342900">
                        <a:lnSpc>
                          <a:spcPct val="107000"/>
                        </a:lnSpc>
                        <a:spcBef>
                          <a:spcPts val="0"/>
                        </a:spcBef>
                        <a:spcAft>
                          <a:spcPts val="0"/>
                        </a:spcAft>
                        <a:buFont typeface="+mj-lt"/>
                        <a:buAutoNum type="arabicPeriod"/>
                      </a:pPr>
                      <a:r>
                        <a:rPr lang="en-US" sz="1000" dirty="0">
                          <a:effectLst/>
                        </a:rPr>
                        <a:t>Kirkpatrick Model for evaluating the effectiveness of training programs</a:t>
                      </a:r>
                    </a:p>
                    <a:p>
                      <a:pPr marL="342900" marR="0" lvl="0" indent="-342900">
                        <a:lnSpc>
                          <a:spcPct val="107000"/>
                        </a:lnSpc>
                        <a:spcBef>
                          <a:spcPts val="0"/>
                        </a:spcBef>
                        <a:spcAft>
                          <a:spcPts val="0"/>
                        </a:spcAft>
                        <a:buFont typeface="+mj-lt"/>
                        <a:buAutoNum type="arabicPeriod"/>
                      </a:pPr>
                      <a:r>
                        <a:rPr lang="en-US" sz="1000" dirty="0">
                          <a:effectLst/>
                        </a:rPr>
                        <a:t>Using gamification to engage and connect learners with course material</a:t>
                      </a:r>
                    </a:p>
                    <a:p>
                      <a:pPr marL="342900" marR="0" lvl="0" indent="-342900">
                        <a:lnSpc>
                          <a:spcPct val="107000"/>
                        </a:lnSpc>
                        <a:spcBef>
                          <a:spcPts val="0"/>
                        </a:spcBef>
                        <a:spcAft>
                          <a:spcPts val="0"/>
                        </a:spcAft>
                        <a:buFont typeface="+mj-lt"/>
                        <a:buAutoNum type="arabicPeriod"/>
                      </a:pPr>
                      <a:r>
                        <a:rPr lang="en-US" sz="1000" dirty="0">
                          <a:effectLst/>
                        </a:rPr>
                        <a:t>Learner-centric eLearning curriculum design</a:t>
                      </a:r>
                      <a:endParaRPr lang="en-US" sz="1000" dirty="0">
                        <a:effectLst/>
                        <a:latin typeface="+mn-lt"/>
                        <a:ea typeface="Calibri" panose="020F0502020204030204" pitchFamily="34" charset="0"/>
                        <a:cs typeface="Times New Roman" panose="02020603050405020304" pitchFamily="18" charset="0"/>
                      </a:endParaRPr>
                    </a:p>
                  </a:txBody>
                  <a:tcPr marL="68560" marR="68560" marT="0" marB="0"/>
                </a:tc>
                <a:extLst>
                  <a:ext uri="{0D108BD9-81ED-4DB2-BD59-A6C34878D82A}">
                    <a16:rowId xmlns:a16="http://schemas.microsoft.com/office/drawing/2014/main" val="10001"/>
                  </a:ext>
                </a:extLst>
              </a:tr>
              <a:tr h="370840">
                <a:tc>
                  <a:txBody>
                    <a:bodyPr/>
                    <a:lstStyle/>
                    <a:p>
                      <a:pPr marL="0" marR="0">
                        <a:lnSpc>
                          <a:spcPct val="107000"/>
                        </a:lnSpc>
                        <a:spcBef>
                          <a:spcPts val="0"/>
                        </a:spcBef>
                        <a:spcAft>
                          <a:spcPts val="0"/>
                        </a:spcAft>
                      </a:pPr>
                      <a:r>
                        <a:rPr lang="en-US" sz="1000" dirty="0">
                          <a:effectLst/>
                        </a:rPr>
                        <a:t>2 AF</a:t>
                      </a:r>
                      <a:endParaRPr lang="en-US" sz="1000" dirty="0">
                        <a:effectLst/>
                        <a:latin typeface="+mn-lt"/>
                        <a:ea typeface="Calibri" panose="020F0502020204030204" pitchFamily="34" charset="0"/>
                        <a:cs typeface="Times New Roman" panose="02020603050405020304" pitchFamily="18" charset="0"/>
                      </a:endParaRPr>
                    </a:p>
                  </a:txBody>
                  <a:tcPr marL="68560" marR="68560" marT="0" marB="0"/>
                </a:tc>
                <a:tc>
                  <a:txBody>
                    <a:bodyPr/>
                    <a:lstStyle/>
                    <a:p>
                      <a:pPr marL="342900" marR="0" lvl="0" indent="-342900">
                        <a:lnSpc>
                          <a:spcPct val="107000"/>
                        </a:lnSpc>
                        <a:spcBef>
                          <a:spcPts val="0"/>
                        </a:spcBef>
                        <a:spcAft>
                          <a:spcPts val="0"/>
                        </a:spcAft>
                        <a:buFont typeface="+mj-lt"/>
                        <a:buAutoNum type="arabicPeriod"/>
                      </a:pPr>
                      <a:r>
                        <a:rPr lang="en-US" sz="1000">
                          <a:effectLst/>
                        </a:rPr>
                        <a:t>Assessing student performance in a learner-centric classroom</a:t>
                      </a:r>
                    </a:p>
                    <a:p>
                      <a:pPr marL="342900" marR="0" lvl="0" indent="-342900">
                        <a:lnSpc>
                          <a:spcPct val="107000"/>
                        </a:lnSpc>
                        <a:spcBef>
                          <a:spcPts val="0"/>
                        </a:spcBef>
                        <a:spcAft>
                          <a:spcPts val="0"/>
                        </a:spcAft>
                        <a:buFont typeface="+mj-lt"/>
                        <a:buAutoNum type="arabicPeriod"/>
                      </a:pPr>
                      <a:r>
                        <a:rPr lang="en-US" sz="1000">
                          <a:effectLst/>
                        </a:rPr>
                        <a:t>Encouraging a growth mindset</a:t>
                      </a:r>
                    </a:p>
                    <a:p>
                      <a:pPr marL="342900" marR="0" lvl="0" indent="-342900">
                        <a:lnSpc>
                          <a:spcPct val="107000"/>
                        </a:lnSpc>
                        <a:spcBef>
                          <a:spcPts val="0"/>
                        </a:spcBef>
                        <a:spcAft>
                          <a:spcPts val="0"/>
                        </a:spcAft>
                        <a:buFont typeface="+mj-lt"/>
                        <a:buAutoNum type="arabicPeriod"/>
                      </a:pPr>
                      <a:r>
                        <a:rPr lang="en-US" sz="1000">
                          <a:effectLst/>
                        </a:rPr>
                        <a:t>Applying learning theories for learner-centric experience</a:t>
                      </a:r>
                      <a:endParaRPr lang="en-US" sz="1000">
                        <a:effectLst/>
                        <a:latin typeface="+mn-lt"/>
                        <a:ea typeface="Calibri" panose="020F0502020204030204" pitchFamily="34" charset="0"/>
                        <a:cs typeface="Times New Roman" panose="02020603050405020304" pitchFamily="18" charset="0"/>
                      </a:endParaRPr>
                    </a:p>
                  </a:txBody>
                  <a:tcPr marL="68560" marR="68560" marT="0" marB="0"/>
                </a:tc>
                <a:tc>
                  <a:txBody>
                    <a:bodyPr/>
                    <a:lstStyle/>
                    <a:p>
                      <a:pPr marL="342900" marR="0" lvl="0" indent="-342900">
                        <a:lnSpc>
                          <a:spcPct val="107000"/>
                        </a:lnSpc>
                        <a:spcBef>
                          <a:spcPts val="0"/>
                        </a:spcBef>
                        <a:spcAft>
                          <a:spcPts val="0"/>
                        </a:spcAft>
                        <a:buFont typeface="+mj-lt"/>
                        <a:buAutoNum type="arabicPeriod"/>
                      </a:pPr>
                      <a:r>
                        <a:rPr lang="en-US" sz="1000" dirty="0">
                          <a:effectLst/>
                        </a:rPr>
                        <a:t>Kirkpatrick Model for evaluating the effectiveness of training programs</a:t>
                      </a:r>
                    </a:p>
                    <a:p>
                      <a:pPr marL="342900" marR="0" lvl="0" indent="-342900">
                        <a:lnSpc>
                          <a:spcPct val="107000"/>
                        </a:lnSpc>
                        <a:spcBef>
                          <a:spcPts val="0"/>
                        </a:spcBef>
                        <a:spcAft>
                          <a:spcPts val="0"/>
                        </a:spcAft>
                        <a:buFont typeface="+mj-lt"/>
                        <a:buAutoNum type="arabicPeriod"/>
                      </a:pPr>
                      <a:r>
                        <a:rPr lang="en-US" sz="1000" dirty="0">
                          <a:effectLst/>
                        </a:rPr>
                        <a:t>Learner-centric eLearning curriculum design</a:t>
                      </a:r>
                    </a:p>
                    <a:p>
                      <a:pPr marL="342900" marR="0" lvl="0" indent="-342900">
                        <a:lnSpc>
                          <a:spcPct val="107000"/>
                        </a:lnSpc>
                        <a:spcBef>
                          <a:spcPts val="0"/>
                        </a:spcBef>
                        <a:spcAft>
                          <a:spcPts val="0"/>
                        </a:spcAft>
                        <a:buFont typeface="+mj-lt"/>
                        <a:buAutoNum type="arabicPeriod"/>
                      </a:pPr>
                      <a:r>
                        <a:rPr lang="en-US" sz="1000" dirty="0">
                          <a:effectLst/>
                        </a:rPr>
                        <a:t>Using gamification to engage and connect learners with course material</a:t>
                      </a:r>
                      <a:endParaRPr lang="en-US" sz="1000" dirty="0">
                        <a:effectLst/>
                        <a:latin typeface="+mn-lt"/>
                        <a:ea typeface="Calibri" panose="020F0502020204030204" pitchFamily="34" charset="0"/>
                        <a:cs typeface="Times New Roman" panose="02020603050405020304" pitchFamily="18" charset="0"/>
                      </a:endParaRPr>
                    </a:p>
                  </a:txBody>
                  <a:tcPr marL="68560" marR="68560" marT="0" marB="0"/>
                </a:tc>
                <a:extLst>
                  <a:ext uri="{0D108BD9-81ED-4DB2-BD59-A6C34878D82A}">
                    <a16:rowId xmlns:a16="http://schemas.microsoft.com/office/drawing/2014/main" val="10002"/>
                  </a:ext>
                </a:extLst>
              </a:tr>
              <a:tr h="370840">
                <a:tc>
                  <a:txBody>
                    <a:bodyPr/>
                    <a:lstStyle/>
                    <a:p>
                      <a:pPr marL="0" marR="0">
                        <a:lnSpc>
                          <a:spcPct val="107000"/>
                        </a:lnSpc>
                        <a:spcBef>
                          <a:spcPts val="0"/>
                        </a:spcBef>
                        <a:spcAft>
                          <a:spcPts val="0"/>
                        </a:spcAft>
                      </a:pPr>
                      <a:r>
                        <a:rPr lang="en-US" sz="1000" dirty="0">
                          <a:effectLst/>
                        </a:rPr>
                        <a:t>19 AF</a:t>
                      </a:r>
                      <a:endParaRPr lang="en-US" sz="1000" dirty="0">
                        <a:effectLst/>
                        <a:latin typeface="+mn-lt"/>
                        <a:ea typeface="Calibri" panose="020F0502020204030204" pitchFamily="34" charset="0"/>
                        <a:cs typeface="Times New Roman" panose="02020603050405020304" pitchFamily="18" charset="0"/>
                      </a:endParaRPr>
                    </a:p>
                  </a:txBody>
                  <a:tcPr marL="68560" marR="68560" marT="0" marB="0"/>
                </a:tc>
                <a:tc>
                  <a:txBody>
                    <a:bodyPr/>
                    <a:lstStyle/>
                    <a:p>
                      <a:pPr marL="342900" marR="0" lvl="0" indent="-342900">
                        <a:lnSpc>
                          <a:spcPct val="107000"/>
                        </a:lnSpc>
                        <a:spcBef>
                          <a:spcPts val="0"/>
                        </a:spcBef>
                        <a:spcAft>
                          <a:spcPts val="0"/>
                        </a:spcAft>
                        <a:buFont typeface="+mj-lt"/>
                        <a:buAutoNum type="arabicPeriod"/>
                      </a:pPr>
                      <a:r>
                        <a:rPr lang="en-US" sz="1000">
                          <a:effectLst/>
                        </a:rPr>
                        <a:t>Encouraging a growth mindset</a:t>
                      </a:r>
                    </a:p>
                    <a:p>
                      <a:pPr marL="342900" marR="0" lvl="0" indent="-342900">
                        <a:lnSpc>
                          <a:spcPct val="107000"/>
                        </a:lnSpc>
                        <a:spcBef>
                          <a:spcPts val="0"/>
                        </a:spcBef>
                        <a:spcAft>
                          <a:spcPts val="0"/>
                        </a:spcAft>
                        <a:buFont typeface="+mj-lt"/>
                        <a:buAutoNum type="arabicPeriod"/>
                      </a:pPr>
                      <a:r>
                        <a:rPr lang="en-US" sz="1000">
                          <a:effectLst/>
                        </a:rPr>
                        <a:t>Applying learning theories for learner-centric experience</a:t>
                      </a:r>
                    </a:p>
                    <a:p>
                      <a:pPr marL="342900" marR="0" lvl="0" indent="-342900">
                        <a:lnSpc>
                          <a:spcPct val="107000"/>
                        </a:lnSpc>
                        <a:spcBef>
                          <a:spcPts val="0"/>
                        </a:spcBef>
                        <a:spcAft>
                          <a:spcPts val="0"/>
                        </a:spcAft>
                        <a:buFont typeface="+mj-lt"/>
                        <a:buAutoNum type="arabicPeriod"/>
                      </a:pPr>
                      <a:r>
                        <a:rPr lang="en-US" sz="1000">
                          <a:effectLst/>
                        </a:rPr>
                        <a:t>Assessing student performance in a learner-centric classroom</a:t>
                      </a:r>
                      <a:endParaRPr lang="en-US" sz="1000">
                        <a:effectLst/>
                        <a:latin typeface="+mn-lt"/>
                        <a:ea typeface="Calibri" panose="020F0502020204030204" pitchFamily="34" charset="0"/>
                        <a:cs typeface="Times New Roman" panose="02020603050405020304" pitchFamily="18" charset="0"/>
                      </a:endParaRPr>
                    </a:p>
                  </a:txBody>
                  <a:tcPr marL="68560" marR="68560" marT="0" marB="0"/>
                </a:tc>
                <a:tc>
                  <a:txBody>
                    <a:bodyPr/>
                    <a:lstStyle/>
                    <a:p>
                      <a:pPr marL="342900" marR="0" lvl="0" indent="-342900">
                        <a:lnSpc>
                          <a:spcPct val="107000"/>
                        </a:lnSpc>
                        <a:spcBef>
                          <a:spcPts val="0"/>
                        </a:spcBef>
                        <a:spcAft>
                          <a:spcPts val="0"/>
                        </a:spcAft>
                        <a:buFont typeface="+mj-lt"/>
                        <a:buAutoNum type="arabicPeriod"/>
                      </a:pPr>
                      <a:r>
                        <a:rPr lang="en-US" sz="1000" dirty="0">
                          <a:effectLst/>
                        </a:rPr>
                        <a:t>Kirkpatrick Model for evaluating the effectiveness of training programs</a:t>
                      </a:r>
                    </a:p>
                    <a:p>
                      <a:pPr marL="342900" marR="0" lvl="0" indent="-342900">
                        <a:lnSpc>
                          <a:spcPct val="107000"/>
                        </a:lnSpc>
                        <a:spcBef>
                          <a:spcPts val="0"/>
                        </a:spcBef>
                        <a:spcAft>
                          <a:spcPts val="0"/>
                        </a:spcAft>
                        <a:buFont typeface="+mj-lt"/>
                        <a:buAutoNum type="arabicPeriod"/>
                      </a:pPr>
                      <a:r>
                        <a:rPr lang="en-US" sz="1000" dirty="0">
                          <a:effectLst/>
                        </a:rPr>
                        <a:t>Learner-centric eLearning curriculum design</a:t>
                      </a:r>
                    </a:p>
                    <a:p>
                      <a:pPr marL="342900" marR="0" lvl="0" indent="-342900">
                        <a:lnSpc>
                          <a:spcPct val="107000"/>
                        </a:lnSpc>
                        <a:spcBef>
                          <a:spcPts val="0"/>
                        </a:spcBef>
                        <a:spcAft>
                          <a:spcPts val="0"/>
                        </a:spcAft>
                        <a:buFont typeface="+mj-lt"/>
                        <a:buAutoNum type="arabicPeriod"/>
                      </a:pPr>
                      <a:r>
                        <a:rPr lang="en-US" sz="1000" dirty="0">
                          <a:effectLst/>
                        </a:rPr>
                        <a:t>Using gamification to engage and connect learners with course material</a:t>
                      </a:r>
                      <a:endParaRPr lang="en-US" sz="1000" dirty="0">
                        <a:effectLst/>
                        <a:latin typeface="+mn-lt"/>
                        <a:ea typeface="Calibri" panose="020F0502020204030204" pitchFamily="34" charset="0"/>
                        <a:cs typeface="Times New Roman" panose="02020603050405020304" pitchFamily="18" charset="0"/>
                      </a:endParaRPr>
                    </a:p>
                  </a:txBody>
                  <a:tcPr marL="68560" marR="68560" marT="0" marB="0"/>
                </a:tc>
                <a:extLst>
                  <a:ext uri="{0D108BD9-81ED-4DB2-BD59-A6C34878D82A}">
                    <a16:rowId xmlns:a16="http://schemas.microsoft.com/office/drawing/2014/main" val="10003"/>
                  </a:ext>
                </a:extLst>
              </a:tr>
            </a:tbl>
          </a:graphicData>
        </a:graphic>
      </p:graphicFrame>
      <p:sp>
        <p:nvSpPr>
          <p:cNvPr id="4" name="Slide Number Placeholder 3"/>
          <p:cNvSpPr>
            <a:spLocks noGrp="1"/>
          </p:cNvSpPr>
          <p:nvPr>
            <p:ph type="sldNum" sz="quarter" idx="11"/>
          </p:nvPr>
        </p:nvSpPr>
        <p:spPr/>
        <p:txBody>
          <a:bodyPr/>
          <a:lstStyle/>
          <a:p>
            <a:pPr>
              <a:defRPr/>
            </a:pPr>
            <a:fld id="{69C17AB5-B819-46BB-A3AE-66164B74CD74}" type="slidenum">
              <a:rPr lang="en-US" smtClean="0"/>
              <a:pPr>
                <a:defRPr/>
              </a:pPr>
              <a:t>10</a:t>
            </a:fld>
            <a:endParaRPr lang="en-US" dirty="0">
              <a:solidFill>
                <a:schemeClr val="bg2"/>
              </a:solidFill>
            </a:endParaRPr>
          </a:p>
        </p:txBody>
      </p:sp>
      <p:graphicFrame>
        <p:nvGraphicFramePr>
          <p:cNvPr id="17" name="Content Placeholder 12"/>
          <p:cNvGraphicFramePr>
            <a:graphicFrameLocks noGrp="1"/>
          </p:cNvGraphicFramePr>
          <p:nvPr>
            <p:ph sz="half" idx="2"/>
            <p:extLst>
              <p:ext uri="{D42A27DB-BD31-4B8C-83A1-F6EECF244321}">
                <p14:modId xmlns:p14="http://schemas.microsoft.com/office/powerpoint/2010/main" val="3668828727"/>
              </p:ext>
            </p:extLst>
          </p:nvPr>
        </p:nvGraphicFramePr>
        <p:xfrm>
          <a:off x="6129867" y="1296411"/>
          <a:ext cx="5821989" cy="4447540"/>
        </p:xfrm>
        <a:graphic>
          <a:graphicData uri="http://schemas.openxmlformats.org/drawingml/2006/table">
            <a:tbl>
              <a:tblPr firstRow="1" bandRow="1">
                <a:tableStyleId>{9D7B26C5-4107-4FEC-AEDC-1716B250A1EF}</a:tableStyleId>
              </a:tblPr>
              <a:tblGrid>
                <a:gridCol w="1251240">
                  <a:extLst>
                    <a:ext uri="{9D8B030D-6E8A-4147-A177-3AD203B41FA5}">
                      <a16:colId xmlns:a16="http://schemas.microsoft.com/office/drawing/2014/main" val="20000"/>
                    </a:ext>
                  </a:extLst>
                </a:gridCol>
                <a:gridCol w="2228248">
                  <a:extLst>
                    <a:ext uri="{9D8B030D-6E8A-4147-A177-3AD203B41FA5}">
                      <a16:colId xmlns:a16="http://schemas.microsoft.com/office/drawing/2014/main" val="20001"/>
                    </a:ext>
                  </a:extLst>
                </a:gridCol>
                <a:gridCol w="2342501">
                  <a:extLst>
                    <a:ext uri="{9D8B030D-6E8A-4147-A177-3AD203B41FA5}">
                      <a16:colId xmlns:a16="http://schemas.microsoft.com/office/drawing/2014/main" val="20002"/>
                    </a:ext>
                  </a:extLst>
                </a:gridCol>
              </a:tblGrid>
              <a:tr h="370840">
                <a:tc>
                  <a:txBody>
                    <a:bodyPr/>
                    <a:lstStyle/>
                    <a:p>
                      <a:pPr marL="0" marR="0">
                        <a:lnSpc>
                          <a:spcPct val="107000"/>
                        </a:lnSpc>
                        <a:spcBef>
                          <a:spcPts val="0"/>
                        </a:spcBef>
                        <a:spcAft>
                          <a:spcPts val="0"/>
                        </a:spcAft>
                      </a:pPr>
                      <a:r>
                        <a:rPr lang="en-US" sz="1000" dirty="0">
                          <a:effectLst/>
                        </a:rPr>
                        <a:t> </a:t>
                      </a:r>
                      <a:endParaRPr lang="en-US" sz="1000" dirty="0">
                        <a:effectLst/>
                        <a:latin typeface="+mn-lt"/>
                        <a:ea typeface="Calibri" panose="020F0502020204030204" pitchFamily="34" charset="0"/>
                        <a:cs typeface="Times New Roman" panose="02020603050405020304" pitchFamily="18" charset="0"/>
                      </a:endParaRPr>
                    </a:p>
                  </a:txBody>
                  <a:tcPr marL="68560" marR="68560" marT="0" marB="0" anchor="ctr"/>
                </a:tc>
                <a:tc>
                  <a:txBody>
                    <a:bodyPr/>
                    <a:lstStyle/>
                    <a:p>
                      <a:pPr marL="0" marR="0" algn="ctr">
                        <a:lnSpc>
                          <a:spcPct val="107000"/>
                        </a:lnSpc>
                        <a:spcBef>
                          <a:spcPts val="0"/>
                        </a:spcBef>
                        <a:spcAft>
                          <a:spcPts val="0"/>
                        </a:spcAft>
                      </a:pPr>
                      <a:r>
                        <a:rPr lang="en-US" sz="1000" dirty="0">
                          <a:effectLst/>
                        </a:rPr>
                        <a:t>Top Three Proficient KSAs</a:t>
                      </a:r>
                      <a:endParaRPr lang="en-US" sz="1000" dirty="0">
                        <a:effectLst/>
                        <a:latin typeface="+mn-lt"/>
                        <a:ea typeface="Calibri" panose="020F0502020204030204" pitchFamily="34" charset="0"/>
                        <a:cs typeface="Times New Roman" panose="02020603050405020304" pitchFamily="18" charset="0"/>
                      </a:endParaRPr>
                    </a:p>
                  </a:txBody>
                  <a:tcPr marL="68560" marR="68560" marT="0" marB="0" anchor="ctr"/>
                </a:tc>
                <a:tc>
                  <a:txBody>
                    <a:bodyPr/>
                    <a:lstStyle/>
                    <a:p>
                      <a:pPr marL="0" marR="0" algn="ctr">
                        <a:lnSpc>
                          <a:spcPct val="107000"/>
                        </a:lnSpc>
                        <a:spcBef>
                          <a:spcPts val="0"/>
                        </a:spcBef>
                        <a:spcAft>
                          <a:spcPts val="0"/>
                        </a:spcAft>
                      </a:pPr>
                      <a:r>
                        <a:rPr lang="en-US" sz="1000" dirty="0">
                          <a:effectLst/>
                        </a:rPr>
                        <a:t>Bottom Three Proficient KSAs</a:t>
                      </a:r>
                      <a:endParaRPr lang="en-US" sz="1000" dirty="0">
                        <a:effectLst/>
                        <a:latin typeface="+mn-lt"/>
                        <a:ea typeface="Calibri" panose="020F0502020204030204" pitchFamily="34" charset="0"/>
                        <a:cs typeface="Times New Roman" panose="02020603050405020304" pitchFamily="18" charset="0"/>
                      </a:endParaRPr>
                    </a:p>
                  </a:txBody>
                  <a:tcPr marL="68560" marR="68560" marT="0" marB="0" anchor="ctr"/>
                </a:tc>
                <a:extLst>
                  <a:ext uri="{0D108BD9-81ED-4DB2-BD59-A6C34878D82A}">
                    <a16:rowId xmlns:a16="http://schemas.microsoft.com/office/drawing/2014/main" val="10000"/>
                  </a:ext>
                </a:extLst>
              </a:tr>
              <a:tr h="370840">
                <a:tc>
                  <a:txBody>
                    <a:bodyPr/>
                    <a:lstStyle/>
                    <a:p>
                      <a:pPr marL="0" marR="0">
                        <a:lnSpc>
                          <a:spcPct val="107000"/>
                        </a:lnSpc>
                        <a:spcBef>
                          <a:spcPts val="0"/>
                        </a:spcBef>
                        <a:spcAft>
                          <a:spcPts val="0"/>
                        </a:spcAft>
                      </a:pPr>
                      <a:r>
                        <a:rPr lang="en-US" sz="1000" dirty="0">
                          <a:effectLst/>
                          <a:latin typeface="+mn-lt"/>
                          <a:ea typeface="Calibri" panose="020F0502020204030204" pitchFamily="34" charset="0"/>
                          <a:cs typeface="Times New Roman" panose="02020603050405020304" pitchFamily="18" charset="0"/>
                        </a:rPr>
                        <a:t>59</a:t>
                      </a:r>
                      <a:r>
                        <a:rPr lang="en-US" sz="1000" baseline="30000" dirty="0">
                          <a:effectLst/>
                          <a:latin typeface="+mn-lt"/>
                          <a:ea typeface="Calibri" panose="020F0502020204030204" pitchFamily="34" charset="0"/>
                          <a:cs typeface="Times New Roman" panose="02020603050405020304" pitchFamily="18" charset="0"/>
                        </a:rPr>
                        <a:t>th</a:t>
                      </a:r>
                      <a:r>
                        <a:rPr lang="en-US" sz="1000" dirty="0">
                          <a:effectLst/>
                          <a:latin typeface="+mn-lt"/>
                          <a:ea typeface="Calibri" panose="020F0502020204030204" pitchFamily="34" charset="0"/>
                          <a:cs typeface="Times New Roman" panose="02020603050405020304" pitchFamily="18" charset="0"/>
                        </a:rPr>
                        <a:t> MDW</a:t>
                      </a:r>
                    </a:p>
                  </a:txBody>
                  <a:tcPr marL="68580" marR="68580" marT="0" marB="0"/>
                </a:tc>
                <a:tc>
                  <a:txBody>
                    <a:bodyPr/>
                    <a:lstStyle/>
                    <a:p>
                      <a:pPr marL="342900" marR="0" lvl="0" indent="-342900">
                        <a:lnSpc>
                          <a:spcPct val="107000"/>
                        </a:lnSpc>
                        <a:spcBef>
                          <a:spcPts val="0"/>
                        </a:spcBef>
                        <a:spcAft>
                          <a:spcPts val="0"/>
                        </a:spcAft>
                        <a:buFont typeface="+mj-lt"/>
                        <a:buAutoNum type="arabicPeriod"/>
                      </a:pPr>
                      <a:r>
                        <a:rPr lang="en-US" sz="1000" dirty="0">
                          <a:effectLst/>
                          <a:latin typeface="+mn-lt"/>
                          <a:ea typeface="Calibri" panose="020F0502020204030204" pitchFamily="34" charset="0"/>
                          <a:cs typeface="Times New Roman" panose="02020603050405020304" pitchFamily="18" charset="0"/>
                        </a:rPr>
                        <a:t>Encouraging a growth mindset</a:t>
                      </a:r>
                    </a:p>
                    <a:p>
                      <a:pPr marL="342900" marR="0" lvl="0" indent="-342900">
                        <a:lnSpc>
                          <a:spcPct val="107000"/>
                        </a:lnSpc>
                        <a:spcBef>
                          <a:spcPts val="0"/>
                        </a:spcBef>
                        <a:spcAft>
                          <a:spcPts val="0"/>
                        </a:spcAft>
                        <a:buFont typeface="+mj-lt"/>
                        <a:buAutoNum type="arabicPeriod"/>
                      </a:pPr>
                      <a:r>
                        <a:rPr lang="en-US" sz="1000" dirty="0">
                          <a:effectLst/>
                          <a:latin typeface="+mn-lt"/>
                          <a:ea typeface="Calibri" panose="020F0502020204030204" pitchFamily="34" charset="0"/>
                          <a:cs typeface="Times New Roman" panose="02020603050405020304" pitchFamily="18" charset="0"/>
                        </a:rPr>
                        <a:t>Assessing student performance in a learner-centric classroom</a:t>
                      </a:r>
                    </a:p>
                    <a:p>
                      <a:pPr marL="342900" marR="0" lvl="0" indent="-342900">
                        <a:lnSpc>
                          <a:spcPct val="107000"/>
                        </a:lnSpc>
                        <a:spcBef>
                          <a:spcPts val="0"/>
                        </a:spcBef>
                        <a:spcAft>
                          <a:spcPts val="0"/>
                        </a:spcAft>
                        <a:buFont typeface="+mj-lt"/>
                        <a:buAutoNum type="arabicPeriod"/>
                      </a:pPr>
                      <a:r>
                        <a:rPr lang="en-US" sz="1000" dirty="0">
                          <a:effectLst/>
                          <a:latin typeface="+mn-lt"/>
                          <a:ea typeface="Calibri" panose="020F0502020204030204" pitchFamily="34" charset="0"/>
                          <a:cs typeface="Times New Roman" panose="02020603050405020304" pitchFamily="18" charset="0"/>
                        </a:rPr>
                        <a:t>Applying learning theories for learner-centric experience</a:t>
                      </a:r>
                    </a:p>
                  </a:txBody>
                  <a:tcPr marL="68580" marR="68580" marT="0" marB="0"/>
                </a:tc>
                <a:tc>
                  <a:txBody>
                    <a:bodyPr/>
                    <a:lstStyle/>
                    <a:p>
                      <a:pPr marL="342900" marR="0" lvl="0" indent="-342900">
                        <a:lnSpc>
                          <a:spcPct val="107000"/>
                        </a:lnSpc>
                        <a:spcBef>
                          <a:spcPts val="0"/>
                        </a:spcBef>
                        <a:spcAft>
                          <a:spcPts val="0"/>
                        </a:spcAft>
                        <a:buFont typeface="+mj-lt"/>
                        <a:buAutoNum type="arabicPeriod"/>
                      </a:pPr>
                      <a:r>
                        <a:rPr lang="en-US" sz="1000">
                          <a:effectLst/>
                          <a:latin typeface="+mn-lt"/>
                          <a:ea typeface="Calibri" panose="020F0502020204030204" pitchFamily="34" charset="0"/>
                          <a:cs typeface="Times New Roman" panose="02020603050405020304" pitchFamily="18" charset="0"/>
                        </a:rPr>
                        <a:t>Kirkpatrick Model for evaluating the effectiveness of training programs</a:t>
                      </a:r>
                    </a:p>
                    <a:p>
                      <a:pPr marL="342900" marR="0" lvl="0" indent="-342900">
                        <a:lnSpc>
                          <a:spcPct val="107000"/>
                        </a:lnSpc>
                        <a:spcBef>
                          <a:spcPts val="0"/>
                        </a:spcBef>
                        <a:spcAft>
                          <a:spcPts val="0"/>
                        </a:spcAft>
                        <a:buFont typeface="+mj-lt"/>
                        <a:buAutoNum type="arabicPeriod"/>
                      </a:pPr>
                      <a:r>
                        <a:rPr lang="en-US" sz="1000">
                          <a:effectLst/>
                          <a:latin typeface="+mn-lt"/>
                          <a:ea typeface="Calibri" panose="020F0502020204030204" pitchFamily="34" charset="0"/>
                          <a:cs typeface="Times New Roman" panose="02020603050405020304" pitchFamily="18" charset="0"/>
                        </a:rPr>
                        <a:t>Using gamification to engage and connect learners with course material</a:t>
                      </a:r>
                    </a:p>
                    <a:p>
                      <a:pPr marL="342900" marR="0" lvl="0" indent="-342900">
                        <a:lnSpc>
                          <a:spcPct val="107000"/>
                        </a:lnSpc>
                        <a:spcBef>
                          <a:spcPts val="0"/>
                        </a:spcBef>
                        <a:spcAft>
                          <a:spcPts val="0"/>
                        </a:spcAft>
                        <a:buFont typeface="+mj-lt"/>
                        <a:buAutoNum type="arabicPeriod"/>
                      </a:pPr>
                      <a:r>
                        <a:rPr lang="en-US" sz="1000">
                          <a:effectLst/>
                          <a:latin typeface="+mn-lt"/>
                          <a:ea typeface="Calibri" panose="020F0502020204030204" pitchFamily="34" charset="0"/>
                          <a:cs typeface="Times New Roman" panose="02020603050405020304" pitchFamily="18" charset="0"/>
                        </a:rPr>
                        <a:t>Learner-centric eLearning curriculum design</a:t>
                      </a:r>
                    </a:p>
                  </a:txBody>
                  <a:tcPr marL="68580" marR="68580" marT="0" marB="0"/>
                </a:tc>
                <a:extLst>
                  <a:ext uri="{0D108BD9-81ED-4DB2-BD59-A6C34878D82A}">
                    <a16:rowId xmlns:a16="http://schemas.microsoft.com/office/drawing/2014/main" val="10001"/>
                  </a:ext>
                </a:extLst>
              </a:tr>
              <a:tr h="370840">
                <a:tc>
                  <a:txBody>
                    <a:bodyPr/>
                    <a:lstStyle/>
                    <a:p>
                      <a:pPr marL="0" marR="0">
                        <a:lnSpc>
                          <a:spcPct val="107000"/>
                        </a:lnSpc>
                        <a:spcBef>
                          <a:spcPts val="0"/>
                        </a:spcBef>
                        <a:spcAft>
                          <a:spcPts val="0"/>
                        </a:spcAft>
                      </a:pPr>
                      <a:r>
                        <a:rPr lang="en-US" sz="1000">
                          <a:effectLst/>
                          <a:latin typeface="+mn-lt"/>
                          <a:ea typeface="Calibri" panose="020F0502020204030204" pitchFamily="34" charset="0"/>
                          <a:cs typeface="Times New Roman" panose="02020603050405020304" pitchFamily="18" charset="0"/>
                        </a:rPr>
                        <a:t>HQ AETC</a:t>
                      </a:r>
                    </a:p>
                  </a:txBody>
                  <a:tcPr marL="68580" marR="68580" marT="0" marB="0"/>
                </a:tc>
                <a:tc>
                  <a:txBody>
                    <a:bodyPr/>
                    <a:lstStyle/>
                    <a:p>
                      <a:pPr marL="342900" marR="0" lvl="0" indent="-342900">
                        <a:lnSpc>
                          <a:spcPct val="107000"/>
                        </a:lnSpc>
                        <a:spcBef>
                          <a:spcPts val="0"/>
                        </a:spcBef>
                        <a:spcAft>
                          <a:spcPts val="0"/>
                        </a:spcAft>
                        <a:buFont typeface="+mj-lt"/>
                        <a:buAutoNum type="arabicPeriod"/>
                      </a:pPr>
                      <a:r>
                        <a:rPr lang="en-US" sz="1000" dirty="0">
                          <a:effectLst/>
                          <a:latin typeface="+mn-lt"/>
                          <a:ea typeface="Calibri" panose="020F0502020204030204" pitchFamily="34" charset="0"/>
                          <a:cs typeface="Times New Roman" panose="02020603050405020304" pitchFamily="18" charset="0"/>
                        </a:rPr>
                        <a:t>Encouraging a growth mindset</a:t>
                      </a:r>
                    </a:p>
                    <a:p>
                      <a:pPr marL="342900" marR="0" lvl="0" indent="-342900">
                        <a:lnSpc>
                          <a:spcPct val="107000"/>
                        </a:lnSpc>
                        <a:spcBef>
                          <a:spcPts val="0"/>
                        </a:spcBef>
                        <a:spcAft>
                          <a:spcPts val="0"/>
                        </a:spcAft>
                        <a:buFont typeface="+mj-lt"/>
                        <a:buAutoNum type="arabicPeriod"/>
                      </a:pPr>
                      <a:r>
                        <a:rPr lang="en-US" sz="1000" dirty="0">
                          <a:effectLst/>
                          <a:highlight>
                            <a:srgbClr val="FFFF00"/>
                          </a:highlight>
                          <a:latin typeface="+mn-lt"/>
                          <a:ea typeface="Calibri" panose="020F0502020204030204" pitchFamily="34" charset="0"/>
                          <a:cs typeface="Times New Roman" panose="02020603050405020304" pitchFamily="18" charset="0"/>
                        </a:rPr>
                        <a:t>Characteristics of learner-centric teaching and learning</a:t>
                      </a:r>
                    </a:p>
                    <a:p>
                      <a:pPr marL="342900" marR="0" lvl="0" indent="-342900">
                        <a:lnSpc>
                          <a:spcPct val="107000"/>
                        </a:lnSpc>
                        <a:spcBef>
                          <a:spcPts val="0"/>
                        </a:spcBef>
                        <a:spcAft>
                          <a:spcPts val="0"/>
                        </a:spcAft>
                        <a:buFont typeface="+mj-lt"/>
                        <a:buAutoNum type="arabicPeriod"/>
                      </a:pPr>
                      <a:r>
                        <a:rPr lang="en-US" sz="1000" dirty="0">
                          <a:effectLst/>
                          <a:latin typeface="+mn-lt"/>
                          <a:ea typeface="Calibri" panose="020F0502020204030204" pitchFamily="34" charset="0"/>
                          <a:cs typeface="Times New Roman" panose="02020603050405020304" pitchFamily="18" charset="0"/>
                        </a:rPr>
                        <a:t>Applying learning theories for learner-centric experience</a:t>
                      </a:r>
                    </a:p>
                  </a:txBody>
                  <a:tcPr marL="68580" marR="68580" marT="0" marB="0"/>
                </a:tc>
                <a:tc>
                  <a:txBody>
                    <a:bodyPr/>
                    <a:lstStyle/>
                    <a:p>
                      <a:pPr marL="342900" marR="0" lvl="0" indent="-342900">
                        <a:lnSpc>
                          <a:spcPct val="107000"/>
                        </a:lnSpc>
                        <a:spcBef>
                          <a:spcPts val="0"/>
                        </a:spcBef>
                        <a:spcAft>
                          <a:spcPts val="0"/>
                        </a:spcAft>
                        <a:buFont typeface="+mj-lt"/>
                        <a:buAutoNum type="arabicPeriod"/>
                      </a:pPr>
                      <a:r>
                        <a:rPr lang="en-US" sz="1000" dirty="0">
                          <a:effectLst/>
                          <a:latin typeface="+mn-lt"/>
                          <a:ea typeface="Calibri" panose="020F0502020204030204" pitchFamily="34" charset="0"/>
                          <a:cs typeface="Times New Roman" panose="02020603050405020304" pitchFamily="18" charset="0"/>
                        </a:rPr>
                        <a:t>Kirkpatrick Model for evaluating the effectiveness of training programs</a:t>
                      </a:r>
                    </a:p>
                    <a:p>
                      <a:pPr marL="342900" marR="0" lvl="0" indent="-342900">
                        <a:lnSpc>
                          <a:spcPct val="107000"/>
                        </a:lnSpc>
                        <a:spcBef>
                          <a:spcPts val="0"/>
                        </a:spcBef>
                        <a:spcAft>
                          <a:spcPts val="0"/>
                        </a:spcAft>
                        <a:buFont typeface="+mj-lt"/>
                        <a:buAutoNum type="arabicPeriod"/>
                      </a:pPr>
                      <a:r>
                        <a:rPr lang="en-US" sz="1000" dirty="0">
                          <a:effectLst/>
                          <a:latin typeface="+mn-lt"/>
                          <a:ea typeface="Calibri" panose="020F0502020204030204" pitchFamily="34" charset="0"/>
                          <a:cs typeface="Times New Roman" panose="02020603050405020304" pitchFamily="18" charset="0"/>
                        </a:rPr>
                        <a:t>Using gamification to engage and connect learners with course material</a:t>
                      </a:r>
                    </a:p>
                    <a:p>
                      <a:pPr marL="342900" marR="0" lvl="0" indent="-342900">
                        <a:lnSpc>
                          <a:spcPct val="107000"/>
                        </a:lnSpc>
                        <a:spcBef>
                          <a:spcPts val="0"/>
                        </a:spcBef>
                        <a:spcAft>
                          <a:spcPts val="0"/>
                        </a:spcAft>
                        <a:buFont typeface="+mj-lt"/>
                        <a:buAutoNum type="arabicPeriod"/>
                      </a:pPr>
                      <a:r>
                        <a:rPr lang="en-US" sz="1000" dirty="0">
                          <a:effectLst/>
                          <a:latin typeface="+mn-lt"/>
                          <a:ea typeface="Calibri" panose="020F0502020204030204" pitchFamily="34" charset="0"/>
                          <a:cs typeface="Times New Roman" panose="02020603050405020304" pitchFamily="18" charset="0"/>
                        </a:rPr>
                        <a:t>Learner-centric eLearning curriculum design</a:t>
                      </a:r>
                    </a:p>
                  </a:txBody>
                  <a:tcPr marL="68580" marR="68580" marT="0" marB="0"/>
                </a:tc>
                <a:extLst>
                  <a:ext uri="{0D108BD9-81ED-4DB2-BD59-A6C34878D82A}">
                    <a16:rowId xmlns:a16="http://schemas.microsoft.com/office/drawing/2014/main" val="10002"/>
                  </a:ext>
                </a:extLst>
              </a:tr>
              <a:tr h="370840">
                <a:tc>
                  <a:txBody>
                    <a:bodyPr/>
                    <a:lstStyle/>
                    <a:p>
                      <a:pPr marL="0" marR="0">
                        <a:lnSpc>
                          <a:spcPct val="107000"/>
                        </a:lnSpc>
                        <a:spcBef>
                          <a:spcPts val="0"/>
                        </a:spcBef>
                        <a:spcAft>
                          <a:spcPts val="0"/>
                        </a:spcAft>
                      </a:pPr>
                      <a:r>
                        <a:rPr lang="en-US" sz="1000">
                          <a:effectLst/>
                          <a:latin typeface="+mn-lt"/>
                          <a:ea typeface="Calibri" panose="020F0502020204030204" pitchFamily="34" charset="0"/>
                          <a:cs typeface="Times New Roman" panose="02020603050405020304" pitchFamily="18" charset="0"/>
                        </a:rPr>
                        <a:t>AFRS</a:t>
                      </a:r>
                    </a:p>
                  </a:txBody>
                  <a:tcPr marL="68580" marR="68580" marT="0" marB="0"/>
                </a:tc>
                <a:tc>
                  <a:txBody>
                    <a:bodyPr/>
                    <a:lstStyle/>
                    <a:p>
                      <a:pPr marL="342900" marR="0" lvl="0" indent="-342900">
                        <a:lnSpc>
                          <a:spcPct val="107000"/>
                        </a:lnSpc>
                        <a:spcBef>
                          <a:spcPts val="0"/>
                        </a:spcBef>
                        <a:spcAft>
                          <a:spcPts val="0"/>
                        </a:spcAft>
                        <a:buFont typeface="+mj-lt"/>
                        <a:buAutoNum type="arabicPeriod"/>
                      </a:pPr>
                      <a:r>
                        <a:rPr lang="en-US" sz="1000" dirty="0">
                          <a:effectLst/>
                          <a:latin typeface="+mn-lt"/>
                          <a:ea typeface="Calibri" panose="020F0502020204030204" pitchFamily="34" charset="0"/>
                          <a:cs typeface="Times New Roman" panose="02020603050405020304" pitchFamily="18" charset="0"/>
                        </a:rPr>
                        <a:t>Encouraging a growth mindset</a:t>
                      </a:r>
                    </a:p>
                    <a:p>
                      <a:pPr marL="342900" marR="0" lvl="0" indent="-342900">
                        <a:lnSpc>
                          <a:spcPct val="107000"/>
                        </a:lnSpc>
                        <a:spcBef>
                          <a:spcPts val="0"/>
                        </a:spcBef>
                        <a:spcAft>
                          <a:spcPts val="0"/>
                        </a:spcAft>
                        <a:buFont typeface="+mj-lt"/>
                        <a:buAutoNum type="arabicPeriod"/>
                      </a:pPr>
                      <a:r>
                        <a:rPr lang="en-US" sz="1000" dirty="0">
                          <a:effectLst/>
                          <a:latin typeface="+mn-lt"/>
                          <a:ea typeface="Calibri" panose="020F0502020204030204" pitchFamily="34" charset="0"/>
                          <a:cs typeface="Times New Roman" panose="02020603050405020304" pitchFamily="18" charset="0"/>
                        </a:rPr>
                        <a:t>Assessing student performance in a learner-centric classroom</a:t>
                      </a:r>
                    </a:p>
                    <a:p>
                      <a:pPr marL="342900" marR="0" lvl="0" indent="-342900">
                        <a:lnSpc>
                          <a:spcPct val="107000"/>
                        </a:lnSpc>
                        <a:spcBef>
                          <a:spcPts val="0"/>
                        </a:spcBef>
                        <a:spcAft>
                          <a:spcPts val="0"/>
                        </a:spcAft>
                        <a:buFont typeface="+mj-lt"/>
                        <a:buAutoNum type="arabicPeriod"/>
                      </a:pPr>
                      <a:r>
                        <a:rPr lang="en-US" sz="1000" dirty="0">
                          <a:effectLst/>
                          <a:highlight>
                            <a:srgbClr val="FFFF00"/>
                          </a:highlight>
                          <a:latin typeface="+mn-lt"/>
                          <a:ea typeface="Calibri" panose="020F0502020204030204" pitchFamily="34" charset="0"/>
                          <a:cs typeface="Times New Roman" panose="02020603050405020304" pitchFamily="18" charset="0"/>
                        </a:rPr>
                        <a:t>Using learner feedback to improve and iterate curriculum</a:t>
                      </a:r>
                    </a:p>
                  </a:txBody>
                  <a:tcPr marL="68580" marR="68580" marT="0" marB="0"/>
                </a:tc>
                <a:tc>
                  <a:txBody>
                    <a:bodyPr/>
                    <a:lstStyle/>
                    <a:p>
                      <a:pPr marL="342900" marR="0" lvl="0" indent="-342900">
                        <a:lnSpc>
                          <a:spcPct val="107000"/>
                        </a:lnSpc>
                        <a:spcBef>
                          <a:spcPts val="0"/>
                        </a:spcBef>
                        <a:spcAft>
                          <a:spcPts val="0"/>
                        </a:spcAft>
                        <a:buFont typeface="+mj-lt"/>
                        <a:buAutoNum type="arabicPeriod"/>
                      </a:pPr>
                      <a:r>
                        <a:rPr lang="en-US" sz="1000" dirty="0">
                          <a:effectLst/>
                          <a:latin typeface="+mn-lt"/>
                          <a:ea typeface="Calibri" panose="020F0502020204030204" pitchFamily="34" charset="0"/>
                          <a:cs typeface="Times New Roman" panose="02020603050405020304" pitchFamily="18" charset="0"/>
                        </a:rPr>
                        <a:t>Kirkpatrick Model for evaluating the effectiveness of training programs</a:t>
                      </a:r>
                    </a:p>
                    <a:p>
                      <a:pPr marL="342900" marR="0" lvl="0" indent="-342900">
                        <a:lnSpc>
                          <a:spcPct val="107000"/>
                        </a:lnSpc>
                        <a:spcBef>
                          <a:spcPts val="0"/>
                        </a:spcBef>
                        <a:spcAft>
                          <a:spcPts val="0"/>
                        </a:spcAft>
                        <a:buFont typeface="+mj-lt"/>
                        <a:buAutoNum type="arabicPeriod"/>
                      </a:pPr>
                      <a:r>
                        <a:rPr lang="en-US" sz="1000" dirty="0">
                          <a:effectLst/>
                          <a:latin typeface="+mn-lt"/>
                          <a:ea typeface="Calibri" panose="020F0502020204030204" pitchFamily="34" charset="0"/>
                          <a:cs typeface="Times New Roman" panose="02020603050405020304" pitchFamily="18" charset="0"/>
                        </a:rPr>
                        <a:t>Learner-centric experience through competency-based learning</a:t>
                      </a:r>
                    </a:p>
                    <a:p>
                      <a:pPr marL="342900" marR="0" lvl="0" indent="-342900">
                        <a:lnSpc>
                          <a:spcPct val="107000"/>
                        </a:lnSpc>
                        <a:spcBef>
                          <a:spcPts val="0"/>
                        </a:spcBef>
                        <a:spcAft>
                          <a:spcPts val="0"/>
                        </a:spcAft>
                        <a:buFont typeface="+mj-lt"/>
                        <a:buAutoNum type="arabicPeriod"/>
                      </a:pPr>
                      <a:r>
                        <a:rPr lang="en-US" sz="1000" dirty="0">
                          <a:effectLst/>
                          <a:highlight>
                            <a:srgbClr val="FFFF00"/>
                          </a:highlight>
                          <a:latin typeface="+mn-lt"/>
                          <a:ea typeface="Calibri" panose="020F0502020204030204" pitchFamily="34" charset="0"/>
                          <a:cs typeface="Times New Roman" panose="02020603050405020304" pitchFamily="18" charset="0"/>
                        </a:rPr>
                        <a:t>Evaluating effective use of technology in the teaching-learning process</a:t>
                      </a:r>
                    </a:p>
                  </a:txBody>
                  <a:tcPr marL="68580" marR="68580" marT="0" marB="0"/>
                </a:tc>
                <a:extLst>
                  <a:ext uri="{0D108BD9-81ED-4DB2-BD59-A6C34878D82A}">
                    <a16:rowId xmlns:a16="http://schemas.microsoft.com/office/drawing/2014/main" val="10003"/>
                  </a:ext>
                </a:extLst>
              </a:tr>
            </a:tbl>
          </a:graphicData>
        </a:graphic>
      </p:graphicFrame>
      <p:sp>
        <p:nvSpPr>
          <p:cNvPr id="7" name="Text Box 4"/>
          <p:cNvSpPr txBox="1">
            <a:spLocks noChangeArrowheads="1"/>
          </p:cNvSpPr>
          <p:nvPr/>
        </p:nvSpPr>
        <p:spPr bwMode="gray">
          <a:xfrm>
            <a:off x="221672" y="5772978"/>
            <a:ext cx="11730184" cy="584775"/>
          </a:xfrm>
          <a:prstGeom prst="rect">
            <a:avLst/>
          </a:prstGeom>
          <a:solidFill>
            <a:srgbClr val="151C77"/>
          </a:solidFill>
          <a:ln w="12700">
            <a:noFill/>
            <a:miter lim="800000"/>
            <a:headEnd/>
            <a:tailEnd/>
          </a:ln>
        </p:spPr>
        <p:txBody>
          <a:bodyPr wrap="square">
            <a:spAutoFit/>
          </a:bodyPr>
          <a:lstStyle/>
          <a:p>
            <a:pPr marL="285750" lvl="1" indent="-285750" defTabSz="933450">
              <a:spcBef>
                <a:spcPts val="1200"/>
              </a:spcBef>
              <a:spcAft>
                <a:spcPts val="1200"/>
              </a:spcAft>
              <a:buClr>
                <a:srgbClr val="151C77"/>
              </a:buClr>
              <a:buSzPct val="80000"/>
              <a:buFont typeface="Arial" panose="020B0604020202020204" pitchFamily="34" charset="0"/>
              <a:buChar char="•"/>
            </a:pPr>
            <a:r>
              <a:rPr lang="en-US" sz="1600" b="1" i="1" dirty="0" smtClean="0">
                <a:solidFill>
                  <a:schemeClr val="bg1"/>
                </a:solidFill>
              </a:rPr>
              <a:t>GAPS: (1) Kirkpatrick </a:t>
            </a:r>
            <a:r>
              <a:rPr lang="en-US" sz="1600" b="1" i="1" dirty="0">
                <a:solidFill>
                  <a:schemeClr val="bg1"/>
                </a:solidFill>
              </a:rPr>
              <a:t>Model for evaluating the effectiveness of training programs, </a:t>
            </a:r>
            <a:r>
              <a:rPr lang="en-US" sz="1600" b="1" i="1" dirty="0" smtClean="0">
                <a:solidFill>
                  <a:schemeClr val="bg1"/>
                </a:solidFill>
              </a:rPr>
              <a:t>(2) Learner-centric </a:t>
            </a:r>
            <a:r>
              <a:rPr lang="en-US" sz="1600" b="1" i="1" dirty="0">
                <a:solidFill>
                  <a:schemeClr val="bg1"/>
                </a:solidFill>
              </a:rPr>
              <a:t>eLearning curriculum design, and </a:t>
            </a:r>
            <a:r>
              <a:rPr lang="en-US" sz="1600" b="1" i="1" dirty="0" smtClean="0">
                <a:solidFill>
                  <a:schemeClr val="bg1"/>
                </a:solidFill>
              </a:rPr>
              <a:t>(3) Using </a:t>
            </a:r>
            <a:r>
              <a:rPr lang="en-US" sz="1600" b="1" i="1" dirty="0">
                <a:solidFill>
                  <a:schemeClr val="bg1"/>
                </a:solidFill>
              </a:rPr>
              <a:t>gamification to engage and connect learners with course material</a:t>
            </a:r>
          </a:p>
        </p:txBody>
      </p:sp>
      <p:sp>
        <p:nvSpPr>
          <p:cNvPr id="2" name="TextBox 1">
            <a:extLst>
              <a:ext uri="{FF2B5EF4-FFF2-40B4-BE49-F238E27FC236}">
                <a16:creationId xmlns:a16="http://schemas.microsoft.com/office/drawing/2014/main" id="{55250D71-BA9E-1846-AF75-9378ABBDD44D}"/>
              </a:ext>
            </a:extLst>
          </p:cNvPr>
          <p:cNvSpPr txBox="1"/>
          <p:nvPr/>
        </p:nvSpPr>
        <p:spPr>
          <a:xfrm>
            <a:off x="228256" y="5444183"/>
            <a:ext cx="8796746" cy="307777"/>
          </a:xfrm>
          <a:prstGeom prst="rect">
            <a:avLst/>
          </a:prstGeom>
          <a:solidFill>
            <a:srgbClr val="FFFF00"/>
          </a:solidFill>
          <a:ln>
            <a:solidFill>
              <a:schemeClr val="tx1"/>
            </a:solidFill>
          </a:ln>
        </p:spPr>
        <p:txBody>
          <a:bodyPr wrap="square" rtlCol="0">
            <a:spAutoFit/>
          </a:bodyPr>
          <a:lstStyle/>
          <a:p>
            <a:pPr algn="l"/>
            <a:r>
              <a:rPr lang="en-US" dirty="0"/>
              <a:t>Highlighted = only 3 were unique to a single org; “teaching NAFs” had same answers in different order</a:t>
            </a:r>
          </a:p>
        </p:txBody>
      </p:sp>
    </p:spTree>
    <p:extLst>
      <p:ext uri="{BB962C8B-B14F-4D97-AF65-F5344CB8AC3E}">
        <p14:creationId xmlns:p14="http://schemas.microsoft.com/office/powerpoint/2010/main" val="13475342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DA3C683-2296-B945-9F67-B8CE74366523}"/>
              </a:ext>
            </a:extLst>
          </p:cNvPr>
          <p:cNvSpPr>
            <a:spLocks noGrp="1"/>
          </p:cNvSpPr>
          <p:nvPr>
            <p:ph type="title"/>
          </p:nvPr>
        </p:nvSpPr>
        <p:spPr/>
        <p:txBody>
          <a:bodyPr/>
          <a:lstStyle/>
          <a:p>
            <a:r>
              <a:rPr lang="en-US" sz="4000" dirty="0"/>
              <a:t>Sister-Service Standards for Learning Professionals</a:t>
            </a:r>
          </a:p>
        </p:txBody>
      </p:sp>
      <p:graphicFrame>
        <p:nvGraphicFramePr>
          <p:cNvPr id="2" name="Table 2">
            <a:extLst>
              <a:ext uri="{FF2B5EF4-FFF2-40B4-BE49-F238E27FC236}">
                <a16:creationId xmlns:a16="http://schemas.microsoft.com/office/drawing/2014/main" id="{2A2D26EC-DB75-4349-AFF0-19457106CD9B}"/>
              </a:ext>
            </a:extLst>
          </p:cNvPr>
          <p:cNvGraphicFramePr>
            <a:graphicFrameLocks noGrp="1"/>
          </p:cNvGraphicFramePr>
          <p:nvPr>
            <p:ph idx="1"/>
            <p:extLst>
              <p:ext uri="{D42A27DB-BD31-4B8C-83A1-F6EECF244321}">
                <p14:modId xmlns:p14="http://schemas.microsoft.com/office/powerpoint/2010/main" val="2694096445"/>
              </p:ext>
            </p:extLst>
          </p:nvPr>
        </p:nvGraphicFramePr>
        <p:xfrm>
          <a:off x="531813" y="1482725"/>
          <a:ext cx="11134725" cy="2992120"/>
        </p:xfrm>
        <a:graphic>
          <a:graphicData uri="http://schemas.openxmlformats.org/drawingml/2006/table">
            <a:tbl>
              <a:tblPr firstRow="1" bandRow="1">
                <a:tableStyleId>{912C8C85-51F0-491E-9774-3900AFEF0FD7}</a:tableStyleId>
              </a:tblPr>
              <a:tblGrid>
                <a:gridCol w="2226945">
                  <a:extLst>
                    <a:ext uri="{9D8B030D-6E8A-4147-A177-3AD203B41FA5}">
                      <a16:colId xmlns:a16="http://schemas.microsoft.com/office/drawing/2014/main" val="2811507143"/>
                    </a:ext>
                  </a:extLst>
                </a:gridCol>
                <a:gridCol w="2226945">
                  <a:extLst>
                    <a:ext uri="{9D8B030D-6E8A-4147-A177-3AD203B41FA5}">
                      <a16:colId xmlns:a16="http://schemas.microsoft.com/office/drawing/2014/main" val="527014513"/>
                    </a:ext>
                  </a:extLst>
                </a:gridCol>
                <a:gridCol w="2226945">
                  <a:extLst>
                    <a:ext uri="{9D8B030D-6E8A-4147-A177-3AD203B41FA5}">
                      <a16:colId xmlns:a16="http://schemas.microsoft.com/office/drawing/2014/main" val="2824861136"/>
                    </a:ext>
                  </a:extLst>
                </a:gridCol>
                <a:gridCol w="2226945">
                  <a:extLst>
                    <a:ext uri="{9D8B030D-6E8A-4147-A177-3AD203B41FA5}">
                      <a16:colId xmlns:a16="http://schemas.microsoft.com/office/drawing/2014/main" val="1913476520"/>
                    </a:ext>
                  </a:extLst>
                </a:gridCol>
                <a:gridCol w="2226945">
                  <a:extLst>
                    <a:ext uri="{9D8B030D-6E8A-4147-A177-3AD203B41FA5}">
                      <a16:colId xmlns:a16="http://schemas.microsoft.com/office/drawing/2014/main" val="3232415320"/>
                    </a:ext>
                  </a:extLst>
                </a:gridCol>
              </a:tblGrid>
              <a:tr h="370840">
                <a:tc>
                  <a:txBody>
                    <a:bodyPr/>
                    <a:lstStyle/>
                    <a:p>
                      <a:endParaRPr lang="en-US" dirty="0"/>
                    </a:p>
                  </a:txBody>
                  <a:tcPr/>
                </a:tc>
                <a:tc>
                  <a:txBody>
                    <a:bodyPr/>
                    <a:lstStyle/>
                    <a:p>
                      <a:pPr indent="0" algn="ctr"/>
                      <a:r>
                        <a:rPr lang="en-AU" sz="1800" kern="0" dirty="0">
                          <a:effectLst/>
                        </a:rPr>
                        <a:t>U.S. Navy</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0" algn="ctr"/>
                      <a:r>
                        <a:rPr lang="en-AU" sz="1800" kern="0">
                          <a:effectLst/>
                        </a:rPr>
                        <a:t>U.S. Marine Corps</a:t>
                      </a:r>
                      <a:endParaRPr lang="en-US"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0" algn="ctr"/>
                      <a:r>
                        <a:rPr lang="en-AU" sz="1800" kern="0">
                          <a:effectLst/>
                        </a:rPr>
                        <a:t>U.S. Army</a:t>
                      </a:r>
                      <a:endParaRPr lang="en-US" sz="18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indent="0" algn="ctr"/>
                      <a:r>
                        <a:rPr lang="en-AU" sz="1800" kern="0" dirty="0">
                          <a:effectLst/>
                        </a:rPr>
                        <a:t>U.S. Coast Guard</a:t>
                      </a:r>
                      <a:endParaRPr lang="en-US" sz="18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483746239"/>
                  </a:ext>
                </a:extLst>
              </a:tr>
              <a:tr h="370840">
                <a:tc>
                  <a:txBody>
                    <a:bodyPr/>
                    <a:lstStyle/>
                    <a:p>
                      <a:r>
                        <a:rPr lang="en-US" sz="1600" dirty="0"/>
                        <a:t>Instructors/</a:t>
                      </a:r>
                    </a:p>
                    <a:p>
                      <a:r>
                        <a:rPr lang="en-US" sz="1600" dirty="0"/>
                        <a:t>Instructional Designers</a:t>
                      </a:r>
                      <a:endParaRPr lang="en-US" sz="1600" b="1" dirty="0"/>
                    </a:p>
                  </a:txBody>
                  <a:tcPr anchor="ctr"/>
                </a:tc>
                <a:tc>
                  <a:txBody>
                    <a:bodyPr/>
                    <a:lstStyle/>
                    <a:p>
                      <a:pPr marL="180975" indent="-180975">
                        <a:buFont typeface="Arial" panose="020B0604020202020204" pitchFamily="34" charset="0"/>
                        <a:buChar char="•"/>
                        <a:tabLst/>
                      </a:pPr>
                      <a:r>
                        <a:rPr lang="en-US" sz="1600" dirty="0"/>
                        <a:t>Adopted standards</a:t>
                      </a:r>
                    </a:p>
                    <a:p>
                      <a:pPr marL="180975" indent="-180975">
                        <a:buFont typeface="Arial" panose="020B0604020202020204" pitchFamily="34" charset="0"/>
                        <a:buChar char="•"/>
                        <a:tabLst/>
                      </a:pPr>
                      <a:r>
                        <a:rPr lang="en-US" sz="1600" dirty="0"/>
                        <a:t>Maintain SME</a:t>
                      </a:r>
                    </a:p>
                    <a:p>
                      <a:pPr marL="180975" indent="-180975">
                        <a:buFont typeface="Arial" panose="020B0604020202020204" pitchFamily="34" charset="0"/>
                        <a:buChar char="•"/>
                        <a:tabLst/>
                      </a:pPr>
                      <a:r>
                        <a:rPr lang="en-US" sz="1600" dirty="0"/>
                        <a:t>Prep course</a:t>
                      </a:r>
                    </a:p>
                    <a:p>
                      <a:pPr marL="180975" indent="-180975">
                        <a:buFont typeface="Arial" panose="020B0604020202020204" pitchFamily="34" charset="0"/>
                        <a:buChar char="•"/>
                        <a:tabLst/>
                      </a:pPr>
                      <a:r>
                        <a:rPr lang="en-US" sz="1600" dirty="0"/>
                        <a:t>Demonstrate techniques</a:t>
                      </a:r>
                      <a:endParaRPr lang="en-US" sz="1600" b="1" dirty="0"/>
                    </a:p>
                  </a:txBody>
                  <a:tcPr/>
                </a:tc>
                <a:tc>
                  <a:txBody>
                    <a:bodyPr/>
                    <a:lstStyle/>
                    <a:p>
                      <a:pPr marL="180975" indent="-180975">
                        <a:buFont typeface="Arial" panose="020B0604020202020204" pitchFamily="34" charset="0"/>
                        <a:buChar char="•"/>
                        <a:tabLst/>
                      </a:pPr>
                      <a:r>
                        <a:rPr lang="en-US" sz="1600" dirty="0"/>
                        <a:t>Maintain</a:t>
                      </a:r>
                      <a:r>
                        <a:rPr lang="en-US" sz="1600" baseline="0" dirty="0"/>
                        <a:t> SME</a:t>
                      </a:r>
                    </a:p>
                    <a:p>
                      <a:pPr marL="180975" indent="-180975">
                        <a:buFont typeface="Arial" panose="020B0604020202020204" pitchFamily="34" charset="0"/>
                        <a:buChar char="•"/>
                        <a:tabLst/>
                      </a:pPr>
                      <a:r>
                        <a:rPr lang="en-US" sz="1600" baseline="0" dirty="0"/>
                        <a:t>Community of Practice</a:t>
                      </a:r>
                    </a:p>
                    <a:p>
                      <a:pPr marL="0" indent="0">
                        <a:buFont typeface="Arial" panose="020B0604020202020204" pitchFamily="34" charset="0"/>
                        <a:buNone/>
                        <a:tabLst/>
                      </a:pPr>
                      <a:endParaRPr lang="en-US" sz="1600" dirty="0"/>
                    </a:p>
                    <a:p>
                      <a:endParaRPr lang="en-US" sz="1600" b="1" dirty="0"/>
                    </a:p>
                  </a:txBody>
                  <a:tcPr/>
                </a:tc>
                <a:tc>
                  <a:txBody>
                    <a:bodyPr/>
                    <a:lstStyle/>
                    <a:p>
                      <a:pPr marL="180975" indent="-180975">
                        <a:buFont typeface="Arial" panose="020B0604020202020204" pitchFamily="34" charset="0"/>
                        <a:buChar char="•"/>
                        <a:tabLst/>
                      </a:pPr>
                      <a:r>
                        <a:rPr lang="en-US" sz="1600" dirty="0"/>
                        <a:t>Adopted</a:t>
                      </a:r>
                      <a:r>
                        <a:rPr lang="en-US" sz="1600" baseline="0" dirty="0"/>
                        <a:t> IBSTPI </a:t>
                      </a:r>
                      <a:endParaRPr lang="en-US" sz="1600" b="1" dirty="0"/>
                    </a:p>
                  </a:txBody>
                  <a:tcPr/>
                </a:tc>
                <a:tc>
                  <a:txBody>
                    <a:bodyPr/>
                    <a:lstStyle/>
                    <a:p>
                      <a:pPr marL="180975" indent="-180975">
                        <a:buFont typeface="Arial" panose="020B0604020202020204" pitchFamily="34" charset="0"/>
                        <a:buChar char="•"/>
                        <a:tabLst/>
                      </a:pPr>
                      <a:r>
                        <a:rPr lang="en-US" sz="1600" dirty="0"/>
                        <a:t>Adopted</a:t>
                      </a:r>
                      <a:r>
                        <a:rPr lang="en-US" sz="1600" baseline="0" dirty="0"/>
                        <a:t> IBSTPI</a:t>
                      </a:r>
                      <a:endParaRPr lang="en-US" sz="1600" b="1" baseline="0" dirty="0"/>
                    </a:p>
                  </a:txBody>
                  <a:tcPr/>
                </a:tc>
                <a:extLst>
                  <a:ext uri="{0D108BD9-81ED-4DB2-BD59-A6C34878D82A}">
                    <a16:rowId xmlns:a16="http://schemas.microsoft.com/office/drawing/2014/main" val="3552638305"/>
                  </a:ext>
                </a:extLst>
              </a:tr>
              <a:tr h="370840">
                <a:tc>
                  <a:txBody>
                    <a:bodyPr/>
                    <a:lstStyle/>
                    <a:p>
                      <a:r>
                        <a:rPr lang="en-US" sz="1600" dirty="0"/>
                        <a:t>Developer/Writer</a:t>
                      </a:r>
                      <a:r>
                        <a:rPr lang="en-US" sz="1600" baseline="0" dirty="0"/>
                        <a:t> Competencies</a:t>
                      </a:r>
                      <a:endParaRPr lang="en-US" sz="1600" b="1" dirty="0"/>
                    </a:p>
                  </a:txBody>
                  <a:tcPr anchor="ctr"/>
                </a:tc>
                <a:tc>
                  <a:txBody>
                    <a:bodyPr/>
                    <a:lstStyle/>
                    <a:p>
                      <a:pPr marL="180975" indent="-180975">
                        <a:buFont typeface="Arial" panose="020B0604020202020204" pitchFamily="34" charset="0"/>
                        <a:buChar char="•"/>
                        <a:tabLst/>
                      </a:pPr>
                      <a:r>
                        <a:rPr lang="en-US" sz="1600" dirty="0"/>
                        <a:t>Maintain SME</a:t>
                      </a:r>
                    </a:p>
                    <a:p>
                      <a:pPr marL="180975" indent="-180975">
                        <a:buFont typeface="Arial" panose="020B0604020202020204" pitchFamily="34" charset="0"/>
                        <a:buChar char="•"/>
                        <a:tabLst/>
                      </a:pPr>
                      <a:r>
                        <a:rPr lang="en-US" sz="1600" dirty="0"/>
                        <a:t>Prep course</a:t>
                      </a:r>
                    </a:p>
                    <a:p>
                      <a:pPr marL="180975" indent="-180975">
                        <a:buFont typeface="Arial" panose="020B0604020202020204" pitchFamily="34" charset="0"/>
                        <a:buChar char="•"/>
                        <a:tabLst/>
                      </a:pPr>
                      <a:r>
                        <a:rPr lang="en-US" sz="1600" dirty="0"/>
                        <a:t>Demonstrate techniques</a:t>
                      </a:r>
                    </a:p>
                    <a:p>
                      <a:pPr marL="180975" indent="-180975">
                        <a:buFont typeface="Arial" panose="020B0604020202020204" pitchFamily="34" charset="0"/>
                        <a:buChar char="•"/>
                        <a:tabLst/>
                      </a:pPr>
                      <a:endParaRPr lang="en-US" sz="1600" b="1" dirty="0"/>
                    </a:p>
                  </a:txBody>
                  <a:tcPr/>
                </a:tc>
                <a:tc>
                  <a:txBody>
                    <a:bodyPr/>
                    <a:lstStyle/>
                    <a:p>
                      <a:pPr marL="180975" indent="-180975">
                        <a:buFont typeface="Arial" panose="020B0604020202020204" pitchFamily="34" charset="0"/>
                        <a:buChar char="•"/>
                        <a:tabLst/>
                      </a:pPr>
                      <a:r>
                        <a:rPr lang="en-US" sz="1600" dirty="0"/>
                        <a:t>Maintain</a:t>
                      </a:r>
                      <a:r>
                        <a:rPr lang="en-US" sz="1600" baseline="0" dirty="0"/>
                        <a:t> SME</a:t>
                      </a:r>
                    </a:p>
                    <a:p>
                      <a:pPr marL="180975" indent="-180975">
                        <a:buFont typeface="Arial" panose="020B0604020202020204" pitchFamily="34" charset="0"/>
                        <a:buChar char="•"/>
                        <a:tabLst/>
                      </a:pPr>
                      <a:r>
                        <a:rPr lang="en-US" sz="1600" baseline="0" dirty="0"/>
                        <a:t>Community of Practice</a:t>
                      </a:r>
                    </a:p>
                    <a:p>
                      <a:endParaRPr lang="en-US" sz="1600" b="1" dirty="0"/>
                    </a:p>
                  </a:txBody>
                  <a:tcPr/>
                </a:tc>
                <a:tc>
                  <a:txBody>
                    <a:bodyPr/>
                    <a:lstStyle/>
                    <a:p>
                      <a:pPr marL="180975" indent="-180975">
                        <a:buFont typeface="Arial" panose="020B0604020202020204" pitchFamily="34" charset="0"/>
                        <a:buChar char="•"/>
                        <a:tabLst/>
                      </a:pPr>
                      <a:r>
                        <a:rPr lang="en-US" sz="1600" dirty="0"/>
                        <a:t>Developer</a:t>
                      </a:r>
                      <a:r>
                        <a:rPr lang="en-US" sz="1600" baseline="0" dirty="0"/>
                        <a:t> Toolbox (TED-T)</a:t>
                      </a:r>
                      <a:endParaRPr lang="en-US" sz="1600" b="1" dirty="0"/>
                    </a:p>
                  </a:txBody>
                  <a:tcPr/>
                </a:tc>
                <a:tc>
                  <a:txBody>
                    <a:bodyPr/>
                    <a:lstStyle/>
                    <a:p>
                      <a:pPr marL="180975" marR="0" lvl="0" indent="-1809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baseline="0" dirty="0"/>
                        <a:t>Adopted </a:t>
                      </a:r>
                      <a:r>
                        <a:rPr lang="en-US" sz="1600" baseline="0" dirty="0" smtClean="0"/>
                        <a:t>Certified Performance Technologist (CPT) designation </a:t>
                      </a:r>
                      <a:endParaRPr lang="en-US" sz="1600" dirty="0"/>
                    </a:p>
                    <a:p>
                      <a:pPr marL="180975" indent="-180975">
                        <a:buFont typeface="Arial" panose="020B0604020202020204" pitchFamily="34" charset="0"/>
                        <a:buChar char="•"/>
                        <a:tabLst/>
                      </a:pPr>
                      <a:endParaRPr lang="en-US" sz="1600" b="1" dirty="0"/>
                    </a:p>
                  </a:txBody>
                  <a:tcPr/>
                </a:tc>
                <a:extLst>
                  <a:ext uri="{0D108BD9-81ED-4DB2-BD59-A6C34878D82A}">
                    <a16:rowId xmlns:a16="http://schemas.microsoft.com/office/drawing/2014/main" val="2899301659"/>
                  </a:ext>
                </a:extLst>
              </a:tr>
            </a:tbl>
          </a:graphicData>
        </a:graphic>
      </p:graphicFrame>
      <p:sp>
        <p:nvSpPr>
          <p:cNvPr id="4" name="Slide Number Placeholder 3">
            <a:extLst>
              <a:ext uri="{FF2B5EF4-FFF2-40B4-BE49-F238E27FC236}">
                <a16:creationId xmlns:a16="http://schemas.microsoft.com/office/drawing/2014/main" id="{EC566BAA-6E63-D245-9A84-F22BE751B24F}"/>
              </a:ext>
            </a:extLst>
          </p:cNvPr>
          <p:cNvSpPr>
            <a:spLocks noGrp="1"/>
          </p:cNvSpPr>
          <p:nvPr>
            <p:ph type="sldNum" sz="quarter" idx="11"/>
          </p:nvPr>
        </p:nvSpPr>
        <p:spPr/>
        <p:txBody>
          <a:bodyPr/>
          <a:lstStyle/>
          <a:p>
            <a:pPr>
              <a:defRPr/>
            </a:pPr>
            <a:fld id="{F7BA7DEE-4053-49FB-BB30-BA43EFB47BB9}" type="slidenum">
              <a:rPr lang="en-US" smtClean="0"/>
              <a:pPr>
                <a:defRPr/>
              </a:pPr>
              <a:t>11</a:t>
            </a:fld>
            <a:endParaRPr lang="en-US" dirty="0">
              <a:solidFill>
                <a:schemeClr val="bg2"/>
              </a:solidFill>
            </a:endParaRPr>
          </a:p>
        </p:txBody>
      </p:sp>
      <p:sp>
        <p:nvSpPr>
          <p:cNvPr id="8" name="Text Placeholder 7">
            <a:extLst>
              <a:ext uri="{FF2B5EF4-FFF2-40B4-BE49-F238E27FC236}">
                <a16:creationId xmlns:a16="http://schemas.microsoft.com/office/drawing/2014/main" id="{BFEB81C5-3B39-BF46-8CC6-D677B487E904}"/>
              </a:ext>
            </a:extLst>
          </p:cNvPr>
          <p:cNvSpPr>
            <a:spLocks noGrp="1"/>
          </p:cNvSpPr>
          <p:nvPr>
            <p:ph type="body" sz="quarter" idx="10"/>
          </p:nvPr>
        </p:nvSpPr>
        <p:spPr/>
        <p:txBody>
          <a:bodyPr/>
          <a:lstStyle/>
          <a:p>
            <a:endParaRPr lang="en-US"/>
          </a:p>
        </p:txBody>
      </p:sp>
      <p:sp>
        <p:nvSpPr>
          <p:cNvPr id="3" name="TextBox 2"/>
          <p:cNvSpPr txBox="1"/>
          <p:nvPr/>
        </p:nvSpPr>
        <p:spPr>
          <a:xfrm>
            <a:off x="4618118" y="4474845"/>
            <a:ext cx="7221592" cy="307777"/>
          </a:xfrm>
          <a:prstGeom prst="rect">
            <a:avLst/>
          </a:prstGeom>
          <a:noFill/>
        </p:spPr>
        <p:txBody>
          <a:bodyPr wrap="none" rtlCol="0">
            <a:spAutoFit/>
          </a:bodyPr>
          <a:lstStyle/>
          <a:p>
            <a:pPr algn="l"/>
            <a:r>
              <a:rPr lang="en-US" b="1" dirty="0" err="1" smtClean="0"/>
              <a:t>ibstpi</a:t>
            </a:r>
            <a:r>
              <a:rPr lang="en-US" b="1" dirty="0" smtClean="0"/>
              <a:t>: </a:t>
            </a:r>
            <a:r>
              <a:rPr lang="en-US" b="1" dirty="0"/>
              <a:t>International Board of Standards for Training, Performance, and Instruction </a:t>
            </a:r>
            <a:endParaRPr lang="en-US" b="1" dirty="0"/>
          </a:p>
        </p:txBody>
      </p:sp>
    </p:spTree>
    <p:extLst>
      <p:ext uri="{BB962C8B-B14F-4D97-AF65-F5344CB8AC3E}">
        <p14:creationId xmlns:p14="http://schemas.microsoft.com/office/powerpoint/2010/main" val="1206254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gaps &amp; BARRIERS</a:t>
            </a:r>
          </a:p>
        </p:txBody>
      </p:sp>
      <p:sp>
        <p:nvSpPr>
          <p:cNvPr id="4" name="Slide Number Placeholder 3"/>
          <p:cNvSpPr>
            <a:spLocks noGrp="1"/>
          </p:cNvSpPr>
          <p:nvPr>
            <p:ph type="sldNum" sz="quarter" idx="11"/>
          </p:nvPr>
        </p:nvSpPr>
        <p:spPr/>
        <p:txBody>
          <a:bodyPr/>
          <a:lstStyle/>
          <a:p>
            <a:pPr>
              <a:defRPr/>
            </a:pPr>
            <a:fld id="{F7BA7DEE-4053-49FB-BB30-BA43EFB47BB9}" type="slidenum">
              <a:rPr lang="en-US" smtClean="0"/>
              <a:pPr>
                <a:defRPr/>
              </a:pPr>
              <a:t>12</a:t>
            </a:fld>
            <a:endParaRPr lang="en-US" dirty="0">
              <a:solidFill>
                <a:schemeClr val="bg2"/>
              </a:solidFill>
            </a:endParaRPr>
          </a:p>
        </p:txBody>
      </p:sp>
      <p:sp>
        <p:nvSpPr>
          <p:cNvPr id="7" name="Text Box 4"/>
          <p:cNvSpPr txBox="1">
            <a:spLocks noChangeArrowheads="1"/>
          </p:cNvSpPr>
          <p:nvPr/>
        </p:nvSpPr>
        <p:spPr bwMode="gray">
          <a:xfrm>
            <a:off x="587667" y="5359999"/>
            <a:ext cx="11135200" cy="1015663"/>
          </a:xfrm>
          <a:prstGeom prst="rect">
            <a:avLst/>
          </a:prstGeom>
          <a:solidFill>
            <a:srgbClr val="151C77"/>
          </a:solidFill>
          <a:ln w="12700">
            <a:noFill/>
            <a:miter lim="800000"/>
            <a:headEnd/>
            <a:tailEnd/>
          </a:ln>
        </p:spPr>
        <p:txBody>
          <a:bodyPr wrap="square">
            <a:spAutoFit/>
          </a:bodyPr>
          <a:lstStyle/>
          <a:p>
            <a:pPr marL="0" lvl="1" defTabSz="933450">
              <a:spcBef>
                <a:spcPts val="1200"/>
              </a:spcBef>
              <a:spcAft>
                <a:spcPts val="1200"/>
              </a:spcAft>
              <a:buClr>
                <a:srgbClr val="151C77"/>
              </a:buClr>
              <a:buSzPct val="80000"/>
            </a:pPr>
            <a:r>
              <a:rPr lang="en-US" sz="2000" b="1" i="1" dirty="0">
                <a:solidFill>
                  <a:schemeClr val="bg1"/>
                </a:solidFill>
              </a:rPr>
              <a:t>Due to the low response rate from non-2AF units, the gaps identified in the survey cannot be quantifiably generalized to the entire Command.  Additional study would be required to validate these gaps in AU and 19 AF.</a:t>
            </a:r>
          </a:p>
        </p:txBody>
      </p:sp>
    </p:spTree>
    <p:extLst>
      <p:ext uri="{BB962C8B-B14F-4D97-AF65-F5344CB8AC3E}">
        <p14:creationId xmlns:p14="http://schemas.microsoft.com/office/powerpoint/2010/main" val="27322424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Gaps</a:t>
            </a:r>
          </a:p>
        </p:txBody>
      </p:sp>
      <p:sp>
        <p:nvSpPr>
          <p:cNvPr id="3" name="Content Placeholder 2"/>
          <p:cNvSpPr>
            <a:spLocks noGrp="1"/>
          </p:cNvSpPr>
          <p:nvPr>
            <p:ph idx="1"/>
          </p:nvPr>
        </p:nvSpPr>
        <p:spPr>
          <a:xfrm>
            <a:off x="531284" y="1481960"/>
            <a:ext cx="11155500" cy="4846320"/>
          </a:xfrm>
        </p:spPr>
        <p:txBody>
          <a:bodyPr/>
          <a:lstStyle/>
          <a:p>
            <a:r>
              <a:rPr lang="en-US" dirty="0"/>
              <a:t>Gap #1: Common definition of learner-centric approach</a:t>
            </a:r>
          </a:p>
          <a:p>
            <a:endParaRPr lang="en-US" dirty="0"/>
          </a:p>
          <a:p>
            <a:r>
              <a:rPr lang="en-US" dirty="0"/>
              <a:t>Gap #2: Role-based framework of Learning Professional core competencies</a:t>
            </a:r>
          </a:p>
          <a:p>
            <a:endParaRPr lang="en-US" dirty="0"/>
          </a:p>
          <a:p>
            <a:r>
              <a:rPr lang="en-US" dirty="0"/>
              <a:t>Gap #3: Consistent and/or integrated approach, where appropriate, to training and developing AETC learning professionals</a:t>
            </a:r>
          </a:p>
          <a:p>
            <a:endParaRPr lang="en-US" dirty="0"/>
          </a:p>
          <a:p>
            <a:r>
              <a:rPr lang="en-US" dirty="0"/>
              <a:t>Gap #4: Continuing Professional Education opportunities</a:t>
            </a:r>
          </a:p>
          <a:p>
            <a:pPr marL="0" indent="0">
              <a:buNone/>
            </a:pPr>
            <a:endParaRPr lang="en-US" dirty="0"/>
          </a:p>
        </p:txBody>
      </p:sp>
      <p:sp>
        <p:nvSpPr>
          <p:cNvPr id="4" name="Slide Number Placeholder 3"/>
          <p:cNvSpPr>
            <a:spLocks noGrp="1"/>
          </p:cNvSpPr>
          <p:nvPr>
            <p:ph type="sldNum" sz="quarter" idx="11"/>
          </p:nvPr>
        </p:nvSpPr>
        <p:spPr/>
        <p:txBody>
          <a:bodyPr/>
          <a:lstStyle/>
          <a:p>
            <a:pPr>
              <a:defRPr/>
            </a:pPr>
            <a:fld id="{69C17AB5-B819-46BB-A3AE-66164B74CD74}" type="slidenum">
              <a:rPr lang="en-US" smtClean="0"/>
              <a:pPr>
                <a:defRPr/>
              </a:pPr>
              <a:t>13</a:t>
            </a:fld>
            <a:endParaRPr lang="en-US" dirty="0">
              <a:solidFill>
                <a:schemeClr val="bg2"/>
              </a:solidFill>
            </a:endParaRPr>
          </a:p>
        </p:txBody>
      </p:sp>
      <p:sp>
        <p:nvSpPr>
          <p:cNvPr id="7" name="Text Placeholder 6">
            <a:extLst>
              <a:ext uri="{FF2B5EF4-FFF2-40B4-BE49-F238E27FC236}">
                <a16:creationId xmlns:a16="http://schemas.microsoft.com/office/drawing/2014/main" id="{6E33A870-283B-4B4F-B22F-5A9DDCF4DD4A}"/>
              </a:ext>
            </a:extLst>
          </p:cNvPr>
          <p:cNvSpPr>
            <a:spLocks noGrp="1"/>
          </p:cNvSpPr>
          <p:nvPr>
            <p:ph type="body" sz="quarter" idx="10"/>
          </p:nvPr>
        </p:nvSpPr>
        <p:spPr/>
        <p:txBody>
          <a:bodyPr/>
          <a:lstStyle/>
          <a:p>
            <a:endParaRPr lang="en-US"/>
          </a:p>
        </p:txBody>
      </p:sp>
    </p:spTree>
    <p:extLst>
      <p:ext uri="{BB962C8B-B14F-4D97-AF65-F5344CB8AC3E}">
        <p14:creationId xmlns:p14="http://schemas.microsoft.com/office/powerpoint/2010/main" val="42189343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Gaps</a:t>
            </a:r>
          </a:p>
        </p:txBody>
      </p:sp>
      <p:sp>
        <p:nvSpPr>
          <p:cNvPr id="3" name="Content Placeholder 2"/>
          <p:cNvSpPr>
            <a:spLocks noGrp="1"/>
          </p:cNvSpPr>
          <p:nvPr>
            <p:ph idx="1"/>
          </p:nvPr>
        </p:nvSpPr>
        <p:spPr/>
        <p:txBody>
          <a:bodyPr/>
          <a:lstStyle/>
          <a:p>
            <a:r>
              <a:rPr lang="en-US" dirty="0"/>
              <a:t>Gap #5: Training and support to integrate educational technologies</a:t>
            </a:r>
          </a:p>
          <a:p>
            <a:endParaRPr lang="en-US" dirty="0"/>
          </a:p>
          <a:p>
            <a:r>
              <a:rPr lang="en-US" dirty="0"/>
              <a:t>Gap #6: Single source of information for Learning Professional development and/or upskilling opportunities</a:t>
            </a:r>
          </a:p>
          <a:p>
            <a:endParaRPr lang="en-US" dirty="0"/>
          </a:p>
          <a:p>
            <a:r>
              <a:rPr lang="en-US" dirty="0"/>
              <a:t>Gap #7 (*): Top 3 Foundational Competency gaps: Fostering Innovation, Strategic Thinking, and Change </a:t>
            </a:r>
            <a:r>
              <a:rPr lang="en-US" dirty="0" err="1"/>
              <a:t>Mgmt</a:t>
            </a:r>
            <a:endParaRPr lang="en-US" dirty="0"/>
          </a:p>
          <a:p>
            <a:endParaRPr lang="en-US" dirty="0"/>
          </a:p>
          <a:p>
            <a:r>
              <a:rPr lang="en-US" dirty="0"/>
              <a:t>Gap #8 (*): Top 3 learner-centric competency gaps: Kirkpatrick Model for evaluating training, learner-centric eLearning curriculum design, and using gamification to engage and connect learners with course material</a:t>
            </a:r>
          </a:p>
          <a:p>
            <a:pPr marL="0" indent="0">
              <a:buNone/>
            </a:pPr>
            <a:endParaRPr lang="en-US" dirty="0"/>
          </a:p>
        </p:txBody>
      </p:sp>
      <p:sp>
        <p:nvSpPr>
          <p:cNvPr id="4" name="Slide Number Placeholder 3"/>
          <p:cNvSpPr>
            <a:spLocks noGrp="1"/>
          </p:cNvSpPr>
          <p:nvPr>
            <p:ph type="sldNum" sz="quarter" idx="11"/>
          </p:nvPr>
        </p:nvSpPr>
        <p:spPr/>
        <p:txBody>
          <a:bodyPr/>
          <a:lstStyle/>
          <a:p>
            <a:pPr>
              <a:defRPr/>
            </a:pPr>
            <a:fld id="{69C17AB5-B819-46BB-A3AE-66164B74CD74}" type="slidenum">
              <a:rPr lang="en-US" smtClean="0"/>
              <a:pPr>
                <a:defRPr/>
              </a:pPr>
              <a:t>14</a:t>
            </a:fld>
            <a:endParaRPr lang="en-US" dirty="0">
              <a:solidFill>
                <a:schemeClr val="bg2"/>
              </a:solidFill>
            </a:endParaRPr>
          </a:p>
        </p:txBody>
      </p:sp>
      <p:sp>
        <p:nvSpPr>
          <p:cNvPr id="7" name="Text Placeholder 6">
            <a:extLst>
              <a:ext uri="{FF2B5EF4-FFF2-40B4-BE49-F238E27FC236}">
                <a16:creationId xmlns:a16="http://schemas.microsoft.com/office/drawing/2014/main" id="{6024A8D1-D1F3-B342-AD75-41375CBC5F29}"/>
              </a:ext>
            </a:extLst>
          </p:cNvPr>
          <p:cNvSpPr>
            <a:spLocks noGrp="1"/>
          </p:cNvSpPr>
          <p:nvPr>
            <p:ph type="body" sz="quarter" idx="10"/>
          </p:nvPr>
        </p:nvSpPr>
        <p:spPr/>
        <p:txBody>
          <a:bodyPr/>
          <a:lstStyle/>
          <a:p>
            <a:endParaRPr lang="en-US"/>
          </a:p>
        </p:txBody>
      </p:sp>
      <p:sp>
        <p:nvSpPr>
          <p:cNvPr id="8" name="TextBox 7">
            <a:extLst>
              <a:ext uri="{FF2B5EF4-FFF2-40B4-BE49-F238E27FC236}">
                <a16:creationId xmlns:a16="http://schemas.microsoft.com/office/drawing/2014/main" id="{E5AF02CA-A976-CA40-8A9A-1EC5BF1EAB6B}"/>
              </a:ext>
            </a:extLst>
          </p:cNvPr>
          <p:cNvSpPr txBox="1"/>
          <p:nvPr/>
        </p:nvSpPr>
        <p:spPr>
          <a:xfrm>
            <a:off x="-1" y="6033670"/>
            <a:ext cx="7384093" cy="338554"/>
          </a:xfrm>
          <a:prstGeom prst="rect">
            <a:avLst/>
          </a:prstGeom>
          <a:noFill/>
        </p:spPr>
        <p:txBody>
          <a:bodyPr wrap="square" rtlCol="0">
            <a:spAutoFit/>
          </a:bodyPr>
          <a:lstStyle/>
          <a:p>
            <a:pPr algn="l"/>
            <a:r>
              <a:rPr lang="en-US" sz="1600" b="1" dirty="0"/>
              <a:t>(*) Gap based on survey data only; may not generalize beyond 2 AF</a:t>
            </a:r>
          </a:p>
        </p:txBody>
      </p:sp>
    </p:spTree>
    <p:extLst>
      <p:ext uri="{BB962C8B-B14F-4D97-AF65-F5344CB8AC3E}">
        <p14:creationId xmlns:p14="http://schemas.microsoft.com/office/powerpoint/2010/main" val="18308966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Barriers</a:t>
            </a:r>
          </a:p>
        </p:txBody>
      </p:sp>
      <p:sp>
        <p:nvSpPr>
          <p:cNvPr id="3" name="Content Placeholder 2"/>
          <p:cNvSpPr>
            <a:spLocks noGrp="1"/>
          </p:cNvSpPr>
          <p:nvPr>
            <p:ph idx="1"/>
          </p:nvPr>
        </p:nvSpPr>
        <p:spPr/>
        <p:txBody>
          <a:bodyPr/>
          <a:lstStyle/>
          <a:p>
            <a:r>
              <a:rPr lang="en-US" dirty="0"/>
              <a:t>Barrier #1 (*): Most significant barriers to integrating/using educational technology: Availability, internet service (AFNet), and training</a:t>
            </a:r>
          </a:p>
          <a:p>
            <a:endParaRPr lang="en-US" dirty="0"/>
          </a:p>
          <a:p>
            <a:r>
              <a:rPr lang="en-US" dirty="0"/>
              <a:t>Barrier #2 (*): Most significant barriers to Learning Professionals’ ongoing development: Unaware of opportunities, and time</a:t>
            </a:r>
          </a:p>
        </p:txBody>
      </p:sp>
      <p:sp>
        <p:nvSpPr>
          <p:cNvPr id="4" name="Slide Number Placeholder 3"/>
          <p:cNvSpPr>
            <a:spLocks noGrp="1"/>
          </p:cNvSpPr>
          <p:nvPr>
            <p:ph type="sldNum" sz="quarter" idx="11"/>
          </p:nvPr>
        </p:nvSpPr>
        <p:spPr/>
        <p:txBody>
          <a:bodyPr/>
          <a:lstStyle/>
          <a:p>
            <a:pPr>
              <a:defRPr/>
            </a:pPr>
            <a:fld id="{69C17AB5-B819-46BB-A3AE-66164B74CD74}" type="slidenum">
              <a:rPr lang="en-US" smtClean="0"/>
              <a:pPr>
                <a:defRPr/>
              </a:pPr>
              <a:t>15</a:t>
            </a:fld>
            <a:endParaRPr lang="en-US" dirty="0">
              <a:solidFill>
                <a:schemeClr val="bg2"/>
              </a:solidFill>
            </a:endParaRPr>
          </a:p>
        </p:txBody>
      </p:sp>
      <p:sp>
        <p:nvSpPr>
          <p:cNvPr id="7" name="TextBox 6">
            <a:extLst>
              <a:ext uri="{FF2B5EF4-FFF2-40B4-BE49-F238E27FC236}">
                <a16:creationId xmlns:a16="http://schemas.microsoft.com/office/drawing/2014/main" id="{DFB363A6-994D-1945-98E5-AE2055964FFC}"/>
              </a:ext>
            </a:extLst>
          </p:cNvPr>
          <p:cNvSpPr txBox="1"/>
          <p:nvPr/>
        </p:nvSpPr>
        <p:spPr>
          <a:xfrm>
            <a:off x="-1" y="6033670"/>
            <a:ext cx="7384093" cy="338554"/>
          </a:xfrm>
          <a:prstGeom prst="rect">
            <a:avLst/>
          </a:prstGeom>
          <a:noFill/>
        </p:spPr>
        <p:txBody>
          <a:bodyPr wrap="square" rtlCol="0">
            <a:spAutoFit/>
          </a:bodyPr>
          <a:lstStyle/>
          <a:p>
            <a:pPr algn="l"/>
            <a:r>
              <a:rPr lang="en-US" sz="1600" b="1" dirty="0"/>
              <a:t>(*) Based on survey data only; may not generalize beyond 2 AF</a:t>
            </a:r>
          </a:p>
        </p:txBody>
      </p:sp>
      <p:sp>
        <p:nvSpPr>
          <p:cNvPr id="6" name="Text Placeholder 5">
            <a:extLst>
              <a:ext uri="{FF2B5EF4-FFF2-40B4-BE49-F238E27FC236}">
                <a16:creationId xmlns:a16="http://schemas.microsoft.com/office/drawing/2014/main" id="{9B129BA9-7ECF-0045-A54E-3776DC5521BD}"/>
              </a:ext>
            </a:extLst>
          </p:cNvPr>
          <p:cNvSpPr>
            <a:spLocks noGrp="1"/>
          </p:cNvSpPr>
          <p:nvPr>
            <p:ph type="body" sz="quarter" idx="10"/>
          </p:nvPr>
        </p:nvSpPr>
        <p:spPr/>
        <p:txBody>
          <a:bodyPr/>
          <a:lstStyle/>
          <a:p>
            <a:endParaRPr lang="en-US"/>
          </a:p>
        </p:txBody>
      </p:sp>
    </p:spTree>
    <p:extLst>
      <p:ext uri="{BB962C8B-B14F-4D97-AF65-F5344CB8AC3E}">
        <p14:creationId xmlns:p14="http://schemas.microsoft.com/office/powerpoint/2010/main" val="4812882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RECOMMENDATIONS</a:t>
            </a:r>
          </a:p>
        </p:txBody>
      </p:sp>
      <p:sp>
        <p:nvSpPr>
          <p:cNvPr id="4" name="Slide Number Placeholder 3"/>
          <p:cNvSpPr>
            <a:spLocks noGrp="1"/>
          </p:cNvSpPr>
          <p:nvPr>
            <p:ph type="sldNum" sz="quarter" idx="11"/>
          </p:nvPr>
        </p:nvSpPr>
        <p:spPr/>
        <p:txBody>
          <a:bodyPr/>
          <a:lstStyle/>
          <a:p>
            <a:pPr>
              <a:defRPr/>
            </a:pPr>
            <a:fld id="{F7BA7DEE-4053-49FB-BB30-BA43EFB47BB9}" type="slidenum">
              <a:rPr lang="en-US" smtClean="0"/>
              <a:pPr>
                <a:defRPr/>
              </a:pPr>
              <a:t>16</a:t>
            </a:fld>
            <a:endParaRPr lang="en-US" dirty="0">
              <a:solidFill>
                <a:schemeClr val="bg2"/>
              </a:solidFill>
            </a:endParaRPr>
          </a:p>
        </p:txBody>
      </p:sp>
    </p:spTree>
    <p:extLst>
      <p:ext uri="{BB962C8B-B14F-4D97-AF65-F5344CB8AC3E}">
        <p14:creationId xmlns:p14="http://schemas.microsoft.com/office/powerpoint/2010/main" val="333175869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Recommendations</a:t>
            </a:r>
          </a:p>
        </p:txBody>
      </p:sp>
      <p:sp>
        <p:nvSpPr>
          <p:cNvPr id="3" name="Content Placeholder 2"/>
          <p:cNvSpPr>
            <a:spLocks noGrp="1"/>
          </p:cNvSpPr>
          <p:nvPr>
            <p:ph idx="1"/>
          </p:nvPr>
        </p:nvSpPr>
        <p:spPr/>
        <p:txBody>
          <a:bodyPr/>
          <a:lstStyle/>
          <a:p>
            <a:pPr>
              <a:spcBef>
                <a:spcPts val="0"/>
              </a:spcBef>
              <a:spcAft>
                <a:spcPts val="1200"/>
              </a:spcAft>
            </a:pPr>
            <a:r>
              <a:rPr lang="en-US" dirty="0"/>
              <a:t>Recommendation #1: Develop and codify a definition of learner-centric training and education</a:t>
            </a:r>
          </a:p>
          <a:p>
            <a:pPr>
              <a:spcBef>
                <a:spcPts val="0"/>
              </a:spcBef>
              <a:spcAft>
                <a:spcPts val="1200"/>
              </a:spcAft>
            </a:pPr>
            <a:r>
              <a:rPr lang="en-US" dirty="0"/>
              <a:t>Recommendation #2: Explore and define role-based, core learning professional competencies common across AETC mission areas </a:t>
            </a:r>
          </a:p>
          <a:p>
            <a:pPr>
              <a:spcBef>
                <a:spcPts val="0"/>
              </a:spcBef>
              <a:spcAft>
                <a:spcPts val="1200"/>
              </a:spcAft>
            </a:pPr>
            <a:r>
              <a:rPr lang="en-US" dirty="0"/>
              <a:t>Recommendation #3: Charter a Working Group to create a community of interest and shared content for learning professionals </a:t>
            </a:r>
          </a:p>
          <a:p>
            <a:pPr>
              <a:spcBef>
                <a:spcPts val="0"/>
              </a:spcBef>
              <a:spcAft>
                <a:spcPts val="1200"/>
              </a:spcAft>
            </a:pPr>
            <a:r>
              <a:rPr lang="en-US" dirty="0"/>
              <a:t>Recommendation #4: Establish role-based continuing professional education opportunities for learning professionals</a:t>
            </a:r>
          </a:p>
          <a:p>
            <a:pPr>
              <a:spcBef>
                <a:spcPts val="0"/>
              </a:spcBef>
              <a:spcAft>
                <a:spcPts val="1200"/>
              </a:spcAft>
            </a:pPr>
            <a:r>
              <a:rPr lang="en-US" dirty="0"/>
              <a:t>Recommendation #5: Consider leveraging industry/academia best practices or commercially-available content and courses for learning professional development</a:t>
            </a:r>
          </a:p>
        </p:txBody>
      </p:sp>
      <p:sp>
        <p:nvSpPr>
          <p:cNvPr id="4" name="Slide Number Placeholder 3"/>
          <p:cNvSpPr>
            <a:spLocks noGrp="1"/>
          </p:cNvSpPr>
          <p:nvPr>
            <p:ph type="sldNum" sz="quarter" idx="11"/>
          </p:nvPr>
        </p:nvSpPr>
        <p:spPr/>
        <p:txBody>
          <a:bodyPr/>
          <a:lstStyle/>
          <a:p>
            <a:pPr>
              <a:defRPr/>
            </a:pPr>
            <a:fld id="{69C17AB5-B819-46BB-A3AE-66164B74CD74}" type="slidenum">
              <a:rPr lang="en-US" smtClean="0"/>
              <a:pPr>
                <a:defRPr/>
              </a:pPr>
              <a:t>17</a:t>
            </a:fld>
            <a:endParaRPr lang="en-US" dirty="0">
              <a:solidFill>
                <a:schemeClr val="bg2"/>
              </a:solidFill>
            </a:endParaRPr>
          </a:p>
        </p:txBody>
      </p:sp>
      <p:sp>
        <p:nvSpPr>
          <p:cNvPr id="6" name="Text Placeholder 5">
            <a:extLst>
              <a:ext uri="{FF2B5EF4-FFF2-40B4-BE49-F238E27FC236}">
                <a16:creationId xmlns:a16="http://schemas.microsoft.com/office/drawing/2014/main" id="{1034728F-85DD-CF4D-A62D-6976740532DB}"/>
              </a:ext>
            </a:extLst>
          </p:cNvPr>
          <p:cNvSpPr>
            <a:spLocks noGrp="1"/>
          </p:cNvSpPr>
          <p:nvPr>
            <p:ph type="body" sz="quarter" idx="10"/>
          </p:nvPr>
        </p:nvSpPr>
        <p:spPr/>
        <p:txBody>
          <a:bodyPr/>
          <a:lstStyle/>
          <a:p>
            <a:endParaRPr lang="en-US"/>
          </a:p>
        </p:txBody>
      </p:sp>
    </p:spTree>
    <p:extLst>
      <p:ext uri="{BB962C8B-B14F-4D97-AF65-F5344CB8AC3E}">
        <p14:creationId xmlns:p14="http://schemas.microsoft.com/office/powerpoint/2010/main" val="1821249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C5B9ED-51DF-F84C-A504-D447E039B088}"/>
              </a:ext>
            </a:extLst>
          </p:cNvPr>
          <p:cNvSpPr>
            <a:spLocks noGrp="1"/>
          </p:cNvSpPr>
          <p:nvPr>
            <p:ph type="title"/>
          </p:nvPr>
        </p:nvSpPr>
        <p:spPr/>
        <p:txBody>
          <a:bodyPr/>
          <a:lstStyle/>
          <a:p>
            <a:r>
              <a:rPr lang="en-US" dirty="0"/>
              <a:t>Next Steps</a:t>
            </a:r>
          </a:p>
        </p:txBody>
      </p:sp>
      <p:sp>
        <p:nvSpPr>
          <p:cNvPr id="3" name="Content Placeholder 2">
            <a:extLst>
              <a:ext uri="{FF2B5EF4-FFF2-40B4-BE49-F238E27FC236}">
                <a16:creationId xmlns:a16="http://schemas.microsoft.com/office/drawing/2014/main" id="{D1F1114C-AAC3-1C44-B20A-8532287F8B36}"/>
              </a:ext>
            </a:extLst>
          </p:cNvPr>
          <p:cNvSpPr>
            <a:spLocks noGrp="1"/>
          </p:cNvSpPr>
          <p:nvPr>
            <p:ph idx="1"/>
          </p:nvPr>
        </p:nvSpPr>
        <p:spPr/>
        <p:txBody>
          <a:bodyPr/>
          <a:lstStyle/>
          <a:p>
            <a:r>
              <a:rPr lang="en-US" dirty="0"/>
              <a:t>Coordinated, MAJCOM-wide effort to implement the recommendations</a:t>
            </a:r>
          </a:p>
          <a:p>
            <a:pPr lvl="1"/>
            <a:r>
              <a:rPr lang="en-US" dirty="0"/>
              <a:t>We know HQ AETC/A3B is already working on all five recommendations</a:t>
            </a:r>
          </a:p>
          <a:p>
            <a:pPr lvl="1"/>
            <a:r>
              <a:rPr lang="en-US" dirty="0"/>
              <a:t>We suspect others are also working on one or more of the recommendations</a:t>
            </a:r>
          </a:p>
          <a:p>
            <a:pPr lvl="1"/>
            <a:r>
              <a:rPr lang="en-US" dirty="0"/>
              <a:t>Next step: synergize efforts, improve collaboration, minimize duplication</a:t>
            </a:r>
          </a:p>
          <a:p>
            <a:endParaRPr lang="en-US" dirty="0">
              <a:solidFill>
                <a:srgbClr val="FF0000"/>
              </a:solidFill>
            </a:endParaRPr>
          </a:p>
          <a:p>
            <a:endParaRPr lang="en-US" dirty="0"/>
          </a:p>
          <a:p>
            <a:endParaRPr lang="en-US" dirty="0"/>
          </a:p>
          <a:p>
            <a:r>
              <a:rPr lang="en-US" dirty="0"/>
              <a:t>What can YOU do?</a:t>
            </a:r>
          </a:p>
          <a:p>
            <a:pPr lvl="1"/>
            <a:r>
              <a:rPr lang="en-US" dirty="0"/>
              <a:t>Get involved and collaborate across organizational and Big 6 lines</a:t>
            </a:r>
          </a:p>
          <a:p>
            <a:pPr lvl="1"/>
            <a:r>
              <a:rPr lang="en-US" dirty="0"/>
              <a:t>Use this report to support resource requests for Learning Professional development</a:t>
            </a:r>
          </a:p>
        </p:txBody>
      </p:sp>
      <p:sp>
        <p:nvSpPr>
          <p:cNvPr id="4" name="Slide Number Placeholder 3">
            <a:extLst>
              <a:ext uri="{FF2B5EF4-FFF2-40B4-BE49-F238E27FC236}">
                <a16:creationId xmlns:a16="http://schemas.microsoft.com/office/drawing/2014/main" id="{1F954ECC-CCA7-FB4C-8945-2047983CC1B6}"/>
              </a:ext>
            </a:extLst>
          </p:cNvPr>
          <p:cNvSpPr>
            <a:spLocks noGrp="1"/>
          </p:cNvSpPr>
          <p:nvPr>
            <p:ph type="sldNum" sz="quarter" idx="11"/>
          </p:nvPr>
        </p:nvSpPr>
        <p:spPr/>
        <p:txBody>
          <a:bodyPr/>
          <a:lstStyle/>
          <a:p>
            <a:pPr>
              <a:defRPr/>
            </a:pPr>
            <a:fld id="{69C17AB5-B819-46BB-A3AE-66164B74CD74}" type="slidenum">
              <a:rPr lang="en-US" smtClean="0"/>
              <a:pPr>
                <a:defRPr/>
              </a:pPr>
              <a:t>18</a:t>
            </a:fld>
            <a:endParaRPr lang="en-US" dirty="0">
              <a:solidFill>
                <a:schemeClr val="bg2"/>
              </a:solidFill>
            </a:endParaRPr>
          </a:p>
        </p:txBody>
      </p:sp>
      <p:sp>
        <p:nvSpPr>
          <p:cNvPr id="5" name="Text Placeholder 4">
            <a:extLst>
              <a:ext uri="{FF2B5EF4-FFF2-40B4-BE49-F238E27FC236}">
                <a16:creationId xmlns:a16="http://schemas.microsoft.com/office/drawing/2014/main" id="{BFCDA4D8-C088-424C-A9AC-AEF328F8BEB7}"/>
              </a:ext>
            </a:extLst>
          </p:cNvPr>
          <p:cNvSpPr>
            <a:spLocks noGrp="1"/>
          </p:cNvSpPr>
          <p:nvPr>
            <p:ph type="body" sz="quarter" idx="10"/>
          </p:nvPr>
        </p:nvSpPr>
        <p:spPr/>
        <p:txBody>
          <a:bodyPr/>
          <a:lstStyle/>
          <a:p>
            <a:endParaRPr lang="en-US"/>
          </a:p>
        </p:txBody>
      </p:sp>
    </p:spTree>
    <p:extLst>
      <p:ext uri="{BB962C8B-B14F-4D97-AF65-F5344CB8AC3E}">
        <p14:creationId xmlns:p14="http://schemas.microsoft.com/office/powerpoint/2010/main" val="242565595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9557C-8473-0F45-A2A5-CC0E44BB8056}"/>
              </a:ext>
            </a:extLst>
          </p:cNvPr>
          <p:cNvSpPr>
            <a:spLocks noGrp="1"/>
          </p:cNvSpPr>
          <p:nvPr>
            <p:ph type="title"/>
          </p:nvPr>
        </p:nvSpPr>
        <p:spPr/>
        <p:txBody>
          <a:bodyPr/>
          <a:lstStyle/>
          <a:p>
            <a:r>
              <a:rPr lang="en-US" dirty="0"/>
              <a:t>Bottom Line</a:t>
            </a:r>
          </a:p>
        </p:txBody>
      </p:sp>
      <p:sp>
        <p:nvSpPr>
          <p:cNvPr id="3" name="Content Placeholder 2">
            <a:extLst>
              <a:ext uri="{FF2B5EF4-FFF2-40B4-BE49-F238E27FC236}">
                <a16:creationId xmlns:a16="http://schemas.microsoft.com/office/drawing/2014/main" id="{0FCD055F-72BB-CA4E-B600-62B7ED72D519}"/>
              </a:ext>
            </a:extLst>
          </p:cNvPr>
          <p:cNvSpPr>
            <a:spLocks noGrp="1"/>
          </p:cNvSpPr>
          <p:nvPr>
            <p:ph idx="1"/>
          </p:nvPr>
        </p:nvSpPr>
        <p:spPr/>
        <p:txBody>
          <a:bodyPr/>
          <a:lstStyle/>
          <a:p>
            <a:endParaRPr lang="en-US" dirty="0"/>
          </a:p>
          <a:p>
            <a:endParaRPr lang="en-US" dirty="0"/>
          </a:p>
          <a:p>
            <a:r>
              <a:rPr lang="en-US" dirty="0"/>
              <a:t>Timely topic</a:t>
            </a:r>
          </a:p>
          <a:p>
            <a:endParaRPr lang="en-US" dirty="0"/>
          </a:p>
          <a:p>
            <a:r>
              <a:rPr lang="en-US" dirty="0"/>
              <a:t>Great participation (SME team, surveys, 2-digit coord)</a:t>
            </a:r>
          </a:p>
          <a:p>
            <a:endParaRPr lang="en-US" dirty="0"/>
          </a:p>
          <a:p>
            <a:r>
              <a:rPr lang="en-US" dirty="0"/>
              <a:t>Valuable insights</a:t>
            </a:r>
          </a:p>
          <a:p>
            <a:endParaRPr lang="en-US" dirty="0"/>
          </a:p>
          <a:p>
            <a:r>
              <a:rPr lang="en-US" dirty="0"/>
              <a:t>Lots of work to do</a:t>
            </a:r>
          </a:p>
        </p:txBody>
      </p:sp>
      <p:sp>
        <p:nvSpPr>
          <p:cNvPr id="4" name="Slide Number Placeholder 3">
            <a:extLst>
              <a:ext uri="{FF2B5EF4-FFF2-40B4-BE49-F238E27FC236}">
                <a16:creationId xmlns:a16="http://schemas.microsoft.com/office/drawing/2014/main" id="{77404DEE-8A66-CF48-9BE0-BC138B0CF7CB}"/>
              </a:ext>
            </a:extLst>
          </p:cNvPr>
          <p:cNvSpPr>
            <a:spLocks noGrp="1"/>
          </p:cNvSpPr>
          <p:nvPr>
            <p:ph type="sldNum" sz="quarter" idx="11"/>
          </p:nvPr>
        </p:nvSpPr>
        <p:spPr/>
        <p:txBody>
          <a:bodyPr/>
          <a:lstStyle/>
          <a:p>
            <a:pPr>
              <a:defRPr/>
            </a:pPr>
            <a:fld id="{69C17AB5-B819-46BB-A3AE-66164B74CD74}" type="slidenum">
              <a:rPr lang="en-US" smtClean="0"/>
              <a:pPr>
                <a:defRPr/>
              </a:pPr>
              <a:t>19</a:t>
            </a:fld>
            <a:endParaRPr lang="en-US" dirty="0">
              <a:solidFill>
                <a:schemeClr val="bg2"/>
              </a:solidFill>
            </a:endParaRPr>
          </a:p>
        </p:txBody>
      </p:sp>
      <p:sp>
        <p:nvSpPr>
          <p:cNvPr id="5" name="Text Placeholder 4">
            <a:extLst>
              <a:ext uri="{FF2B5EF4-FFF2-40B4-BE49-F238E27FC236}">
                <a16:creationId xmlns:a16="http://schemas.microsoft.com/office/drawing/2014/main" id="{5DB82555-8EE3-4E46-BD44-450881E0AD1B}"/>
              </a:ext>
            </a:extLst>
          </p:cNvPr>
          <p:cNvSpPr>
            <a:spLocks noGrp="1"/>
          </p:cNvSpPr>
          <p:nvPr>
            <p:ph type="body" sz="quarter" idx="10"/>
          </p:nvPr>
        </p:nvSpPr>
        <p:spPr/>
        <p:txBody>
          <a:bodyPr/>
          <a:lstStyle/>
          <a:p>
            <a:endParaRPr lang="en-US"/>
          </a:p>
        </p:txBody>
      </p:sp>
      <p:sp>
        <p:nvSpPr>
          <p:cNvPr id="6" name="TextBox 5"/>
          <p:cNvSpPr txBox="1"/>
          <p:nvPr/>
        </p:nvSpPr>
        <p:spPr>
          <a:xfrm>
            <a:off x="1647262" y="1481960"/>
            <a:ext cx="8897500" cy="523220"/>
          </a:xfrm>
          <a:prstGeom prst="rect">
            <a:avLst/>
          </a:prstGeom>
          <a:noFill/>
        </p:spPr>
        <p:txBody>
          <a:bodyPr wrap="none" rtlCol="0">
            <a:spAutoFit/>
          </a:bodyPr>
          <a:lstStyle/>
          <a:p>
            <a:r>
              <a:rPr lang="en-US" sz="2800" b="1" u="sng" dirty="0"/>
              <a:t>AETC Learning Professional Training Gap Analysis</a:t>
            </a:r>
          </a:p>
        </p:txBody>
      </p:sp>
    </p:spTree>
    <p:extLst>
      <p:ext uri="{BB962C8B-B14F-4D97-AF65-F5344CB8AC3E}">
        <p14:creationId xmlns:p14="http://schemas.microsoft.com/office/powerpoint/2010/main" val="4387615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Purpose</a:t>
            </a:r>
          </a:p>
        </p:txBody>
      </p:sp>
      <p:sp>
        <p:nvSpPr>
          <p:cNvPr id="3" name="Content Placeholder 2"/>
          <p:cNvSpPr>
            <a:spLocks noGrp="1"/>
          </p:cNvSpPr>
          <p:nvPr>
            <p:ph idx="1"/>
          </p:nvPr>
        </p:nvSpPr>
        <p:spPr>
          <a:xfrm>
            <a:off x="531284" y="1481960"/>
            <a:ext cx="11135200" cy="3594537"/>
          </a:xfrm>
        </p:spPr>
        <p:txBody>
          <a:bodyPr anchor="ctr"/>
          <a:lstStyle/>
          <a:p>
            <a:pPr marL="0" lvl="0" indent="0" algn="ctr">
              <a:buNone/>
            </a:pPr>
            <a:r>
              <a:rPr lang="en-US" sz="4400" dirty="0">
                <a:solidFill>
                  <a:srgbClr val="000000"/>
                </a:solidFill>
              </a:rPr>
              <a:t>This is an INFORMATION BRIEFING</a:t>
            </a:r>
          </a:p>
        </p:txBody>
      </p:sp>
      <p:sp>
        <p:nvSpPr>
          <p:cNvPr id="4" name="Slide Number Placeholder 3"/>
          <p:cNvSpPr>
            <a:spLocks noGrp="1"/>
          </p:cNvSpPr>
          <p:nvPr>
            <p:ph type="sldNum" sz="quarter" idx="11"/>
          </p:nvPr>
        </p:nvSpPr>
        <p:spPr/>
        <p:txBody>
          <a:bodyPr/>
          <a:lstStyle/>
          <a:p>
            <a:pPr>
              <a:defRPr/>
            </a:pPr>
            <a:fld id="{69C17AB5-B819-46BB-A3AE-66164B74CD74}" type="slidenum">
              <a:rPr lang="en-US" smtClean="0"/>
              <a:pPr>
                <a:defRPr/>
              </a:pPr>
              <a:t>2</a:t>
            </a:fld>
            <a:endParaRPr lang="en-US" dirty="0">
              <a:solidFill>
                <a:schemeClr val="bg2"/>
              </a:solidFill>
            </a:endParaRPr>
          </a:p>
        </p:txBody>
      </p:sp>
      <p:sp>
        <p:nvSpPr>
          <p:cNvPr id="6" name="Text Placeholder 5">
            <a:extLst>
              <a:ext uri="{FF2B5EF4-FFF2-40B4-BE49-F238E27FC236}">
                <a16:creationId xmlns:a16="http://schemas.microsoft.com/office/drawing/2014/main" id="{29867255-3C06-1141-ADFE-6090C67FAC14}"/>
              </a:ext>
            </a:extLst>
          </p:cNvPr>
          <p:cNvSpPr>
            <a:spLocks noGrp="1"/>
          </p:cNvSpPr>
          <p:nvPr>
            <p:ph type="body" sz="quarter" idx="10"/>
          </p:nvPr>
        </p:nvSpPr>
        <p:spPr/>
        <p:txBody>
          <a:bodyPr/>
          <a:lstStyle/>
          <a:p>
            <a:endParaRPr lang="en-US"/>
          </a:p>
        </p:txBody>
      </p:sp>
    </p:spTree>
    <p:extLst>
      <p:ext uri="{BB962C8B-B14F-4D97-AF65-F5344CB8AC3E}">
        <p14:creationId xmlns:p14="http://schemas.microsoft.com/office/powerpoint/2010/main" val="278820891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
          </p:nvPr>
        </p:nvSpPr>
        <p:spPr/>
        <p:txBody>
          <a:bodyPr/>
          <a:lstStyle/>
          <a:p>
            <a:pPr>
              <a:defRPr/>
            </a:pPr>
            <a:fld id="{A5B4F896-9B9E-467F-8732-FC40409F2021}" type="slidenum">
              <a:rPr lang="en-US" smtClean="0"/>
              <a:pPr>
                <a:defRPr/>
              </a:pPr>
              <a:t>20</a:t>
            </a:fld>
            <a:endParaRPr lang="en-US" dirty="0"/>
          </a:p>
        </p:txBody>
      </p:sp>
      <p:sp>
        <p:nvSpPr>
          <p:cNvPr id="6" name="Text Placeholder 4">
            <a:extLst>
              <a:ext uri="{FF2B5EF4-FFF2-40B4-BE49-F238E27FC236}">
                <a16:creationId xmlns:a16="http://schemas.microsoft.com/office/drawing/2014/main" id="{94DDE501-6391-4B0A-926E-9ACB76D35DBF}"/>
              </a:ext>
            </a:extLst>
          </p:cNvPr>
          <p:cNvSpPr txBox="1">
            <a:spLocks/>
          </p:cNvSpPr>
          <p:nvPr/>
        </p:nvSpPr>
        <p:spPr bwMode="auto">
          <a:xfrm>
            <a:off x="9125339" y="6356350"/>
            <a:ext cx="2675823"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marL="0" indent="0" algn="l" rtl="0" eaLnBrk="0" fontAlgn="base" hangingPunct="0">
              <a:spcBef>
                <a:spcPts val="50"/>
              </a:spcBef>
              <a:spcAft>
                <a:spcPts val="50"/>
              </a:spcAft>
              <a:buClr>
                <a:srgbClr val="151C77"/>
              </a:buClr>
              <a:buSzPct val="80000"/>
              <a:buFont typeface="Wingdings" pitchFamily="2" charset="2"/>
              <a:buNone/>
              <a:defRPr sz="1000" b="1" baseline="0">
                <a:solidFill>
                  <a:srgbClr val="C0C0C0"/>
                </a:solidFill>
                <a:latin typeface="Arial" panose="020B0604020202020204" pitchFamily="34" charset="0"/>
                <a:ea typeface="+mn-ea"/>
                <a:cs typeface="Arial" panose="020B0604020202020204" pitchFamily="34" charset="0"/>
              </a:defRPr>
            </a:lvl1pPr>
            <a:lvl2pPr marL="406400" indent="0" algn="l" rtl="0" eaLnBrk="0" fontAlgn="base" hangingPunct="0">
              <a:spcBef>
                <a:spcPts val="50"/>
              </a:spcBef>
              <a:spcAft>
                <a:spcPts val="50"/>
              </a:spcAft>
              <a:buClr>
                <a:srgbClr val="151C77"/>
              </a:buClr>
              <a:buSzPct val="80000"/>
              <a:buFont typeface="Wingdings" pitchFamily="2" charset="2"/>
              <a:buNone/>
              <a:defRPr sz="1000" b="1">
                <a:solidFill>
                  <a:schemeClr val="tx1"/>
                </a:solidFill>
                <a:latin typeface="+mn-lt"/>
              </a:defRPr>
            </a:lvl2pPr>
            <a:lvl3pPr marL="803275" indent="0" algn="l" rtl="0" eaLnBrk="0" fontAlgn="base" hangingPunct="0">
              <a:spcBef>
                <a:spcPts val="50"/>
              </a:spcBef>
              <a:spcAft>
                <a:spcPts val="50"/>
              </a:spcAft>
              <a:buClr>
                <a:srgbClr val="151C77"/>
              </a:buClr>
              <a:buSzPct val="80000"/>
              <a:buFont typeface="Wingdings" pitchFamily="2" charset="2"/>
              <a:buNone/>
              <a:defRPr sz="1000" b="1">
                <a:solidFill>
                  <a:schemeClr val="tx1"/>
                </a:solidFill>
                <a:latin typeface="+mn-lt"/>
              </a:defRPr>
            </a:lvl3pPr>
            <a:lvl4pPr marL="1371600" indent="0" algn="l" rtl="0" eaLnBrk="0" fontAlgn="base" hangingPunct="0">
              <a:spcBef>
                <a:spcPts val="50"/>
              </a:spcBef>
              <a:spcAft>
                <a:spcPts val="50"/>
              </a:spcAft>
              <a:buClr>
                <a:srgbClr val="151C77"/>
              </a:buClr>
              <a:buSzPct val="80000"/>
              <a:buFont typeface="Wingdings" pitchFamily="2" charset="2"/>
              <a:buNone/>
              <a:defRPr sz="1000" b="1">
                <a:solidFill>
                  <a:schemeClr val="tx1"/>
                </a:solidFill>
                <a:latin typeface="+mn-lt"/>
              </a:defRPr>
            </a:lvl4pPr>
            <a:lvl5pPr marL="1828800" indent="0" algn="l" rtl="0" eaLnBrk="0" fontAlgn="base" hangingPunct="0">
              <a:spcBef>
                <a:spcPct val="20000"/>
              </a:spcBef>
              <a:spcAft>
                <a:spcPct val="0"/>
              </a:spcAft>
              <a:buClr>
                <a:srgbClr val="151C77"/>
              </a:buClr>
              <a:buSzPct val="80000"/>
              <a:buFont typeface="Wingdings" pitchFamily="2" charset="2"/>
              <a:buNone/>
              <a:defRPr sz="1000">
                <a:solidFill>
                  <a:schemeClr val="tx1"/>
                </a:solidFill>
                <a:latin typeface="+mn-lt"/>
              </a:defRPr>
            </a:lvl5pPr>
            <a:lvl6pPr marL="25146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6pPr>
            <a:lvl7pPr marL="29718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7pPr>
            <a:lvl8pPr marL="34290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8pPr>
            <a:lvl9pPr marL="38862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9pPr>
          </a:lstStyle>
          <a:p>
            <a:r>
              <a:rPr lang="en-US" kern="0" dirty="0">
                <a:solidFill>
                  <a:schemeClr val="accent6">
                    <a:lumMod val="60000"/>
                    <a:lumOff val="40000"/>
                  </a:schemeClr>
                </a:solidFill>
              </a:rPr>
              <a:t>Briefer: Rank Name, Office Symbol</a:t>
            </a:r>
          </a:p>
        </p:txBody>
      </p:sp>
      <p:sp>
        <p:nvSpPr>
          <p:cNvPr id="7" name="Text Box 4">
            <a:extLst>
              <a:ext uri="{FF2B5EF4-FFF2-40B4-BE49-F238E27FC236}">
                <a16:creationId xmlns:a16="http://schemas.microsoft.com/office/drawing/2014/main" id="{79E4CBE1-FCD3-1540-A4C9-0F3BACFA0902}"/>
              </a:ext>
            </a:extLst>
          </p:cNvPr>
          <p:cNvSpPr txBox="1">
            <a:spLocks noChangeArrowheads="1"/>
          </p:cNvSpPr>
          <p:nvPr/>
        </p:nvSpPr>
        <p:spPr bwMode="gray">
          <a:xfrm>
            <a:off x="543414" y="4704064"/>
            <a:ext cx="11135200" cy="1938992"/>
          </a:xfrm>
          <a:prstGeom prst="rect">
            <a:avLst/>
          </a:prstGeom>
          <a:solidFill>
            <a:srgbClr val="151C77"/>
          </a:solidFill>
          <a:ln w="12700">
            <a:noFill/>
            <a:miter lim="800000"/>
            <a:headEnd/>
            <a:tailEnd/>
          </a:ln>
        </p:spPr>
        <p:txBody>
          <a:bodyPr wrap="square">
            <a:spAutoFit/>
          </a:bodyPr>
          <a:lstStyle/>
          <a:p>
            <a:pPr marL="0" lvl="1" defTabSz="933450">
              <a:spcBef>
                <a:spcPts val="0"/>
              </a:spcBef>
              <a:spcAft>
                <a:spcPts val="0"/>
              </a:spcAft>
              <a:buClr>
                <a:srgbClr val="151C77"/>
              </a:buClr>
              <a:buSzPct val="80000"/>
            </a:pPr>
            <a:r>
              <a:rPr lang="en-US" sz="2000" b="1" i="1" dirty="0">
                <a:solidFill>
                  <a:schemeClr val="bg1"/>
                </a:solidFill>
              </a:rPr>
              <a:t>HQ AETC/A9’s Innovation Community: </a:t>
            </a:r>
            <a:r>
              <a:rPr lang="en-US" sz="2000" b="1" i="1" dirty="0">
                <a:solidFill>
                  <a:schemeClr val="bg1"/>
                </a:solidFill>
                <a:hlinkClick r:id="rId2"/>
              </a:rPr>
              <a:t>https://community.apan.org/wg/aetc</a:t>
            </a:r>
            <a:r>
              <a:rPr lang="en-US" sz="2000" b="1" i="1" dirty="0" smtClean="0">
                <a:solidFill>
                  <a:schemeClr val="bg1"/>
                </a:solidFill>
                <a:hlinkClick r:id="rId2"/>
              </a:rPr>
              <a:t>/</a:t>
            </a:r>
            <a:r>
              <a:rPr lang="en-US" sz="2000" b="1" i="1" dirty="0" smtClean="0">
                <a:solidFill>
                  <a:schemeClr val="bg1"/>
                </a:solidFill>
              </a:rPr>
              <a:t> </a:t>
            </a:r>
            <a:endParaRPr lang="en-US" sz="2000" b="1" i="1" dirty="0">
              <a:solidFill>
                <a:schemeClr val="bg1"/>
              </a:solidFill>
            </a:endParaRPr>
          </a:p>
          <a:p>
            <a:r>
              <a:rPr lang="en-US" sz="2000" b="1" i="1" dirty="0">
                <a:solidFill>
                  <a:schemeClr val="bg1"/>
                </a:solidFill>
              </a:rPr>
              <a:t>LP Website:  </a:t>
            </a:r>
            <a:r>
              <a:rPr lang="en-US" sz="2000" b="1" i="1" dirty="0">
                <a:solidFill>
                  <a:schemeClr val="bg1"/>
                </a:solidFill>
                <a:hlinkClick r:id="rId3">
                  <a:extLst>
                    <a:ext uri="{A12FA001-AC4F-418D-AE19-62706E023703}">
                      <ahyp:hlinkClr xmlns:ahyp="http://schemas.microsoft.com/office/drawing/2018/hyperlinkcolor" xmlns="" val="tx"/>
                    </a:ext>
                  </a:extLst>
                </a:hlinkClick>
              </a:rPr>
              <a:t>https://www.learningprofessionals.af.mil/</a:t>
            </a:r>
            <a:r>
              <a:rPr lang="en-US" sz="2000" b="1" i="1" dirty="0">
                <a:solidFill>
                  <a:schemeClr val="bg1"/>
                </a:solidFill>
              </a:rPr>
              <a:t>  </a:t>
            </a:r>
          </a:p>
          <a:p>
            <a:r>
              <a:rPr lang="en-US" sz="2000" b="1" i="1" dirty="0">
                <a:solidFill>
                  <a:schemeClr val="bg1"/>
                </a:solidFill>
              </a:rPr>
              <a:t>LP Facebook Page: </a:t>
            </a:r>
            <a:r>
              <a:rPr lang="en-US" sz="2000" b="1" i="1" dirty="0">
                <a:solidFill>
                  <a:schemeClr val="bg1"/>
                </a:solidFill>
                <a:hlinkClick r:id="rId4">
                  <a:extLst>
                    <a:ext uri="{A12FA001-AC4F-418D-AE19-62706E023703}">
                      <ahyp:hlinkClr xmlns:ahyp="http://schemas.microsoft.com/office/drawing/2018/hyperlinkcolor" xmlns="" val="tx"/>
                    </a:ext>
                  </a:extLst>
                </a:hlinkClick>
              </a:rPr>
              <a:t>https://m.facebook.com/AFlearningprofessionals/</a:t>
            </a:r>
            <a:endParaRPr lang="en-US" sz="2000" b="1" i="1" dirty="0">
              <a:solidFill>
                <a:schemeClr val="bg1"/>
              </a:solidFill>
            </a:endParaRPr>
          </a:p>
          <a:p>
            <a:r>
              <a:rPr lang="en-US" sz="2000" b="1" i="1" dirty="0">
                <a:solidFill>
                  <a:schemeClr val="bg1"/>
                </a:solidFill>
              </a:rPr>
              <a:t>LP Facebook Group:   Search on Facebook for “AF Learning Professionals Group”</a:t>
            </a:r>
          </a:p>
          <a:p>
            <a:r>
              <a:rPr lang="en-US" sz="800" dirty="0"/>
              <a:t>    </a:t>
            </a:r>
            <a:r>
              <a:rPr lang="en-US" sz="2000" b="1" i="1" dirty="0">
                <a:solidFill>
                  <a:schemeClr val="bg1"/>
                </a:solidFill>
              </a:rPr>
              <a:t>Monthly Learning Professional Q&amp;A Recorded events: </a:t>
            </a:r>
            <a:r>
              <a:rPr lang="en-US" sz="2000" b="1" i="1" dirty="0">
                <a:solidFill>
                  <a:schemeClr val="bg1"/>
                </a:solidFill>
                <a:hlinkClick r:id="rId5">
                  <a:extLst>
                    <a:ext uri="{A12FA001-AC4F-418D-AE19-62706E023703}">
                      <ahyp:hlinkClr xmlns:ahyp="http://schemas.microsoft.com/office/drawing/2018/hyperlinkcolor" xmlns="" val="tx"/>
                    </a:ext>
                  </a:extLst>
                </a:hlinkClick>
              </a:rPr>
              <a:t>https://www.learningprofessionals.af.mil/Events/</a:t>
            </a:r>
            <a:endParaRPr lang="en-US" sz="2000" b="1" dirty="0">
              <a:solidFill>
                <a:schemeClr val="bg1"/>
              </a:solidFill>
            </a:endParaRPr>
          </a:p>
        </p:txBody>
      </p:sp>
      <p:sp>
        <p:nvSpPr>
          <p:cNvPr id="4" name="Title 3"/>
          <p:cNvSpPr>
            <a:spLocks noGrp="1"/>
          </p:cNvSpPr>
          <p:nvPr>
            <p:ph type="ctrTitle"/>
          </p:nvPr>
        </p:nvSpPr>
        <p:spPr/>
        <p:txBody>
          <a:bodyPr/>
          <a:lstStyle/>
          <a:p>
            <a:r>
              <a:rPr lang="en-US" dirty="0" smtClean="0"/>
              <a:t>DISCUSSION</a:t>
            </a:r>
            <a:endParaRPr lang="en-US" dirty="0"/>
          </a:p>
        </p:txBody>
      </p:sp>
    </p:spTree>
    <p:extLst>
      <p:ext uri="{BB962C8B-B14F-4D97-AF65-F5344CB8AC3E}">
        <p14:creationId xmlns:p14="http://schemas.microsoft.com/office/powerpoint/2010/main" val="33725055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a:t>
            </a:r>
          </a:p>
        </p:txBody>
      </p:sp>
      <p:sp>
        <p:nvSpPr>
          <p:cNvPr id="3" name="Content Placeholder 2"/>
          <p:cNvSpPr>
            <a:spLocks noGrp="1"/>
          </p:cNvSpPr>
          <p:nvPr>
            <p:ph idx="1"/>
          </p:nvPr>
        </p:nvSpPr>
        <p:spPr>
          <a:noFill/>
        </p:spPr>
        <p:txBody>
          <a:bodyPr/>
          <a:lstStyle/>
          <a:p>
            <a:r>
              <a:rPr lang="en-US" dirty="0"/>
              <a:t>Issue</a:t>
            </a:r>
          </a:p>
          <a:p>
            <a:r>
              <a:rPr lang="en-US" dirty="0"/>
              <a:t>Team</a:t>
            </a:r>
          </a:p>
          <a:p>
            <a:r>
              <a:rPr lang="en-US" dirty="0"/>
              <a:t>Study (Intent, Methodology)</a:t>
            </a:r>
          </a:p>
          <a:p>
            <a:r>
              <a:rPr lang="en-US" dirty="0"/>
              <a:t>Data Points</a:t>
            </a:r>
          </a:p>
          <a:p>
            <a:r>
              <a:rPr lang="en-US" dirty="0"/>
              <a:t>Gaps &amp; Barriers</a:t>
            </a:r>
          </a:p>
          <a:p>
            <a:r>
              <a:rPr lang="en-US" dirty="0"/>
              <a:t>Recommendations</a:t>
            </a:r>
          </a:p>
          <a:p>
            <a:r>
              <a:rPr lang="en-US" dirty="0"/>
              <a:t>Questions</a:t>
            </a:r>
          </a:p>
        </p:txBody>
      </p:sp>
      <p:sp>
        <p:nvSpPr>
          <p:cNvPr id="4" name="Slide Number Placeholder 3"/>
          <p:cNvSpPr>
            <a:spLocks noGrp="1"/>
          </p:cNvSpPr>
          <p:nvPr>
            <p:ph type="sldNum" sz="quarter" idx="11"/>
          </p:nvPr>
        </p:nvSpPr>
        <p:spPr/>
        <p:txBody>
          <a:bodyPr/>
          <a:lstStyle/>
          <a:p>
            <a:pPr>
              <a:defRPr/>
            </a:pPr>
            <a:fld id="{69C17AB5-B819-46BB-A3AE-66164B74CD74}" type="slidenum">
              <a:rPr lang="en-US" smtClean="0"/>
              <a:pPr>
                <a:defRPr/>
              </a:pPr>
              <a:t>3</a:t>
            </a:fld>
            <a:endParaRPr lang="en-US" dirty="0">
              <a:solidFill>
                <a:schemeClr val="bg2"/>
              </a:solidFill>
            </a:endParaRPr>
          </a:p>
        </p:txBody>
      </p:sp>
      <p:sp>
        <p:nvSpPr>
          <p:cNvPr id="6" name="Text Placeholder 5">
            <a:extLst>
              <a:ext uri="{FF2B5EF4-FFF2-40B4-BE49-F238E27FC236}">
                <a16:creationId xmlns:a16="http://schemas.microsoft.com/office/drawing/2014/main" id="{2B372417-B821-9947-9D25-BBB3EBD4B04C}"/>
              </a:ext>
            </a:extLst>
          </p:cNvPr>
          <p:cNvSpPr>
            <a:spLocks noGrp="1"/>
          </p:cNvSpPr>
          <p:nvPr>
            <p:ph type="body" sz="quarter" idx="10"/>
          </p:nvPr>
        </p:nvSpPr>
        <p:spPr/>
        <p:txBody>
          <a:bodyPr/>
          <a:lstStyle/>
          <a:p>
            <a:endParaRPr lang="en-US"/>
          </a:p>
        </p:txBody>
      </p:sp>
    </p:spTree>
    <p:extLst>
      <p:ext uri="{BB962C8B-B14F-4D97-AF65-F5344CB8AC3E}">
        <p14:creationId xmlns:p14="http://schemas.microsoft.com/office/powerpoint/2010/main" val="30597508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BE6F9D-4947-6549-A3DC-FB1FE4C77AF3}"/>
              </a:ext>
            </a:extLst>
          </p:cNvPr>
          <p:cNvSpPr>
            <a:spLocks noGrp="1"/>
          </p:cNvSpPr>
          <p:nvPr>
            <p:ph type="title"/>
          </p:nvPr>
        </p:nvSpPr>
        <p:spPr/>
        <p:txBody>
          <a:bodyPr/>
          <a:lstStyle/>
          <a:p>
            <a:r>
              <a:rPr lang="en-US" dirty="0"/>
              <a:t>Issue/Problem</a:t>
            </a:r>
          </a:p>
        </p:txBody>
      </p:sp>
      <p:sp>
        <p:nvSpPr>
          <p:cNvPr id="3" name="Content Placeholder 2">
            <a:extLst>
              <a:ext uri="{FF2B5EF4-FFF2-40B4-BE49-F238E27FC236}">
                <a16:creationId xmlns:a16="http://schemas.microsoft.com/office/drawing/2014/main" id="{B939C8EF-E9A5-5B4B-854D-3FDDA90DC2E1}"/>
              </a:ext>
            </a:extLst>
          </p:cNvPr>
          <p:cNvSpPr>
            <a:spLocks noGrp="1"/>
          </p:cNvSpPr>
          <p:nvPr>
            <p:ph idx="1"/>
          </p:nvPr>
        </p:nvSpPr>
        <p:spPr/>
        <p:txBody>
          <a:bodyPr/>
          <a:lstStyle/>
          <a:p>
            <a:r>
              <a:rPr lang="en-US" dirty="0"/>
              <a:t>AETC strategy/guidance emphasize a “learner-centric” approach to force development (training + education + experience)</a:t>
            </a:r>
          </a:p>
          <a:p>
            <a:endParaRPr lang="en-US" dirty="0"/>
          </a:p>
          <a:p>
            <a:pPr marL="0" indent="0" algn="ctr">
              <a:buNone/>
            </a:pPr>
            <a:r>
              <a:rPr lang="en-US" sz="4000" dirty="0"/>
              <a:t>But…</a:t>
            </a:r>
          </a:p>
          <a:p>
            <a:endParaRPr lang="en-US" dirty="0"/>
          </a:p>
          <a:p>
            <a:r>
              <a:rPr lang="en-US" dirty="0"/>
              <a:t>We don’t know if the AETC workforce has the right KSAs for the shift</a:t>
            </a:r>
          </a:p>
        </p:txBody>
      </p:sp>
      <p:sp>
        <p:nvSpPr>
          <p:cNvPr id="4" name="Slide Number Placeholder 3">
            <a:extLst>
              <a:ext uri="{FF2B5EF4-FFF2-40B4-BE49-F238E27FC236}">
                <a16:creationId xmlns:a16="http://schemas.microsoft.com/office/drawing/2014/main" id="{0151AEFA-1963-8340-97C5-D2E21C8FB4B0}"/>
              </a:ext>
            </a:extLst>
          </p:cNvPr>
          <p:cNvSpPr>
            <a:spLocks noGrp="1"/>
          </p:cNvSpPr>
          <p:nvPr>
            <p:ph type="sldNum" sz="quarter" idx="11"/>
          </p:nvPr>
        </p:nvSpPr>
        <p:spPr/>
        <p:txBody>
          <a:bodyPr/>
          <a:lstStyle/>
          <a:p>
            <a:pPr>
              <a:defRPr/>
            </a:pPr>
            <a:fld id="{69C17AB5-B819-46BB-A3AE-66164B74CD74}" type="slidenum">
              <a:rPr lang="en-US" smtClean="0"/>
              <a:pPr>
                <a:defRPr/>
              </a:pPr>
              <a:t>4</a:t>
            </a:fld>
            <a:endParaRPr lang="en-US" dirty="0">
              <a:solidFill>
                <a:schemeClr val="bg2"/>
              </a:solidFill>
            </a:endParaRPr>
          </a:p>
        </p:txBody>
      </p:sp>
      <p:sp>
        <p:nvSpPr>
          <p:cNvPr id="5" name="Text Placeholder 4">
            <a:extLst>
              <a:ext uri="{FF2B5EF4-FFF2-40B4-BE49-F238E27FC236}">
                <a16:creationId xmlns:a16="http://schemas.microsoft.com/office/drawing/2014/main" id="{29AE010A-35D3-D347-B649-1E592B7671C2}"/>
              </a:ext>
            </a:extLst>
          </p:cNvPr>
          <p:cNvSpPr>
            <a:spLocks noGrp="1"/>
          </p:cNvSpPr>
          <p:nvPr>
            <p:ph type="body" sz="quarter" idx="10"/>
          </p:nvPr>
        </p:nvSpPr>
        <p:spPr/>
        <p:txBody>
          <a:bodyPr/>
          <a:lstStyle/>
          <a:p>
            <a:endParaRPr lang="en-US"/>
          </a:p>
        </p:txBody>
      </p:sp>
    </p:spTree>
    <p:extLst>
      <p:ext uri="{BB962C8B-B14F-4D97-AF65-F5344CB8AC3E}">
        <p14:creationId xmlns:p14="http://schemas.microsoft.com/office/powerpoint/2010/main" val="37738797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48687-6D73-B74C-8DC3-0A2C9CD0733A}"/>
              </a:ext>
            </a:extLst>
          </p:cNvPr>
          <p:cNvSpPr>
            <a:spLocks noGrp="1"/>
          </p:cNvSpPr>
          <p:nvPr>
            <p:ph type="title"/>
          </p:nvPr>
        </p:nvSpPr>
        <p:spPr/>
        <p:txBody>
          <a:bodyPr/>
          <a:lstStyle/>
          <a:p>
            <a:r>
              <a:rPr lang="en-US" dirty="0"/>
              <a:t>The Team</a:t>
            </a:r>
          </a:p>
        </p:txBody>
      </p:sp>
      <p:sp>
        <p:nvSpPr>
          <p:cNvPr id="6" name="Content Placeholder 5">
            <a:extLst>
              <a:ext uri="{FF2B5EF4-FFF2-40B4-BE49-F238E27FC236}">
                <a16:creationId xmlns:a16="http://schemas.microsoft.com/office/drawing/2014/main" id="{3E46C9F9-7906-174D-ADED-3BF5663B8A84}"/>
              </a:ext>
            </a:extLst>
          </p:cNvPr>
          <p:cNvSpPr>
            <a:spLocks noGrp="1"/>
          </p:cNvSpPr>
          <p:nvPr>
            <p:ph sz="half" idx="1"/>
          </p:nvPr>
        </p:nvSpPr>
        <p:spPr>
          <a:xfrm>
            <a:off x="525151" y="2105842"/>
            <a:ext cx="5440680" cy="4221806"/>
          </a:xfrm>
        </p:spPr>
        <p:txBody>
          <a:bodyPr/>
          <a:lstStyle/>
          <a:p>
            <a:pPr lvl="0"/>
            <a:r>
              <a:rPr lang="en-US" dirty="0"/>
              <a:t>Dr. Mark </a:t>
            </a:r>
            <a:r>
              <a:rPr lang="en-US" dirty="0" err="1"/>
              <a:t>Conversino</a:t>
            </a:r>
            <a:r>
              <a:rPr lang="en-US" dirty="0"/>
              <a:t> (AU)</a:t>
            </a:r>
          </a:p>
          <a:p>
            <a:pPr lvl="0"/>
            <a:r>
              <a:rPr lang="en-US" dirty="0"/>
              <a:t>Dr. R. Joel Farrell (AU)</a:t>
            </a:r>
          </a:p>
          <a:p>
            <a:pPr lvl="0"/>
            <a:r>
              <a:rPr lang="en-US" dirty="0"/>
              <a:t>Dr. </a:t>
            </a:r>
            <a:r>
              <a:rPr lang="en-US" dirty="0" err="1"/>
              <a:t>Mahmed</a:t>
            </a:r>
            <a:r>
              <a:rPr lang="en-US" dirty="0"/>
              <a:t> Ali (AU)</a:t>
            </a:r>
          </a:p>
          <a:p>
            <a:pPr lvl="0"/>
            <a:r>
              <a:rPr lang="en-US" dirty="0"/>
              <a:t>Dr. Brian Davis (2AF)</a:t>
            </a:r>
          </a:p>
          <a:p>
            <a:pPr lvl="0"/>
            <a:r>
              <a:rPr lang="en-US" dirty="0"/>
              <a:t>Mr. Andrew Mendoza (19AF)</a:t>
            </a:r>
          </a:p>
          <a:p>
            <a:pPr lvl="0"/>
            <a:r>
              <a:rPr lang="en-US" dirty="0"/>
              <a:t>Mr. Matthew Jackson (AFRS)</a:t>
            </a:r>
          </a:p>
          <a:p>
            <a:pPr lvl="0"/>
            <a:r>
              <a:rPr lang="en-US" dirty="0"/>
              <a:t>Mr. Michael Romero (AFRS)</a:t>
            </a:r>
          </a:p>
          <a:p>
            <a:endParaRPr lang="en-US" dirty="0"/>
          </a:p>
        </p:txBody>
      </p:sp>
      <p:sp>
        <p:nvSpPr>
          <p:cNvPr id="7" name="Content Placeholder 6">
            <a:extLst>
              <a:ext uri="{FF2B5EF4-FFF2-40B4-BE49-F238E27FC236}">
                <a16:creationId xmlns:a16="http://schemas.microsoft.com/office/drawing/2014/main" id="{EF6EA536-AE11-1F49-8029-C66E2A69DEB7}"/>
              </a:ext>
            </a:extLst>
          </p:cNvPr>
          <p:cNvSpPr>
            <a:spLocks noGrp="1"/>
          </p:cNvSpPr>
          <p:nvPr>
            <p:ph sz="half" idx="2"/>
          </p:nvPr>
        </p:nvSpPr>
        <p:spPr>
          <a:xfrm>
            <a:off x="6234621" y="2103120"/>
            <a:ext cx="5940445" cy="4221806"/>
          </a:xfrm>
        </p:spPr>
        <p:txBody>
          <a:bodyPr/>
          <a:lstStyle/>
          <a:p>
            <a:pPr lvl="0"/>
            <a:r>
              <a:rPr lang="en-US" dirty="0"/>
              <a:t>Dr.  Scott </a:t>
            </a:r>
            <a:r>
              <a:rPr lang="en-US" dirty="0" err="1"/>
              <a:t>Migdalski</a:t>
            </a:r>
            <a:r>
              <a:rPr lang="en-US" dirty="0"/>
              <a:t> (59MDW)</a:t>
            </a:r>
          </a:p>
          <a:p>
            <a:pPr lvl="0"/>
            <a:r>
              <a:rPr lang="en-US" dirty="0"/>
              <a:t>Col </a:t>
            </a:r>
            <a:r>
              <a:rPr lang="en-US" dirty="0" err="1"/>
              <a:t>Kayrn</a:t>
            </a:r>
            <a:r>
              <a:rPr lang="en-US" dirty="0"/>
              <a:t> McKinney (59MDW)</a:t>
            </a:r>
          </a:p>
          <a:p>
            <a:pPr lvl="0"/>
            <a:r>
              <a:rPr lang="en-US" dirty="0"/>
              <a:t>Dr. Angie Canada (HQ AETC/A3B)</a:t>
            </a:r>
          </a:p>
          <a:p>
            <a:pPr lvl="0"/>
            <a:r>
              <a:rPr lang="en-US" dirty="0"/>
              <a:t>Ms. Dana Horn (HQ AETC/A3B)</a:t>
            </a:r>
          </a:p>
          <a:p>
            <a:pPr lvl="0"/>
            <a:r>
              <a:rPr lang="en-US" dirty="0"/>
              <a:t>Mr. Joseph </a:t>
            </a:r>
            <a:r>
              <a:rPr lang="en-US" dirty="0" err="1"/>
              <a:t>Shoaf</a:t>
            </a:r>
            <a:r>
              <a:rPr lang="en-US" dirty="0"/>
              <a:t> (HQ AETC/A5/8)</a:t>
            </a:r>
          </a:p>
          <a:p>
            <a:pPr lvl="0"/>
            <a:r>
              <a:rPr lang="en-US" dirty="0"/>
              <a:t>Dr. Stephen Wright (HQ AETC/A5/8)</a:t>
            </a:r>
          </a:p>
          <a:p>
            <a:pPr lvl="0"/>
            <a:r>
              <a:rPr lang="en-US" dirty="0"/>
              <a:t>Dr. Beth Heron (HQ AETC/A9Z)</a:t>
            </a:r>
          </a:p>
          <a:p>
            <a:pPr lvl="0"/>
            <a:r>
              <a:rPr lang="en-US" dirty="0"/>
              <a:t>Maj. Michael Davis </a:t>
            </a:r>
            <a:r>
              <a:rPr lang="en-US" sz="2000" dirty="0"/>
              <a:t>(HQ AETC/A9 SAS)</a:t>
            </a:r>
            <a:endParaRPr lang="en-US" dirty="0"/>
          </a:p>
          <a:p>
            <a:endParaRPr lang="en-US" dirty="0"/>
          </a:p>
        </p:txBody>
      </p:sp>
      <p:sp>
        <p:nvSpPr>
          <p:cNvPr id="4" name="Slide Number Placeholder 3">
            <a:extLst>
              <a:ext uri="{FF2B5EF4-FFF2-40B4-BE49-F238E27FC236}">
                <a16:creationId xmlns:a16="http://schemas.microsoft.com/office/drawing/2014/main" id="{19777FC4-B29F-3145-B76E-A29E3012EF26}"/>
              </a:ext>
            </a:extLst>
          </p:cNvPr>
          <p:cNvSpPr>
            <a:spLocks noGrp="1"/>
          </p:cNvSpPr>
          <p:nvPr>
            <p:ph type="sldNum" sz="quarter" idx="11"/>
          </p:nvPr>
        </p:nvSpPr>
        <p:spPr/>
        <p:txBody>
          <a:bodyPr/>
          <a:lstStyle/>
          <a:p>
            <a:pPr>
              <a:defRPr/>
            </a:pPr>
            <a:fld id="{69C17AB5-B819-46BB-A3AE-66164B74CD74}" type="slidenum">
              <a:rPr lang="en-US" smtClean="0"/>
              <a:pPr>
                <a:defRPr/>
              </a:pPr>
              <a:t>5</a:t>
            </a:fld>
            <a:endParaRPr lang="en-US" dirty="0">
              <a:solidFill>
                <a:schemeClr val="bg2"/>
              </a:solidFill>
            </a:endParaRPr>
          </a:p>
        </p:txBody>
      </p:sp>
      <p:sp>
        <p:nvSpPr>
          <p:cNvPr id="9" name="TextBox 8">
            <a:extLst>
              <a:ext uri="{FF2B5EF4-FFF2-40B4-BE49-F238E27FC236}">
                <a16:creationId xmlns:a16="http://schemas.microsoft.com/office/drawing/2014/main" id="{D4BFCCFC-5E1B-D74B-8BA9-A4B8F1E72E33}"/>
              </a:ext>
            </a:extLst>
          </p:cNvPr>
          <p:cNvSpPr txBox="1"/>
          <p:nvPr/>
        </p:nvSpPr>
        <p:spPr>
          <a:xfrm>
            <a:off x="1478836" y="1387871"/>
            <a:ext cx="8973996" cy="461665"/>
          </a:xfrm>
          <a:prstGeom prst="rect">
            <a:avLst/>
          </a:prstGeom>
          <a:noFill/>
        </p:spPr>
        <p:txBody>
          <a:bodyPr wrap="none" rtlCol="0">
            <a:spAutoFit/>
          </a:bodyPr>
          <a:lstStyle/>
          <a:p>
            <a:r>
              <a:rPr lang="en-US" sz="2400" b="1" dirty="0"/>
              <a:t>Dr. Lisa Rich (HQ AETC/A9Z) - Team Lead / Lead Researcher</a:t>
            </a:r>
          </a:p>
        </p:txBody>
      </p:sp>
    </p:spTree>
    <p:extLst>
      <p:ext uri="{BB962C8B-B14F-4D97-AF65-F5344CB8AC3E}">
        <p14:creationId xmlns:p14="http://schemas.microsoft.com/office/powerpoint/2010/main" val="17227613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DCOM Task: Study Intent</a:t>
            </a:r>
            <a:endParaRPr lang="en-US" sz="2000" dirty="0"/>
          </a:p>
        </p:txBody>
      </p:sp>
      <p:sp>
        <p:nvSpPr>
          <p:cNvPr id="3" name="Content Placeholder 2"/>
          <p:cNvSpPr>
            <a:spLocks noGrp="1"/>
          </p:cNvSpPr>
          <p:nvPr>
            <p:ph idx="1"/>
          </p:nvPr>
        </p:nvSpPr>
        <p:spPr/>
        <p:txBody>
          <a:bodyPr/>
          <a:lstStyle/>
          <a:p>
            <a:r>
              <a:rPr lang="en-US" dirty="0"/>
              <a:t>Inform AETC Force Development (FD) decisions by assessing the current state of AETC learning professional staff KSAs concerning learner-centric teaching and learning practices.</a:t>
            </a:r>
          </a:p>
          <a:p>
            <a:endParaRPr lang="en-US" dirty="0"/>
          </a:p>
          <a:p>
            <a:r>
              <a:rPr lang="en-US" dirty="0"/>
              <a:t>Identify gaps between AETC’s current state of learning professional KSAs and best practices established by industry, academia, and sister services.</a:t>
            </a:r>
          </a:p>
          <a:p>
            <a:endParaRPr lang="en-US" dirty="0"/>
          </a:p>
          <a:p>
            <a:r>
              <a:rPr lang="en-US" dirty="0"/>
              <a:t>Provide recommendations to initiate targeted efforts to address the gaps identified by the study.</a:t>
            </a:r>
          </a:p>
          <a:p>
            <a:endParaRPr lang="en-US" dirty="0"/>
          </a:p>
        </p:txBody>
      </p:sp>
      <p:sp>
        <p:nvSpPr>
          <p:cNvPr id="4" name="Slide Number Placeholder 3"/>
          <p:cNvSpPr>
            <a:spLocks noGrp="1"/>
          </p:cNvSpPr>
          <p:nvPr>
            <p:ph type="sldNum" sz="quarter" idx="11"/>
          </p:nvPr>
        </p:nvSpPr>
        <p:spPr/>
        <p:txBody>
          <a:bodyPr/>
          <a:lstStyle/>
          <a:p>
            <a:pPr>
              <a:defRPr/>
            </a:pPr>
            <a:fld id="{69C17AB5-B819-46BB-A3AE-66164B74CD74}" type="slidenum">
              <a:rPr lang="en-US" smtClean="0"/>
              <a:pPr>
                <a:defRPr/>
              </a:pPr>
              <a:t>6</a:t>
            </a:fld>
            <a:endParaRPr lang="en-US" dirty="0">
              <a:solidFill>
                <a:schemeClr val="bg2"/>
              </a:solidFill>
            </a:endParaRPr>
          </a:p>
        </p:txBody>
      </p:sp>
      <p:sp>
        <p:nvSpPr>
          <p:cNvPr id="7" name="Text Placeholder 6">
            <a:extLst>
              <a:ext uri="{FF2B5EF4-FFF2-40B4-BE49-F238E27FC236}">
                <a16:creationId xmlns:a16="http://schemas.microsoft.com/office/drawing/2014/main" id="{B43C09B6-0304-774D-B311-093210E3CFA7}"/>
              </a:ext>
            </a:extLst>
          </p:cNvPr>
          <p:cNvSpPr>
            <a:spLocks noGrp="1"/>
          </p:cNvSpPr>
          <p:nvPr>
            <p:ph type="body" sz="quarter" idx="10"/>
          </p:nvPr>
        </p:nvSpPr>
        <p:spPr/>
        <p:txBody>
          <a:bodyPr/>
          <a:lstStyle/>
          <a:p>
            <a:endParaRPr lang="en-US"/>
          </a:p>
        </p:txBody>
      </p:sp>
    </p:spTree>
    <p:extLst>
      <p:ext uri="{BB962C8B-B14F-4D97-AF65-F5344CB8AC3E}">
        <p14:creationId xmlns:p14="http://schemas.microsoft.com/office/powerpoint/2010/main" val="24918000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98B7D-8655-BF4A-82FA-95C3E0806BDD}"/>
              </a:ext>
            </a:extLst>
          </p:cNvPr>
          <p:cNvSpPr>
            <a:spLocks noGrp="1"/>
          </p:cNvSpPr>
          <p:nvPr>
            <p:ph type="title"/>
          </p:nvPr>
        </p:nvSpPr>
        <p:spPr/>
        <p:txBody>
          <a:bodyPr/>
          <a:lstStyle/>
          <a:p>
            <a:r>
              <a:rPr lang="en-US" dirty="0"/>
              <a:t>Learning Professional</a:t>
            </a:r>
            <a:br>
              <a:rPr lang="en-US" dirty="0"/>
            </a:br>
            <a:r>
              <a:rPr lang="en-US" dirty="0"/>
              <a:t>Defined</a:t>
            </a:r>
          </a:p>
        </p:txBody>
      </p:sp>
      <p:sp>
        <p:nvSpPr>
          <p:cNvPr id="3" name="Content Placeholder 2">
            <a:extLst>
              <a:ext uri="{FF2B5EF4-FFF2-40B4-BE49-F238E27FC236}">
                <a16:creationId xmlns:a16="http://schemas.microsoft.com/office/drawing/2014/main" id="{698413CA-1A49-4044-8E8C-0B61F94B76AC}"/>
              </a:ext>
            </a:extLst>
          </p:cNvPr>
          <p:cNvSpPr>
            <a:spLocks noGrp="1"/>
          </p:cNvSpPr>
          <p:nvPr>
            <p:ph idx="1"/>
          </p:nvPr>
        </p:nvSpPr>
        <p:spPr/>
        <p:txBody>
          <a:bodyPr/>
          <a:lstStyle/>
          <a:p>
            <a:r>
              <a:rPr lang="en-US" dirty="0"/>
              <a:t>Learning Professional: any AETC employee, military or civilian, involved in an airman’s learning process.  </a:t>
            </a:r>
          </a:p>
          <a:p>
            <a:endParaRPr lang="en-US" dirty="0"/>
          </a:p>
          <a:p>
            <a:r>
              <a:rPr lang="en-US" dirty="0"/>
              <a:t>Including, but not limited to:</a:t>
            </a:r>
          </a:p>
          <a:p>
            <a:pPr lvl="1"/>
            <a:r>
              <a:rPr lang="en-US" sz="2400" dirty="0" smtClean="0"/>
              <a:t>Instructors</a:t>
            </a:r>
            <a:endParaRPr lang="en-US" sz="2400" dirty="0"/>
          </a:p>
          <a:p>
            <a:pPr lvl="1"/>
            <a:r>
              <a:rPr lang="en-US" sz="2400" dirty="0"/>
              <a:t>Instructors’ supervisors</a:t>
            </a:r>
          </a:p>
          <a:p>
            <a:pPr lvl="1"/>
            <a:r>
              <a:rPr lang="en-US" sz="2400" dirty="0"/>
              <a:t>Curriculum Developers / Managers</a:t>
            </a:r>
          </a:p>
          <a:p>
            <a:pPr lvl="1"/>
            <a:r>
              <a:rPr lang="en-US" sz="2400" dirty="0"/>
              <a:t>Unit leadership up to, and including, squadron/equivalent commanders</a:t>
            </a:r>
          </a:p>
          <a:p>
            <a:pPr lvl="1"/>
            <a:r>
              <a:rPr lang="en-US" sz="2400" dirty="0"/>
              <a:t>People who write/approve/evaluate learning-related policies</a:t>
            </a:r>
          </a:p>
          <a:p>
            <a:endParaRPr lang="en-US" dirty="0"/>
          </a:p>
        </p:txBody>
      </p:sp>
      <p:sp>
        <p:nvSpPr>
          <p:cNvPr id="4" name="Slide Number Placeholder 3">
            <a:extLst>
              <a:ext uri="{FF2B5EF4-FFF2-40B4-BE49-F238E27FC236}">
                <a16:creationId xmlns:a16="http://schemas.microsoft.com/office/drawing/2014/main" id="{974B3089-D203-5C4D-9582-BEF76EAB306D}"/>
              </a:ext>
            </a:extLst>
          </p:cNvPr>
          <p:cNvSpPr>
            <a:spLocks noGrp="1"/>
          </p:cNvSpPr>
          <p:nvPr>
            <p:ph type="sldNum" sz="quarter" idx="11"/>
          </p:nvPr>
        </p:nvSpPr>
        <p:spPr/>
        <p:txBody>
          <a:bodyPr/>
          <a:lstStyle/>
          <a:p>
            <a:pPr>
              <a:defRPr/>
            </a:pPr>
            <a:fld id="{69C17AB5-B819-46BB-A3AE-66164B74CD74}" type="slidenum">
              <a:rPr lang="en-US" smtClean="0"/>
              <a:pPr>
                <a:defRPr/>
              </a:pPr>
              <a:t>7</a:t>
            </a:fld>
            <a:endParaRPr lang="en-US" dirty="0">
              <a:solidFill>
                <a:schemeClr val="bg2"/>
              </a:solidFill>
            </a:endParaRPr>
          </a:p>
        </p:txBody>
      </p:sp>
      <p:sp>
        <p:nvSpPr>
          <p:cNvPr id="5" name="Text Placeholder 4">
            <a:extLst>
              <a:ext uri="{FF2B5EF4-FFF2-40B4-BE49-F238E27FC236}">
                <a16:creationId xmlns:a16="http://schemas.microsoft.com/office/drawing/2014/main" id="{C33DF93B-B475-474B-9843-03307DE1829B}"/>
              </a:ext>
            </a:extLst>
          </p:cNvPr>
          <p:cNvSpPr>
            <a:spLocks noGrp="1"/>
          </p:cNvSpPr>
          <p:nvPr>
            <p:ph type="body" sz="quarter" idx="10"/>
          </p:nvPr>
        </p:nvSpPr>
        <p:spPr/>
        <p:txBody>
          <a:bodyPr/>
          <a:lstStyle/>
          <a:p>
            <a:endParaRPr lang="en-US"/>
          </a:p>
        </p:txBody>
      </p:sp>
    </p:spTree>
    <p:extLst>
      <p:ext uri="{BB962C8B-B14F-4D97-AF65-F5344CB8AC3E}">
        <p14:creationId xmlns:p14="http://schemas.microsoft.com/office/powerpoint/2010/main" val="23218056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Methodology</a:t>
            </a:r>
          </a:p>
        </p:txBody>
      </p:sp>
      <p:sp>
        <p:nvSpPr>
          <p:cNvPr id="3" name="Content Placeholder 2"/>
          <p:cNvSpPr>
            <a:spLocks noGrp="1"/>
          </p:cNvSpPr>
          <p:nvPr>
            <p:ph idx="1"/>
          </p:nvPr>
        </p:nvSpPr>
        <p:spPr/>
        <p:txBody>
          <a:bodyPr/>
          <a:lstStyle/>
          <a:p>
            <a:r>
              <a:rPr lang="en-US" dirty="0"/>
              <a:t>Literature Review</a:t>
            </a:r>
          </a:p>
          <a:p>
            <a:endParaRPr lang="en-US" dirty="0"/>
          </a:p>
          <a:p>
            <a:r>
              <a:rPr lang="en-US" dirty="0"/>
              <a:t>SME Team discussions</a:t>
            </a:r>
          </a:p>
          <a:p>
            <a:endParaRPr lang="en-US" dirty="0"/>
          </a:p>
          <a:p>
            <a:r>
              <a:rPr lang="en-US" dirty="0"/>
              <a:t>Survey of Learning Professionals </a:t>
            </a:r>
          </a:p>
          <a:p>
            <a:pPr lvl="1"/>
            <a:r>
              <a:rPr lang="en-US" dirty="0"/>
              <a:t>Team effort to develop survey; Anonymous; SurveyMonkey</a:t>
            </a:r>
          </a:p>
          <a:p>
            <a:pPr lvl="1"/>
            <a:r>
              <a:rPr lang="en-US" dirty="0"/>
              <a:t>NAF/NAF-</a:t>
            </a:r>
            <a:r>
              <a:rPr lang="en-US" dirty="0" err="1"/>
              <a:t>Equiv</a:t>
            </a:r>
            <a:r>
              <a:rPr lang="en-US" dirty="0"/>
              <a:t> leadership encouraged participation</a:t>
            </a:r>
          </a:p>
          <a:p>
            <a:pPr lvl="1"/>
            <a:r>
              <a:rPr lang="en-US" dirty="0"/>
              <a:t>1,184 responses from an estimated population of 10,000+</a:t>
            </a:r>
          </a:p>
          <a:p>
            <a:endParaRPr lang="en-US" dirty="0"/>
          </a:p>
          <a:p>
            <a:r>
              <a:rPr lang="en-US" dirty="0"/>
              <a:t>Analysis: HQ AETC/A9 Studies &amp; Analysis Squadron, SME Team, formal </a:t>
            </a:r>
            <a:r>
              <a:rPr lang="en-US" dirty="0" smtClean="0"/>
              <a:t>coordination </a:t>
            </a:r>
            <a:r>
              <a:rPr lang="en-US" dirty="0"/>
              <a:t>(2-digit across all Big 6 organizations)</a:t>
            </a:r>
          </a:p>
        </p:txBody>
      </p:sp>
      <p:sp>
        <p:nvSpPr>
          <p:cNvPr id="4" name="Slide Number Placeholder 3"/>
          <p:cNvSpPr>
            <a:spLocks noGrp="1"/>
          </p:cNvSpPr>
          <p:nvPr>
            <p:ph type="sldNum" sz="quarter" idx="11"/>
          </p:nvPr>
        </p:nvSpPr>
        <p:spPr/>
        <p:txBody>
          <a:bodyPr/>
          <a:lstStyle/>
          <a:p>
            <a:pPr>
              <a:defRPr/>
            </a:pPr>
            <a:fld id="{69C17AB5-B819-46BB-A3AE-66164B74CD74}" type="slidenum">
              <a:rPr lang="en-US" smtClean="0"/>
              <a:pPr>
                <a:defRPr/>
              </a:pPr>
              <a:t>8</a:t>
            </a:fld>
            <a:endParaRPr lang="en-US" dirty="0">
              <a:solidFill>
                <a:schemeClr val="bg2"/>
              </a:solidFill>
            </a:endParaRPr>
          </a:p>
        </p:txBody>
      </p:sp>
      <p:sp>
        <p:nvSpPr>
          <p:cNvPr id="6" name="Text Placeholder 5">
            <a:extLst>
              <a:ext uri="{FF2B5EF4-FFF2-40B4-BE49-F238E27FC236}">
                <a16:creationId xmlns:a16="http://schemas.microsoft.com/office/drawing/2014/main" id="{BE025B5D-91D1-E742-95FD-DA012E27E09B}"/>
              </a:ext>
            </a:extLst>
          </p:cNvPr>
          <p:cNvSpPr>
            <a:spLocks noGrp="1"/>
          </p:cNvSpPr>
          <p:nvPr>
            <p:ph type="body" sz="quarter" idx="10"/>
          </p:nvPr>
        </p:nvSpPr>
        <p:spPr/>
        <p:txBody>
          <a:bodyPr/>
          <a:lstStyle/>
          <a:p>
            <a:endParaRPr lang="en-US"/>
          </a:p>
        </p:txBody>
      </p:sp>
    </p:spTree>
    <p:extLst>
      <p:ext uri="{BB962C8B-B14F-4D97-AF65-F5344CB8AC3E}">
        <p14:creationId xmlns:p14="http://schemas.microsoft.com/office/powerpoint/2010/main" val="38515224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POINTS</a:t>
            </a:r>
          </a:p>
        </p:txBody>
      </p:sp>
      <p:sp>
        <p:nvSpPr>
          <p:cNvPr id="4" name="Slide Number Placeholder 3"/>
          <p:cNvSpPr>
            <a:spLocks noGrp="1"/>
          </p:cNvSpPr>
          <p:nvPr>
            <p:ph type="sldNum" sz="quarter" idx="11"/>
          </p:nvPr>
        </p:nvSpPr>
        <p:spPr/>
        <p:txBody>
          <a:bodyPr/>
          <a:lstStyle/>
          <a:p>
            <a:pPr>
              <a:defRPr/>
            </a:pPr>
            <a:fld id="{F7BA7DEE-4053-49FB-BB30-BA43EFB47BB9}" type="slidenum">
              <a:rPr lang="en-US" smtClean="0"/>
              <a:pPr>
                <a:defRPr/>
              </a:pPr>
              <a:t>9</a:t>
            </a:fld>
            <a:endParaRPr lang="en-US" dirty="0">
              <a:solidFill>
                <a:schemeClr val="bg2"/>
              </a:solidFill>
            </a:endParaRPr>
          </a:p>
        </p:txBody>
      </p:sp>
    </p:spTree>
    <p:extLst>
      <p:ext uri="{BB962C8B-B14F-4D97-AF65-F5344CB8AC3E}">
        <p14:creationId xmlns:p14="http://schemas.microsoft.com/office/powerpoint/2010/main" val="191229224"/>
      </p:ext>
    </p:extLst>
  </p:cSld>
  <p:clrMapOvr>
    <a:masterClrMapping/>
  </p:clrMapOvr>
  <p:timing>
    <p:tnLst>
      <p:par>
        <p:cTn id="1" dur="indefinite" restart="never" nodeType="tmRoot"/>
      </p:par>
    </p:tnLst>
  </p:timing>
</p:sld>
</file>

<file path=ppt/theme/theme1.xml><?xml version="1.0" encoding="utf-8"?>
<a:theme xmlns:a="http://schemas.openxmlformats.org/drawingml/2006/main" name="USAF(Unclas)">
  <a:themeElements>
    <a:clrScheme name="USAF(Uncla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USAF(Uncla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lnDef>
  </a:objectDefaults>
  <a:extraClrSchemeLst>
    <a:extraClrScheme>
      <a:clrScheme name="USAF(Uncla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USAF(Uncla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USAF(Uncla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USAF(Uncla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USAF(Uncla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USAF(Uncla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USAF(Uncla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7AF8A6FEA5258469F14D52E695C438C" ma:contentTypeVersion="0" ma:contentTypeDescription="Create a new document." ma:contentTypeScope="" ma:versionID="23585bcd9c3de621a7010e98c5b979b5">
  <xsd:schema xmlns:xsd="http://www.w3.org/2001/XMLSchema" xmlns:xs="http://www.w3.org/2001/XMLSchema" xmlns:p="http://schemas.microsoft.com/office/2006/metadata/properties" targetNamespace="http://schemas.microsoft.com/office/2006/metadata/properties" ma:root="true" ma:fieldsID="ea8b2fa9f23fff186d5e9ca62cd67039">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4.xml><?xml version="1.0" encoding="utf-8"?>
<LongProperties xmlns="http://schemas.microsoft.com/office/2006/metadata/longProperties"/>
</file>

<file path=customXml/itemProps1.xml><?xml version="1.0" encoding="utf-8"?>
<ds:datastoreItem xmlns:ds="http://schemas.openxmlformats.org/officeDocument/2006/customXml" ds:itemID="{CB735D54-B6C0-472A-9FF7-E9037BE8ABA2}">
  <ds:schemaRefs>
    <ds:schemaRef ds:uri="http://schemas.microsoft.com/sharepoint/v3/contenttype/forms"/>
  </ds:schemaRefs>
</ds:datastoreItem>
</file>

<file path=customXml/itemProps2.xml><?xml version="1.0" encoding="utf-8"?>
<ds:datastoreItem xmlns:ds="http://schemas.openxmlformats.org/officeDocument/2006/customXml" ds:itemID="{7E17D11E-9FF7-4A35-8BB9-6F158F6676A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B80B7776-8F56-4EC8-A845-9DC0677E91C5}">
  <ds:schemaRefs>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www.w3.org/XML/1998/namespace"/>
    <ds:schemaRef ds:uri="http://purl.org/dc/dcmitype/"/>
  </ds:schemaRefs>
</ds:datastoreItem>
</file>

<file path=customXml/itemProps4.xml><?xml version="1.0" encoding="utf-8"?>
<ds:datastoreItem xmlns:ds="http://schemas.openxmlformats.org/officeDocument/2006/customXml" ds:itemID="{22B76427-5C8E-433F-BDD4-18B3134AE9E8}">
  <ds:schemaRefs>
    <ds:schemaRef ds:uri="http://schemas.microsoft.com/office/2006/metadata/longProperties"/>
  </ds:schemaRefs>
</ds:datastoreItem>
</file>

<file path=docProps/app.xml><?xml version="1.0" encoding="utf-8"?>
<Properties xmlns="http://schemas.openxmlformats.org/officeDocument/2006/extended-properties" xmlns:vt="http://schemas.openxmlformats.org/officeDocument/2006/docPropsVTypes">
  <Template/>
  <TotalTime>9147</TotalTime>
  <Words>1491</Words>
  <Application>Microsoft Office PowerPoint</Application>
  <PresentationFormat>Widescreen</PresentationFormat>
  <Paragraphs>236</Paragraphs>
  <Slides>20</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Times New Roman</vt:lpstr>
      <vt:lpstr>Wingdings</vt:lpstr>
      <vt:lpstr>USAF(Unclas)</vt:lpstr>
      <vt:lpstr>AETC Learning Professional  Training Gap Analysis Study</vt:lpstr>
      <vt:lpstr>Purpose</vt:lpstr>
      <vt:lpstr>Overview</vt:lpstr>
      <vt:lpstr>Issue/Problem</vt:lpstr>
      <vt:lpstr>The Team</vt:lpstr>
      <vt:lpstr>DCOM Task: Study Intent</vt:lpstr>
      <vt:lpstr>Learning Professional Defined</vt:lpstr>
      <vt:lpstr>Methodology</vt:lpstr>
      <vt:lpstr>DATA POINTS</vt:lpstr>
      <vt:lpstr>HQ AETC &amp; Big Six Level Learner-centric KSAs</vt:lpstr>
      <vt:lpstr>Sister-Service Standards for Learning Professionals</vt:lpstr>
      <vt:lpstr>gaps &amp; BARRIERS</vt:lpstr>
      <vt:lpstr>Gaps</vt:lpstr>
      <vt:lpstr>Gaps</vt:lpstr>
      <vt:lpstr>Barriers</vt:lpstr>
      <vt:lpstr>RECOMMENDATIONS</vt:lpstr>
      <vt:lpstr>Recommendations</vt:lpstr>
      <vt:lpstr>Next Steps</vt:lpstr>
      <vt:lpstr>Bottom Line</vt:lpstr>
      <vt:lpstr>DISCUSSION</vt:lpstr>
    </vt:vector>
  </TitlesOfParts>
  <Company>HQ USAF/______, Pentagon, DC 20330</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THALHOFER, BRIAN A Maj USAF AETC AETC/CCX</dc:creator>
  <cp:lastModifiedBy>COATS, JERRY R GS-15 USAF AETC AETC/A2/9</cp:lastModifiedBy>
  <cp:revision>316</cp:revision>
  <cp:lastPrinted>2016-05-20T14:54:40Z</cp:lastPrinted>
  <dcterms:created xsi:type="dcterms:W3CDTF">2000-04-26T18:38:01Z</dcterms:created>
  <dcterms:modified xsi:type="dcterms:W3CDTF">2021-03-19T18:18:07Z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Document</vt:lpwstr>
  </property>
  <property fmtid="{D5CDD505-2E9C-101B-9397-08002B2CF9AE}" pid="3" name="ContentTypeId">
    <vt:lpwstr>0x01010077AF8A6FEA5258469F14D52E695C438C</vt:lpwstr>
  </property>
</Properties>
</file>