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6272" r:id="rId5"/>
    <p:sldMasterId id="2147483825" r:id="rId6"/>
  </p:sldMasterIdLst>
  <p:notesMasterIdLst>
    <p:notesMasterId r:id="rId15"/>
  </p:notesMasterIdLst>
  <p:handoutMasterIdLst>
    <p:handoutMasterId r:id="rId16"/>
  </p:handoutMasterIdLst>
  <p:sldIdLst>
    <p:sldId id="985" r:id="rId7"/>
    <p:sldId id="1005" r:id="rId8"/>
    <p:sldId id="1007" r:id="rId9"/>
    <p:sldId id="1010" r:id="rId10"/>
    <p:sldId id="1011" r:id="rId11"/>
    <p:sldId id="1009" r:id="rId12"/>
    <p:sldId id="997" r:id="rId13"/>
    <p:sldId id="1008" r:id="rId14"/>
  </p:sldIdLst>
  <p:sldSz cx="12192000" cy="6858000"/>
  <p:notesSz cx="68580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894">
          <p15:clr>
            <a:srgbClr val="A4A3A4"/>
          </p15:clr>
        </p15:guide>
        <p15:guide id="2" pos="232">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GINA D GS-14 USAF AETC AETC/A5T" initials="" lastIdx="12" clrIdx="0"/>
  <p:cmAuthor id="2" name="PLATT, RAYMOND M Col USAF AETC AETC/A3/6" initials="" lastIdx="3" clrIdx="1"/>
  <p:cmAuthor id="3" name="MCKINNEY, FLOYD A GS-14 USAF AFPC AFPC/DP0" initials="" lastIdx="2" clrIdx="2"/>
  <p:cmAuthor id="4" name="F Mck"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FFFF"/>
    <a:srgbClr val="000000"/>
    <a:srgbClr val="006600"/>
    <a:srgbClr val="3C618A"/>
    <a:srgbClr val="F2F2F2"/>
    <a:srgbClr val="00B050"/>
    <a:srgbClr val="151C77"/>
    <a:srgbClr val="FFCC99"/>
    <a:srgbClr val="B9B9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913F6-3B4D-4F8D-9DB7-63F8BBDB1EAC}" v="10" dt="2020-12-03T20:59:59.114"/>
    <p1510:client id="{A892B5ED-F47F-4C34-8A76-35E7D09C6827}" v="4" dt="2020-12-03T21:16:31.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5" autoAdjust="0"/>
    <p:restoredTop sz="52169" autoAdjust="0"/>
  </p:normalViewPr>
  <p:slideViewPr>
    <p:cSldViewPr snapToGrid="0">
      <p:cViewPr varScale="1">
        <p:scale>
          <a:sx n="58" d="100"/>
          <a:sy n="58" d="100"/>
        </p:scale>
        <p:origin x="2022" y="60"/>
      </p:cViewPr>
      <p:guideLst>
        <p:guide orient="horz" pos="894"/>
        <p:guide pos="23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892B5ED-F47F-4C34-8A76-35E7D09C6827}"/>
    <pc:docChg chg="modSld">
      <pc:chgData name="" userId="" providerId="" clId="Web-{A892B5ED-F47F-4C34-8A76-35E7D09C6827}" dt="2020-12-03T21:16:29.189" v="2" actId="20577"/>
      <pc:docMkLst>
        <pc:docMk/>
      </pc:docMkLst>
      <pc:sldChg chg="modSp">
        <pc:chgData name="" userId="" providerId="" clId="Web-{A892B5ED-F47F-4C34-8A76-35E7D09C6827}" dt="2020-12-03T21:16:29.189" v="2" actId="20577"/>
        <pc:sldMkLst>
          <pc:docMk/>
          <pc:sldMk cId="0" sldId="361"/>
        </pc:sldMkLst>
        <pc:spChg chg="mod">
          <ac:chgData name="" userId="" providerId="" clId="Web-{A892B5ED-F47F-4C34-8A76-35E7D09C6827}" dt="2020-12-03T21:16:29.189" v="2" actId="20577"/>
          <ac:spMkLst>
            <pc:docMk/>
            <pc:sldMk cId="0" sldId="361"/>
            <ac:spMk id="23557" creationId="{93C19145-1452-4404-9F57-EDDD01441BA0}"/>
          </ac:spMkLst>
        </pc:spChg>
      </pc:sldChg>
    </pc:docChg>
  </pc:docChgLst>
  <pc:docChgLst>
    <pc:chgData name="F Mck" userId="08340b7342def90d" providerId="LiveId" clId="{82B913F6-3B4D-4F8D-9DB7-63F8BBDB1EAC}"/>
    <pc:docChg chg="custSel delSld modSld">
      <pc:chgData name="F Mck" userId="08340b7342def90d" providerId="LiveId" clId="{82B913F6-3B4D-4F8D-9DB7-63F8BBDB1EAC}" dt="2020-12-03T21:08:32.838" v="287" actId="47"/>
      <pc:docMkLst>
        <pc:docMk/>
      </pc:docMkLst>
      <pc:sldChg chg="del">
        <pc:chgData name="F Mck" userId="08340b7342def90d" providerId="LiveId" clId="{82B913F6-3B4D-4F8D-9DB7-63F8BBDB1EAC}" dt="2020-12-03T21:08:32.838" v="287" actId="47"/>
        <pc:sldMkLst>
          <pc:docMk/>
          <pc:sldMk cId="3262743141" sldId="256"/>
        </pc:sldMkLst>
      </pc:sldChg>
      <pc:sldChg chg="addSp delSp modSp mod modClrScheme chgLayout">
        <pc:chgData name="F Mck" userId="08340b7342def90d" providerId="LiveId" clId="{82B913F6-3B4D-4F8D-9DB7-63F8BBDB1EAC}" dt="2020-12-03T21:03:05.069" v="284" actId="1076"/>
        <pc:sldMkLst>
          <pc:docMk/>
          <pc:sldMk cId="2237923557" sldId="968"/>
        </pc:sldMkLst>
        <pc:spChg chg="del">
          <ac:chgData name="F Mck" userId="08340b7342def90d" providerId="LiveId" clId="{82B913F6-3B4D-4F8D-9DB7-63F8BBDB1EAC}" dt="2020-12-03T20:58:53.246" v="150" actId="478"/>
          <ac:spMkLst>
            <pc:docMk/>
            <pc:sldMk cId="2237923557" sldId="968"/>
            <ac:spMk id="2" creationId="{21F35F42-7E19-4873-9722-B3E828282F82}"/>
          </ac:spMkLst>
        </pc:spChg>
        <pc:spChg chg="mod ord">
          <ac:chgData name="F Mck" userId="08340b7342def90d" providerId="LiveId" clId="{82B913F6-3B4D-4F8D-9DB7-63F8BBDB1EAC}" dt="2020-12-03T21:01:17.960" v="186" actId="2711"/>
          <ac:spMkLst>
            <pc:docMk/>
            <pc:sldMk cId="2237923557" sldId="968"/>
            <ac:spMk id="3" creationId="{AC63616E-A7C1-46EF-A5EE-948915D2ED1F}"/>
          </ac:spMkLst>
        </pc:spChg>
        <pc:spChg chg="del">
          <ac:chgData name="F Mck" userId="08340b7342def90d" providerId="LiveId" clId="{82B913F6-3B4D-4F8D-9DB7-63F8BBDB1EAC}" dt="2020-12-03T20:59:20.334" v="154" actId="700"/>
          <ac:spMkLst>
            <pc:docMk/>
            <pc:sldMk cId="2237923557" sldId="968"/>
            <ac:spMk id="5" creationId="{E9250421-74FF-49B7-9547-000F1ADDFB6D}"/>
          </ac:spMkLst>
        </pc:spChg>
        <pc:spChg chg="mod ord">
          <ac:chgData name="F Mck" userId="08340b7342def90d" providerId="LiveId" clId="{82B913F6-3B4D-4F8D-9DB7-63F8BBDB1EAC}" dt="2020-12-03T21:00:58.526" v="183" actId="1076"/>
          <ac:spMkLst>
            <pc:docMk/>
            <pc:sldMk cId="2237923557" sldId="968"/>
            <ac:spMk id="6" creationId="{1B362741-3733-472A-8087-4E16E80BFD84}"/>
          </ac:spMkLst>
        </pc:spChg>
        <pc:spChg chg="add del mod">
          <ac:chgData name="F Mck" userId="08340b7342def90d" providerId="LiveId" clId="{82B913F6-3B4D-4F8D-9DB7-63F8BBDB1EAC}" dt="2020-12-03T20:58:56.260" v="152" actId="478"/>
          <ac:spMkLst>
            <pc:docMk/>
            <pc:sldMk cId="2237923557" sldId="968"/>
            <ac:spMk id="7" creationId="{1CED6F34-C3D7-44FA-A345-CA014675A92B}"/>
          </ac:spMkLst>
        </pc:spChg>
        <pc:spChg chg="mod">
          <ac:chgData name="F Mck" userId="08340b7342def90d" providerId="LiveId" clId="{82B913F6-3B4D-4F8D-9DB7-63F8BBDB1EAC}" dt="2020-12-03T21:02:59.679" v="283" actId="1076"/>
          <ac:spMkLst>
            <pc:docMk/>
            <pc:sldMk cId="2237923557" sldId="968"/>
            <ac:spMk id="13" creationId="{B3C2C763-DC57-4A0F-BCBC-303DEAB76236}"/>
          </ac:spMkLst>
        </pc:spChg>
        <pc:spChg chg="mod">
          <ac:chgData name="F Mck" userId="08340b7342def90d" providerId="LiveId" clId="{82B913F6-3B4D-4F8D-9DB7-63F8BBDB1EAC}" dt="2020-12-03T21:02:59.679" v="283" actId="1076"/>
          <ac:spMkLst>
            <pc:docMk/>
            <pc:sldMk cId="2237923557" sldId="968"/>
            <ac:spMk id="16" creationId="{479E532A-2EB2-4F89-BEAF-A693DF468911}"/>
          </ac:spMkLst>
        </pc:spChg>
        <pc:spChg chg="mod">
          <ac:chgData name="F Mck" userId="08340b7342def90d" providerId="LiveId" clId="{82B913F6-3B4D-4F8D-9DB7-63F8BBDB1EAC}" dt="2020-12-03T21:02:59.679" v="283" actId="1076"/>
          <ac:spMkLst>
            <pc:docMk/>
            <pc:sldMk cId="2237923557" sldId="968"/>
            <ac:spMk id="26" creationId="{65C2448A-2918-4900-AE5B-A6D89D5E1143}"/>
          </ac:spMkLst>
        </pc:spChg>
        <pc:spChg chg="mod">
          <ac:chgData name="F Mck" userId="08340b7342def90d" providerId="LiveId" clId="{82B913F6-3B4D-4F8D-9DB7-63F8BBDB1EAC}" dt="2020-12-03T21:03:05.069" v="284" actId="1076"/>
          <ac:spMkLst>
            <pc:docMk/>
            <pc:sldMk cId="2237923557" sldId="968"/>
            <ac:spMk id="42" creationId="{9146948B-6025-448B-9109-3F6CE5D42CA9}"/>
          </ac:spMkLst>
        </pc:spChg>
        <pc:grpChg chg="mod">
          <ac:chgData name="F Mck" userId="08340b7342def90d" providerId="LiveId" clId="{82B913F6-3B4D-4F8D-9DB7-63F8BBDB1EAC}" dt="2020-12-03T21:00:58.526" v="183" actId="1076"/>
          <ac:grpSpMkLst>
            <pc:docMk/>
            <pc:sldMk cId="2237923557" sldId="968"/>
            <ac:grpSpMk id="43" creationId="{35C13CC6-5D21-4138-BDE5-6B358871AFD6}"/>
          </ac:grpSpMkLst>
        </pc:grpChg>
        <pc:picChg chg="add mod">
          <ac:chgData name="F Mck" userId="08340b7342def90d" providerId="LiveId" clId="{82B913F6-3B4D-4F8D-9DB7-63F8BBDB1EAC}" dt="2020-12-03T20:59:45.815" v="161" actId="1076"/>
          <ac:picMkLst>
            <pc:docMk/>
            <pc:sldMk cId="2237923557" sldId="968"/>
            <ac:picMk id="4" creationId="{C1571280-DEBF-4389-B79D-23CB45D913CF}"/>
          </ac:picMkLst>
        </pc:picChg>
      </pc:sldChg>
      <pc:sldChg chg="modSp mod">
        <pc:chgData name="F Mck" userId="08340b7342def90d" providerId="LiveId" clId="{82B913F6-3B4D-4F8D-9DB7-63F8BBDB1EAC}" dt="2020-12-03T21:08:22.508" v="286" actId="6549"/>
        <pc:sldMkLst>
          <pc:docMk/>
          <pc:sldMk cId="3556481867" sldId="978"/>
        </pc:sldMkLst>
        <pc:spChg chg="mod">
          <ac:chgData name="F Mck" userId="08340b7342def90d" providerId="LiveId" clId="{82B913F6-3B4D-4F8D-9DB7-63F8BBDB1EAC}" dt="2020-12-03T21:08:22.508" v="286" actId="6549"/>
          <ac:spMkLst>
            <pc:docMk/>
            <pc:sldMk cId="3556481867" sldId="978"/>
            <ac:spMk id="3" creationId="{BBEDC97B-41FC-4313-8C0B-E2FC5A8A4878}"/>
          </ac:spMkLst>
        </pc:spChg>
      </pc:sldChg>
      <pc:sldChg chg="modSp mod">
        <pc:chgData name="F Mck" userId="08340b7342def90d" providerId="LiveId" clId="{82B913F6-3B4D-4F8D-9DB7-63F8BBDB1EAC}" dt="2020-12-03T20:13:07.811" v="148" actId="6549"/>
        <pc:sldMkLst>
          <pc:docMk/>
          <pc:sldMk cId="1813526019" sldId="987"/>
        </pc:sldMkLst>
        <pc:spChg chg="mod">
          <ac:chgData name="F Mck" userId="08340b7342def90d" providerId="LiveId" clId="{82B913F6-3B4D-4F8D-9DB7-63F8BBDB1EAC}" dt="2020-12-03T20:13:07.811" v="148" actId="6549"/>
          <ac:spMkLst>
            <pc:docMk/>
            <pc:sldMk cId="1813526019" sldId="987"/>
            <ac:spMk id="67" creationId="{42A997A6-8396-4BF8-8AAF-988D9FA08C3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5D9E07A-EAB1-4755-B61A-E573EC25B1A8}"/>
              </a:ext>
            </a:extLst>
          </p:cNvPr>
          <p:cNvSpPr>
            <a:spLocks noGrp="1" noChangeArrowheads="1"/>
          </p:cNvSpPr>
          <p:nvPr>
            <p:ph type="hdr" sz="quarter"/>
          </p:nvPr>
        </p:nvSpPr>
        <p:spPr bwMode="auto">
          <a:xfrm>
            <a:off x="0" y="0"/>
            <a:ext cx="2971800" cy="460375"/>
          </a:xfrm>
          <a:prstGeom prst="rect">
            <a:avLst/>
          </a:prstGeom>
          <a:noFill/>
          <a:ln w="12700">
            <a:noFill/>
            <a:miter lim="800000"/>
            <a:headEnd/>
            <a:tailEnd/>
          </a:ln>
          <a:effectLst/>
        </p:spPr>
        <p:txBody>
          <a:bodyPr vert="horz" wrap="square" lIns="92645" tIns="46320" rIns="92645" bIns="46320" numCol="1" anchor="t" anchorCtr="0" compatLnSpc="1">
            <a:prstTxWarp prst="textNoShape">
              <a:avLst/>
            </a:prstTxWarp>
          </a:bodyPr>
          <a:lstStyle>
            <a:lvl1pPr algn="l">
              <a:defRPr sz="1200">
                <a:latin typeface="Arial" charset="0"/>
              </a:defRPr>
            </a:lvl1pPr>
          </a:lstStyle>
          <a:p>
            <a:pPr>
              <a:defRPr/>
            </a:pPr>
            <a:endParaRPr lang="en-US"/>
          </a:p>
        </p:txBody>
      </p:sp>
      <p:sp>
        <p:nvSpPr>
          <p:cNvPr id="82947" name="Rectangle 3">
            <a:extLst>
              <a:ext uri="{FF2B5EF4-FFF2-40B4-BE49-F238E27FC236}">
                <a16:creationId xmlns:a16="http://schemas.microsoft.com/office/drawing/2014/main" id="{86233277-D28A-4BEB-9008-658D56061613}"/>
              </a:ext>
            </a:extLst>
          </p:cNvPr>
          <p:cNvSpPr>
            <a:spLocks noGrp="1" noChangeArrowheads="1"/>
          </p:cNvSpPr>
          <p:nvPr>
            <p:ph type="dt" sz="quarter" idx="1"/>
          </p:nvPr>
        </p:nvSpPr>
        <p:spPr bwMode="auto">
          <a:xfrm>
            <a:off x="3886200" y="0"/>
            <a:ext cx="2971800" cy="460375"/>
          </a:xfrm>
          <a:prstGeom prst="rect">
            <a:avLst/>
          </a:prstGeom>
          <a:noFill/>
          <a:ln w="12700">
            <a:noFill/>
            <a:miter lim="800000"/>
            <a:headEnd/>
            <a:tailEnd/>
          </a:ln>
          <a:effectLst/>
        </p:spPr>
        <p:txBody>
          <a:bodyPr vert="horz" wrap="square" lIns="92645" tIns="46320" rIns="92645" bIns="46320" numCol="1" anchor="t" anchorCtr="0" compatLnSpc="1">
            <a:prstTxWarp prst="textNoShape">
              <a:avLst/>
            </a:prstTxWarp>
          </a:bodyPr>
          <a:lstStyle>
            <a:lvl1pPr algn="r">
              <a:defRPr sz="1200">
                <a:latin typeface="Arial" charset="0"/>
              </a:defRPr>
            </a:lvl1pPr>
          </a:lstStyle>
          <a:p>
            <a:pPr>
              <a:defRPr/>
            </a:pPr>
            <a:endParaRPr lang="en-US"/>
          </a:p>
        </p:txBody>
      </p:sp>
      <p:sp>
        <p:nvSpPr>
          <p:cNvPr id="82948" name="Rectangle 4">
            <a:extLst>
              <a:ext uri="{FF2B5EF4-FFF2-40B4-BE49-F238E27FC236}">
                <a16:creationId xmlns:a16="http://schemas.microsoft.com/office/drawing/2014/main" id="{781D167A-8297-4D16-AB34-9BEEFF48330D}"/>
              </a:ext>
            </a:extLst>
          </p:cNvPr>
          <p:cNvSpPr>
            <a:spLocks noGrp="1" noChangeArrowheads="1"/>
          </p:cNvSpPr>
          <p:nvPr>
            <p:ph type="ftr" sz="quarter" idx="2"/>
          </p:nvPr>
        </p:nvSpPr>
        <p:spPr bwMode="auto">
          <a:xfrm>
            <a:off x="0" y="8823325"/>
            <a:ext cx="2971800" cy="460375"/>
          </a:xfrm>
          <a:prstGeom prst="rect">
            <a:avLst/>
          </a:prstGeom>
          <a:noFill/>
          <a:ln w="12700">
            <a:noFill/>
            <a:miter lim="800000"/>
            <a:headEnd/>
            <a:tailEnd/>
          </a:ln>
          <a:effectLst/>
        </p:spPr>
        <p:txBody>
          <a:bodyPr vert="horz" wrap="square" lIns="92645" tIns="46320" rIns="92645" bIns="46320" numCol="1" anchor="b" anchorCtr="0" compatLnSpc="1">
            <a:prstTxWarp prst="textNoShape">
              <a:avLst/>
            </a:prstTxWarp>
          </a:bodyPr>
          <a:lstStyle>
            <a:lvl1pPr algn="l">
              <a:defRPr sz="1200">
                <a:latin typeface="Arial" charset="0"/>
              </a:defRPr>
            </a:lvl1pPr>
          </a:lstStyle>
          <a:p>
            <a:pPr>
              <a:defRPr/>
            </a:pPr>
            <a:endParaRPr lang="en-US"/>
          </a:p>
        </p:txBody>
      </p:sp>
      <p:sp>
        <p:nvSpPr>
          <p:cNvPr id="82949" name="Rectangle 5">
            <a:extLst>
              <a:ext uri="{FF2B5EF4-FFF2-40B4-BE49-F238E27FC236}">
                <a16:creationId xmlns:a16="http://schemas.microsoft.com/office/drawing/2014/main" id="{E6D87360-3879-4C3F-925A-9CB4DC8B007C}"/>
              </a:ext>
            </a:extLst>
          </p:cNvPr>
          <p:cNvSpPr>
            <a:spLocks noGrp="1" noChangeArrowheads="1"/>
          </p:cNvSpPr>
          <p:nvPr>
            <p:ph type="sldNum" sz="quarter" idx="3"/>
          </p:nvPr>
        </p:nvSpPr>
        <p:spPr bwMode="auto">
          <a:xfrm>
            <a:off x="3886200" y="8823325"/>
            <a:ext cx="2971800" cy="460375"/>
          </a:xfrm>
          <a:prstGeom prst="rect">
            <a:avLst/>
          </a:prstGeom>
          <a:noFill/>
          <a:ln w="12700">
            <a:noFill/>
            <a:miter lim="800000"/>
            <a:headEnd/>
            <a:tailEnd/>
          </a:ln>
          <a:effectLst/>
        </p:spPr>
        <p:txBody>
          <a:bodyPr vert="horz" wrap="square" lIns="92645" tIns="46320" rIns="92645" bIns="46320" numCol="1" anchor="b" anchorCtr="0" compatLnSpc="1">
            <a:prstTxWarp prst="textNoShape">
              <a:avLst/>
            </a:prstTxWarp>
          </a:bodyPr>
          <a:lstStyle>
            <a:lvl1pPr algn="r">
              <a:defRPr sz="1200"/>
            </a:lvl1pPr>
          </a:lstStyle>
          <a:p>
            <a:pPr>
              <a:defRPr/>
            </a:pPr>
            <a:fld id="{85D7C314-253D-4452-9DC8-81F4A8FE418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E5F5A86-382D-4C28-8C38-85FFAC88310A}"/>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645" tIns="46320" rIns="92645" bIns="46320" numCol="1" anchor="t" anchorCtr="0" compatLnSpc="1">
            <a:prstTxWarp prst="textNoShape">
              <a:avLst/>
            </a:prstTxWarp>
          </a:bodyPr>
          <a:lstStyle>
            <a:lvl1pPr algn="l">
              <a:defRPr sz="1200">
                <a:latin typeface="Arial" charset="0"/>
              </a:defRPr>
            </a:lvl1pPr>
          </a:lstStyle>
          <a:p>
            <a:pPr>
              <a:defRPr/>
            </a:pPr>
            <a:endParaRPr lang="en-US"/>
          </a:p>
        </p:txBody>
      </p:sp>
      <p:sp>
        <p:nvSpPr>
          <p:cNvPr id="39939" name="Rectangle 3">
            <a:extLst>
              <a:ext uri="{FF2B5EF4-FFF2-40B4-BE49-F238E27FC236}">
                <a16:creationId xmlns:a16="http://schemas.microsoft.com/office/drawing/2014/main" id="{1132CD4E-CB58-40DD-974B-E6E590C04737}"/>
              </a:ext>
            </a:extLst>
          </p:cNvPr>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2645" tIns="46320" rIns="92645" bIns="46320" numCol="1" anchor="t" anchorCtr="0" compatLnSpc="1">
            <a:prstTxWarp prst="textNoShape">
              <a:avLst/>
            </a:prstTxWarp>
          </a:bodyPr>
          <a:lstStyle>
            <a:lvl1pPr algn="r">
              <a:defRPr sz="1200">
                <a:latin typeface="Arial" charset="0"/>
              </a:defRPr>
            </a:lvl1pPr>
          </a:lstStyle>
          <a:p>
            <a:pPr>
              <a:defRPr/>
            </a:pPr>
            <a:endParaRPr lang="en-US"/>
          </a:p>
        </p:txBody>
      </p:sp>
      <p:sp>
        <p:nvSpPr>
          <p:cNvPr id="21508" name="Rectangle 4">
            <a:extLst>
              <a:ext uri="{FF2B5EF4-FFF2-40B4-BE49-F238E27FC236}">
                <a16:creationId xmlns:a16="http://schemas.microsoft.com/office/drawing/2014/main" id="{3E8F6232-A6CD-448E-89D6-9268292666A4}"/>
              </a:ext>
            </a:extLst>
          </p:cNvPr>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a:extLst>
              <a:ext uri="{FF2B5EF4-FFF2-40B4-BE49-F238E27FC236}">
                <a16:creationId xmlns:a16="http://schemas.microsoft.com/office/drawing/2014/main" id="{251601A4-5237-466F-A3F4-ACE1DC9744C7}"/>
              </a:ext>
            </a:extLst>
          </p:cNvPr>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2645" tIns="46320" rIns="92645" bIns="463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a:extLst>
              <a:ext uri="{FF2B5EF4-FFF2-40B4-BE49-F238E27FC236}">
                <a16:creationId xmlns:a16="http://schemas.microsoft.com/office/drawing/2014/main" id="{65320565-DC83-4975-8E6F-3E38122C43B6}"/>
              </a:ext>
            </a:extLst>
          </p:cNvPr>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2645" tIns="46320" rIns="92645" bIns="46320" numCol="1" anchor="b" anchorCtr="0" compatLnSpc="1">
            <a:prstTxWarp prst="textNoShape">
              <a:avLst/>
            </a:prstTxWarp>
          </a:bodyPr>
          <a:lstStyle>
            <a:lvl1pPr algn="l">
              <a:defRPr sz="1200">
                <a:latin typeface="Arial" charset="0"/>
              </a:defRPr>
            </a:lvl1pPr>
          </a:lstStyle>
          <a:p>
            <a:pPr>
              <a:defRPr/>
            </a:pPr>
            <a:endParaRPr lang="en-US"/>
          </a:p>
        </p:txBody>
      </p:sp>
      <p:sp>
        <p:nvSpPr>
          <p:cNvPr id="39943" name="Rectangle 7">
            <a:extLst>
              <a:ext uri="{FF2B5EF4-FFF2-40B4-BE49-F238E27FC236}">
                <a16:creationId xmlns:a16="http://schemas.microsoft.com/office/drawing/2014/main" id="{B6000B74-49F1-4F64-8005-568F6D58A994}"/>
              </a:ext>
            </a:extLst>
          </p:cNvPr>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2645" tIns="46320" rIns="92645" bIns="46320" numCol="1" anchor="b" anchorCtr="0" compatLnSpc="1">
            <a:prstTxWarp prst="textNoShape">
              <a:avLst/>
            </a:prstTxWarp>
          </a:bodyPr>
          <a:lstStyle>
            <a:lvl1pPr algn="r">
              <a:defRPr sz="1200"/>
            </a:lvl1pPr>
          </a:lstStyle>
          <a:p>
            <a:pPr>
              <a:defRPr/>
            </a:pPr>
            <a:fld id="{53885CCD-AB80-450C-9834-F6D9C053DA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kern="1200" dirty="0" smtClean="0">
                <a:solidFill>
                  <a:schemeClr val="tx1"/>
                </a:solidFill>
                <a:effectLst/>
                <a:latin typeface="Times New Roman" pitchFamily="18" charset="0"/>
                <a:ea typeface="+mn-ea"/>
                <a:cs typeface="+mn-cs"/>
              </a:rPr>
              <a:t>Greetings </a:t>
            </a:r>
            <a:r>
              <a:rPr lang="en-US" sz="2000" kern="1200" dirty="0" smtClean="0">
                <a:solidFill>
                  <a:schemeClr val="tx1"/>
                </a:solidFill>
                <a:effectLst/>
                <a:latin typeface="Times New Roman" pitchFamily="18" charset="0"/>
                <a:ea typeface="+mn-ea"/>
                <a:cs typeface="+mn-cs"/>
              </a:rPr>
              <a:t>all and welcome to our final day of the 2021 Learning Professionals Consortium</a:t>
            </a:r>
          </a:p>
          <a:p>
            <a:pPr lvl="0"/>
            <a:endParaRPr lang="en-US" sz="2000" kern="1200" dirty="0" smtClean="0">
              <a:solidFill>
                <a:schemeClr val="tx1"/>
              </a:solidFill>
              <a:effectLst/>
              <a:latin typeface="Times New Roman" pitchFamily="18" charset="0"/>
              <a:ea typeface="+mn-ea"/>
              <a:cs typeface="+mn-cs"/>
            </a:endParaRPr>
          </a:p>
          <a:p>
            <a:pPr lvl="0"/>
            <a:r>
              <a:rPr lang="en-US" sz="2000" kern="1200" dirty="0" smtClean="0">
                <a:solidFill>
                  <a:schemeClr val="tx1"/>
                </a:solidFill>
                <a:effectLst/>
                <a:latin typeface="Times New Roman" pitchFamily="18" charset="0"/>
                <a:ea typeface="+mn-ea"/>
                <a:cs typeface="+mn-cs"/>
              </a:rPr>
              <a:t>Hope you have enjoyed the event thus far. </a:t>
            </a:r>
            <a:r>
              <a:rPr lang="en-US" sz="2000" kern="1200" dirty="0" smtClean="0">
                <a:solidFill>
                  <a:schemeClr val="tx1"/>
                </a:solidFill>
                <a:effectLst/>
                <a:latin typeface="Times New Roman" pitchFamily="18" charset="0"/>
                <a:ea typeface="+mn-ea"/>
                <a:cs typeface="+mn-cs"/>
              </a:rPr>
              <a:t>Lieutenant</a:t>
            </a:r>
            <a:r>
              <a:rPr lang="en-US" sz="2000" kern="1200" baseline="0" dirty="0" smtClean="0">
                <a:solidFill>
                  <a:schemeClr val="tx1"/>
                </a:solidFill>
                <a:effectLst/>
                <a:latin typeface="Times New Roman" pitchFamily="18" charset="0"/>
                <a:ea typeface="+mn-ea"/>
                <a:cs typeface="+mn-cs"/>
              </a:rPr>
              <a:t> General Webb</a:t>
            </a:r>
            <a:r>
              <a:rPr lang="en-US" sz="2000" kern="1200" dirty="0" smtClean="0">
                <a:solidFill>
                  <a:schemeClr val="tx1"/>
                </a:solidFill>
                <a:effectLst/>
                <a:latin typeface="Times New Roman" pitchFamily="18" charset="0"/>
                <a:ea typeface="+mn-ea"/>
                <a:cs typeface="+mn-cs"/>
              </a:rPr>
              <a:t> inspired us in the keynote with </a:t>
            </a:r>
            <a:r>
              <a:rPr lang="en-US" sz="2000" kern="1200" dirty="0" smtClean="0">
                <a:solidFill>
                  <a:schemeClr val="tx1"/>
                </a:solidFill>
                <a:effectLst/>
                <a:latin typeface="Times New Roman" pitchFamily="18" charset="0"/>
                <a:ea typeface="+mn-ea"/>
                <a:cs typeface="+mn-cs"/>
              </a:rPr>
              <a:t>some great </a:t>
            </a:r>
            <a:r>
              <a:rPr lang="en-US" sz="2000" kern="1200" dirty="0" smtClean="0">
                <a:solidFill>
                  <a:schemeClr val="tx1"/>
                </a:solidFill>
                <a:effectLst/>
                <a:latin typeface="Times New Roman" pitchFamily="18" charset="0"/>
                <a:ea typeface="+mn-ea"/>
                <a:cs typeface="+mn-cs"/>
              </a:rPr>
              <a:t>highlights of </a:t>
            </a:r>
            <a:r>
              <a:rPr lang="en-US" sz="2000" kern="1200" dirty="0" smtClean="0">
                <a:solidFill>
                  <a:schemeClr val="tx1"/>
                </a:solidFill>
                <a:effectLst/>
                <a:latin typeface="Times New Roman" pitchFamily="18" charset="0"/>
                <a:ea typeface="+mn-ea"/>
                <a:cs typeface="+mn-cs"/>
              </a:rPr>
              <a:t>how what we do as LPs</a:t>
            </a:r>
            <a:r>
              <a:rPr lang="en-US" sz="2000" kern="1200" baseline="0" dirty="0" smtClean="0">
                <a:solidFill>
                  <a:schemeClr val="tx1"/>
                </a:solidFill>
                <a:effectLst/>
                <a:latin typeface="Times New Roman" pitchFamily="18" charset="0"/>
                <a:ea typeface="+mn-ea"/>
                <a:cs typeface="+mn-cs"/>
              </a:rPr>
              <a:t> </a:t>
            </a:r>
            <a:r>
              <a:rPr lang="en-US" sz="2000" kern="1200" baseline="0" dirty="0" smtClean="0">
                <a:solidFill>
                  <a:schemeClr val="tx1"/>
                </a:solidFill>
                <a:effectLst/>
                <a:latin typeface="Times New Roman" pitchFamily="18" charset="0"/>
                <a:ea typeface="+mn-ea"/>
                <a:cs typeface="+mn-cs"/>
              </a:rPr>
              <a:t>impacts </a:t>
            </a:r>
            <a:r>
              <a:rPr lang="en-US" sz="2000" kern="1200" baseline="0" dirty="0" smtClean="0">
                <a:solidFill>
                  <a:schemeClr val="tx1"/>
                </a:solidFill>
                <a:effectLst/>
                <a:latin typeface="Times New Roman" pitchFamily="18" charset="0"/>
                <a:ea typeface="+mn-ea"/>
                <a:cs typeface="+mn-cs"/>
              </a:rPr>
              <a:t>the DAF by Developing the Airmen We Need. </a:t>
            </a:r>
          </a:p>
          <a:p>
            <a:pPr lvl="0"/>
            <a:endParaRPr lang="en-US" sz="2000" kern="1200" baseline="0" dirty="0" smtClean="0">
              <a:solidFill>
                <a:schemeClr val="tx1"/>
              </a:solidFill>
              <a:effectLst/>
              <a:latin typeface="Times New Roman" pitchFamily="18" charset="0"/>
              <a:ea typeface="+mn-ea"/>
              <a:cs typeface="+mn-cs"/>
            </a:endParaRPr>
          </a:p>
          <a:p>
            <a:pPr lvl="0"/>
            <a:r>
              <a:rPr lang="en-US" sz="2000" kern="1200" dirty="0" smtClean="0">
                <a:solidFill>
                  <a:schemeClr val="tx1"/>
                </a:solidFill>
                <a:effectLst/>
                <a:latin typeface="Times New Roman" pitchFamily="18" charset="0"/>
                <a:ea typeface="+mn-ea"/>
                <a:cs typeface="+mn-cs"/>
              </a:rPr>
              <a:t>We have </a:t>
            </a:r>
            <a:r>
              <a:rPr lang="en-US" sz="2000" kern="1200" dirty="0" smtClean="0">
                <a:solidFill>
                  <a:schemeClr val="tx1"/>
                </a:solidFill>
                <a:effectLst/>
                <a:latin typeface="Times New Roman" pitchFamily="18" charset="0"/>
                <a:ea typeface="+mn-ea"/>
                <a:cs typeface="+mn-cs"/>
              </a:rPr>
              <a:t>heard </a:t>
            </a:r>
            <a:r>
              <a:rPr lang="en-US" sz="2000" kern="1200" dirty="0" smtClean="0">
                <a:solidFill>
                  <a:schemeClr val="tx1"/>
                </a:solidFill>
                <a:effectLst/>
                <a:latin typeface="Times New Roman" pitchFamily="18" charset="0"/>
                <a:ea typeface="+mn-ea"/>
                <a:cs typeface="+mn-cs"/>
              </a:rPr>
              <a:t>speakers from AFWERX, AFIT, AFAMS, </a:t>
            </a:r>
            <a:r>
              <a:rPr lang="en-US" sz="2000" kern="1200" dirty="0" smtClean="0">
                <a:solidFill>
                  <a:schemeClr val="tx1"/>
                </a:solidFill>
                <a:effectLst/>
                <a:latin typeface="Times New Roman" pitchFamily="18" charset="0"/>
                <a:ea typeface="+mn-ea"/>
                <a:cs typeface="+mn-cs"/>
              </a:rPr>
              <a:t>and AFMC. Furthermore, we enjoyed presentations</a:t>
            </a:r>
            <a:r>
              <a:rPr lang="en-US" sz="2000" kern="1200" baseline="0" dirty="0" smtClean="0">
                <a:solidFill>
                  <a:schemeClr val="tx1"/>
                </a:solidFill>
                <a:effectLst/>
                <a:latin typeface="Times New Roman" pitchFamily="18" charset="0"/>
                <a:ea typeface="+mn-ea"/>
                <a:cs typeface="+mn-cs"/>
              </a:rPr>
              <a:t> from</a:t>
            </a:r>
            <a:r>
              <a:rPr lang="en-US" sz="2000" kern="1200" dirty="0" smtClean="0">
                <a:solidFill>
                  <a:schemeClr val="tx1"/>
                </a:solidFill>
                <a:effectLst/>
                <a:latin typeface="Times New Roman" pitchFamily="18" charset="0"/>
                <a:ea typeface="+mn-ea"/>
                <a:cs typeface="+mn-cs"/>
              </a:rPr>
              <a:t> USAFA, the </a:t>
            </a:r>
            <a:r>
              <a:rPr lang="en-US" sz="2000" kern="1200" dirty="0" smtClean="0">
                <a:solidFill>
                  <a:schemeClr val="tx1"/>
                </a:solidFill>
                <a:effectLst/>
                <a:latin typeface="Times New Roman" pitchFamily="18" charset="0"/>
                <a:ea typeface="+mn-ea"/>
                <a:cs typeface="+mn-cs"/>
              </a:rPr>
              <a:t>81</a:t>
            </a:r>
            <a:r>
              <a:rPr lang="en-US" sz="2000" kern="1200" baseline="30000" dirty="0" smtClean="0">
                <a:solidFill>
                  <a:schemeClr val="tx1"/>
                </a:solidFill>
                <a:effectLst/>
                <a:latin typeface="Times New Roman" pitchFamily="18" charset="0"/>
                <a:ea typeface="+mn-ea"/>
                <a:cs typeface="+mn-cs"/>
              </a:rPr>
              <a:t>st</a:t>
            </a:r>
            <a:r>
              <a:rPr lang="en-US" sz="2000" kern="1200" dirty="0" smtClean="0">
                <a:solidFill>
                  <a:schemeClr val="tx1"/>
                </a:solidFill>
                <a:effectLst/>
                <a:latin typeface="Times New Roman" pitchFamily="18" charset="0"/>
                <a:ea typeface="+mn-ea"/>
                <a:cs typeface="+mn-cs"/>
              </a:rPr>
              <a:t> Training </a:t>
            </a:r>
            <a:r>
              <a:rPr lang="en-US" sz="2000" kern="1200" dirty="0" smtClean="0">
                <a:solidFill>
                  <a:schemeClr val="tx1"/>
                </a:solidFill>
                <a:effectLst/>
                <a:latin typeface="Times New Roman" pitchFamily="18" charset="0"/>
                <a:ea typeface="+mn-ea"/>
                <a:cs typeface="+mn-cs"/>
              </a:rPr>
              <a:t>Support Squadron, and the </a:t>
            </a:r>
            <a:r>
              <a:rPr lang="en-US" sz="2000" kern="1200" dirty="0" smtClean="0">
                <a:solidFill>
                  <a:schemeClr val="tx1"/>
                </a:solidFill>
                <a:effectLst/>
                <a:latin typeface="Times New Roman" pitchFamily="18" charset="0"/>
                <a:ea typeface="+mn-ea"/>
                <a:cs typeface="+mn-cs"/>
              </a:rPr>
              <a:t>US Army Research Institute for Behavioral and Social Sciences.</a:t>
            </a:r>
          </a:p>
          <a:p>
            <a:pPr lvl="0"/>
            <a:endParaRPr lang="en-US" sz="2000" kern="1200" dirty="0" smtClean="0">
              <a:solidFill>
                <a:schemeClr val="tx1"/>
              </a:solidFill>
              <a:effectLst/>
              <a:latin typeface="Times New Roman" pitchFamily="18" charset="0"/>
              <a:ea typeface="+mn-ea"/>
              <a:cs typeface="+mn-cs"/>
            </a:endParaRPr>
          </a:p>
          <a:p>
            <a:pPr lvl="0"/>
            <a:r>
              <a:rPr lang="en-US" sz="2000" kern="1200" dirty="0" smtClean="0">
                <a:solidFill>
                  <a:schemeClr val="tx1"/>
                </a:solidFill>
                <a:effectLst/>
                <a:latin typeface="Times New Roman" pitchFamily="18" charset="0"/>
                <a:ea typeface="+mn-ea"/>
                <a:cs typeface="+mn-cs"/>
              </a:rPr>
              <a:t>We are excited to have had such great participation.</a:t>
            </a:r>
            <a:r>
              <a:rPr lang="en-US" sz="2000" kern="1200" baseline="0" dirty="0" smtClean="0">
                <a:solidFill>
                  <a:schemeClr val="tx1"/>
                </a:solidFill>
                <a:effectLst/>
                <a:latin typeface="Times New Roman" pitchFamily="18" charset="0"/>
                <a:ea typeface="+mn-ea"/>
                <a:cs typeface="+mn-cs"/>
              </a:rPr>
              <a:t> There were over 600 </a:t>
            </a:r>
            <a:r>
              <a:rPr lang="en-US" sz="2000" kern="1200" baseline="0" dirty="0" smtClean="0">
                <a:solidFill>
                  <a:schemeClr val="tx1"/>
                </a:solidFill>
                <a:effectLst/>
                <a:latin typeface="Times New Roman" pitchFamily="18" charset="0"/>
                <a:ea typeface="+mn-ea"/>
                <a:cs typeface="+mn-cs"/>
              </a:rPr>
              <a:t>registered participants </a:t>
            </a:r>
            <a:r>
              <a:rPr lang="en-US" sz="2000" kern="1200" baseline="0" dirty="0" smtClean="0">
                <a:solidFill>
                  <a:schemeClr val="tx1"/>
                </a:solidFill>
                <a:effectLst/>
                <a:latin typeface="Times New Roman" pitchFamily="18" charset="0"/>
                <a:ea typeface="+mn-ea"/>
                <a:cs typeface="+mn-cs"/>
              </a:rPr>
              <a:t>from around the world, inside and outside the DAF.</a:t>
            </a:r>
            <a:endParaRPr lang="en-US" sz="2000" kern="1200" dirty="0" smtClean="0">
              <a:solidFill>
                <a:schemeClr val="tx1"/>
              </a:solidFill>
              <a:effectLst/>
              <a:latin typeface="Times New Roman" pitchFamily="18" charset="0"/>
              <a:ea typeface="+mn-ea"/>
              <a:cs typeface="+mn-cs"/>
            </a:endParaRPr>
          </a:p>
          <a:p>
            <a:endParaRPr lang="en-US" sz="2000" dirty="0" smtClean="0"/>
          </a:p>
          <a:p>
            <a:pPr lvl="0"/>
            <a:r>
              <a:rPr lang="en-US" sz="2000" kern="1200" dirty="0" smtClean="0">
                <a:solidFill>
                  <a:schemeClr val="tx1"/>
                </a:solidFill>
                <a:effectLst/>
                <a:latin typeface="Times New Roman" pitchFamily="18" charset="0"/>
                <a:ea typeface="+mn-ea"/>
                <a:cs typeface="+mn-cs"/>
              </a:rPr>
              <a:t>We are also thrilled to have the opportunity to bring this event to you virtually. It opens worlds of possibilities and </a:t>
            </a:r>
            <a:r>
              <a:rPr lang="en-US" sz="2000" kern="1200" dirty="0" smtClean="0">
                <a:solidFill>
                  <a:schemeClr val="tx1"/>
                </a:solidFill>
                <a:effectLst/>
                <a:latin typeface="Times New Roman" pitchFamily="18" charset="0"/>
                <a:ea typeface="+mn-ea"/>
                <a:cs typeface="+mn-cs"/>
              </a:rPr>
              <a:t>amplifies </a:t>
            </a:r>
            <a:r>
              <a:rPr lang="en-US" sz="2000" kern="1200" dirty="0" smtClean="0">
                <a:solidFill>
                  <a:schemeClr val="tx1"/>
                </a:solidFill>
                <a:effectLst/>
                <a:latin typeface="Times New Roman" pitchFamily="18" charset="0"/>
                <a:ea typeface="+mn-ea"/>
                <a:cs typeface="+mn-cs"/>
              </a:rPr>
              <a:t>the value of the effort our presenters</a:t>
            </a:r>
            <a:r>
              <a:rPr lang="en-US" sz="2000" kern="1200" baseline="0" dirty="0" smtClean="0">
                <a:solidFill>
                  <a:schemeClr val="tx1"/>
                </a:solidFill>
                <a:effectLst/>
                <a:latin typeface="Times New Roman" pitchFamily="18" charset="0"/>
                <a:ea typeface="+mn-ea"/>
                <a:cs typeface="+mn-cs"/>
              </a:rPr>
              <a:t> and staff put into bringing the content to you.</a:t>
            </a:r>
            <a:endParaRPr lang="en-US" sz="2000" kern="1200" dirty="0" smtClean="0">
              <a:solidFill>
                <a:schemeClr val="tx1"/>
              </a:solidFill>
              <a:effectLst/>
              <a:latin typeface="Times New Roman" pitchFamily="18" charset="0"/>
              <a:ea typeface="+mn-ea"/>
              <a:cs typeface="+mn-cs"/>
            </a:endParaRPr>
          </a:p>
          <a:p>
            <a:pPr lvl="0"/>
            <a:endParaRPr lang="en-US" sz="2000" kern="1200" dirty="0" smtClean="0">
              <a:solidFill>
                <a:schemeClr val="tx1"/>
              </a:solidFill>
              <a:effectLst/>
              <a:latin typeface="Times New Roman" pitchFamily="18" charset="0"/>
              <a:ea typeface="+mn-ea"/>
              <a:cs typeface="+mn-cs"/>
            </a:endParaRPr>
          </a:p>
          <a:p>
            <a:pPr lvl="0"/>
            <a:r>
              <a:rPr lang="en-US" sz="2000" kern="1200" dirty="0" smtClean="0">
                <a:solidFill>
                  <a:schemeClr val="tx1"/>
                </a:solidFill>
                <a:effectLst/>
                <a:latin typeface="Times New Roman" pitchFamily="18" charset="0"/>
                <a:ea typeface="+mn-ea"/>
                <a:cs typeface="+mn-cs"/>
              </a:rPr>
              <a:t>We want to take this opportunity to thank our partners National Conference Services </a:t>
            </a:r>
            <a:r>
              <a:rPr lang="en-US" sz="2000" kern="1200" dirty="0" err="1" smtClean="0">
                <a:solidFill>
                  <a:schemeClr val="tx1"/>
                </a:solidFill>
                <a:effectLst/>
                <a:latin typeface="Times New Roman" pitchFamily="18" charset="0"/>
                <a:ea typeface="+mn-ea"/>
                <a:cs typeface="+mn-cs"/>
              </a:rPr>
              <a:t>Inc</a:t>
            </a:r>
            <a:r>
              <a:rPr lang="en-US" sz="2000" kern="1200" dirty="0" smtClean="0">
                <a:solidFill>
                  <a:schemeClr val="tx1"/>
                </a:solidFill>
                <a:effectLst/>
                <a:latin typeface="Times New Roman" pitchFamily="18" charset="0"/>
                <a:ea typeface="+mn-ea"/>
                <a:cs typeface="+mn-cs"/>
              </a:rPr>
              <a:t> or NCSI. They have been invaluable to our AETC team in </a:t>
            </a:r>
            <a:r>
              <a:rPr lang="en-US" sz="2000" kern="1200" dirty="0" smtClean="0">
                <a:solidFill>
                  <a:schemeClr val="tx1"/>
                </a:solidFill>
                <a:effectLst/>
                <a:latin typeface="Times New Roman" pitchFamily="18" charset="0"/>
                <a:ea typeface="+mn-ea"/>
                <a:cs typeface="+mn-cs"/>
              </a:rPr>
              <a:t>enabling </a:t>
            </a:r>
            <a:r>
              <a:rPr lang="en-US" sz="2000" kern="1200" dirty="0" smtClean="0">
                <a:solidFill>
                  <a:schemeClr val="tx1"/>
                </a:solidFill>
                <a:effectLst/>
                <a:latin typeface="Times New Roman" pitchFamily="18" charset="0"/>
                <a:ea typeface="+mn-ea"/>
                <a:cs typeface="+mn-cs"/>
              </a:rPr>
              <a:t>our virtual event. </a:t>
            </a:r>
            <a:r>
              <a:rPr lang="en-US" sz="2000" kern="1200" dirty="0" smtClean="0">
                <a:solidFill>
                  <a:schemeClr val="tx1"/>
                </a:solidFill>
                <a:effectLst/>
                <a:latin typeface="Times New Roman" pitchFamily="18" charset="0"/>
                <a:ea typeface="+mn-ea"/>
                <a:cs typeface="+mn-cs"/>
              </a:rPr>
              <a:t>Also, they </a:t>
            </a:r>
            <a:r>
              <a:rPr lang="en-US" sz="2000" kern="1200" dirty="0" smtClean="0">
                <a:solidFill>
                  <a:schemeClr val="tx1"/>
                </a:solidFill>
                <a:effectLst/>
                <a:latin typeface="Times New Roman" pitchFamily="18" charset="0"/>
                <a:ea typeface="+mn-ea"/>
                <a:cs typeface="+mn-cs"/>
              </a:rPr>
              <a:t>have proven their merit in adapting</a:t>
            </a:r>
            <a:r>
              <a:rPr lang="en-US" sz="2000" kern="1200" baseline="0" dirty="0" smtClean="0">
                <a:solidFill>
                  <a:schemeClr val="tx1"/>
                </a:solidFill>
                <a:effectLst/>
                <a:latin typeface="Times New Roman" pitchFamily="18" charset="0"/>
                <a:ea typeface="+mn-ea"/>
                <a:cs typeface="+mn-cs"/>
              </a:rPr>
              <a:t> to fluctuating circumstances</a:t>
            </a:r>
            <a:r>
              <a:rPr lang="en-US" sz="2000" kern="1200" baseline="0" dirty="0" smtClean="0">
                <a:solidFill>
                  <a:schemeClr val="tx1"/>
                </a:solidFill>
                <a:effectLst/>
                <a:latin typeface="Times New Roman" pitchFamily="18" charset="0"/>
                <a:ea typeface="+mn-ea"/>
                <a:cs typeface="+mn-cs"/>
              </a:rPr>
              <a:t>. SLIDE</a:t>
            </a:r>
            <a:endParaRPr lang="en-US" sz="20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3885CCD-AB80-450C-9834-F6D9C053DA80}" type="slidenum">
              <a:rPr lang="en-US" altLang="en-US" smtClean="0"/>
              <a:pPr>
                <a:defRPr/>
              </a:pPr>
              <a:t>1</a:t>
            </a:fld>
            <a:endParaRPr lang="en-US" altLang="en-US"/>
          </a:p>
        </p:txBody>
      </p:sp>
    </p:spTree>
    <p:extLst>
      <p:ext uri="{BB962C8B-B14F-4D97-AF65-F5344CB8AC3E}">
        <p14:creationId xmlns:p14="http://schemas.microsoft.com/office/powerpoint/2010/main" val="206022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imes New Roman" pitchFamily="18" charset="0"/>
                <a:ea typeface="+mn-ea"/>
                <a:cs typeface="+mn-cs"/>
              </a:rPr>
              <a:t> </a:t>
            </a:r>
          </a:p>
          <a:p>
            <a:pPr marL="0" marR="0" lvl="0" indent="0" algn="l" defTabSz="914400" rtl="0" eaLnBrk="0" fontAlgn="base" latinLnBrk="0" hangingPunct="0">
              <a:lnSpc>
                <a:spcPct val="15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Today we have </a:t>
            </a:r>
            <a:r>
              <a:rPr lang="en-US" sz="1200" kern="1200" dirty="0" smtClean="0">
                <a:solidFill>
                  <a:schemeClr val="tx1"/>
                </a:solidFill>
                <a:effectLst/>
                <a:latin typeface="Times New Roman" pitchFamily="18" charset="0"/>
                <a:ea typeface="+mn-ea"/>
                <a:cs typeface="+mn-cs"/>
              </a:rPr>
              <a:t>another </a:t>
            </a:r>
            <a:r>
              <a:rPr lang="en-US" sz="1200" kern="1200" dirty="0" smtClean="0">
                <a:solidFill>
                  <a:schemeClr val="tx1"/>
                </a:solidFill>
                <a:effectLst/>
                <a:latin typeface="Times New Roman" pitchFamily="18" charset="0"/>
                <a:ea typeface="+mn-ea"/>
                <a:cs typeface="+mn-cs"/>
              </a:rPr>
              <a:t>great day planned for you </a:t>
            </a:r>
            <a:r>
              <a:rPr lang="en-US" sz="1200" kern="1200" dirty="0" smtClean="0">
                <a:solidFill>
                  <a:schemeClr val="tx1"/>
                </a:solidFill>
                <a:effectLst/>
                <a:latin typeface="Times New Roman" pitchFamily="18" charset="0"/>
                <a:ea typeface="+mn-ea"/>
                <a:cs typeface="+mn-cs"/>
              </a:rPr>
              <a:t>including </a:t>
            </a:r>
            <a:r>
              <a:rPr lang="en-US" sz="1200" kern="1200" dirty="0" smtClean="0">
                <a:solidFill>
                  <a:schemeClr val="tx1"/>
                </a:solidFill>
                <a:effectLst/>
                <a:latin typeface="Times New Roman" pitchFamily="18" charset="0"/>
                <a:ea typeface="+mn-ea"/>
                <a:cs typeface="+mn-cs"/>
              </a:rPr>
              <a:t>speakers from the University of Texas at San Antonio, the 37</a:t>
            </a:r>
            <a:r>
              <a:rPr lang="en-US" sz="1200" kern="1200" baseline="30000" dirty="0" smtClean="0">
                <a:solidFill>
                  <a:schemeClr val="tx1"/>
                </a:solidFill>
                <a:effectLst/>
                <a:latin typeface="Times New Roman" pitchFamily="18" charset="0"/>
                <a:ea typeface="+mn-ea"/>
                <a:cs typeface="+mn-cs"/>
              </a:rPr>
              <a:t>th</a:t>
            </a:r>
            <a:r>
              <a:rPr lang="en-US" sz="1200" kern="1200" dirty="0" smtClean="0">
                <a:solidFill>
                  <a:schemeClr val="tx1"/>
                </a:solidFill>
                <a:effectLst/>
                <a:latin typeface="Times New Roman" pitchFamily="18" charset="0"/>
                <a:ea typeface="+mn-ea"/>
                <a:cs typeface="+mn-cs"/>
              </a:rPr>
              <a:t> Training Support Squadron, the 365</a:t>
            </a:r>
            <a:r>
              <a:rPr lang="en-US" sz="1200" kern="1200" baseline="30000" dirty="0" smtClean="0">
                <a:solidFill>
                  <a:schemeClr val="tx1"/>
                </a:solidFill>
                <a:effectLst/>
                <a:latin typeface="Times New Roman" pitchFamily="18" charset="0"/>
                <a:ea typeface="+mn-ea"/>
                <a:cs typeface="+mn-cs"/>
              </a:rPr>
              <a:t>th</a:t>
            </a:r>
            <a:r>
              <a:rPr lang="en-US" sz="1200" kern="1200" dirty="0" smtClean="0">
                <a:solidFill>
                  <a:schemeClr val="tx1"/>
                </a:solidFill>
                <a:effectLst/>
                <a:latin typeface="Times New Roman" pitchFamily="18" charset="0"/>
                <a:ea typeface="+mn-ea"/>
                <a:cs typeface="+mn-cs"/>
              </a:rPr>
              <a:t> Training Squadron and, our featured speaker for today, Dr. Bonnie Houser, who I will introduce in a few minutes. </a:t>
            </a:r>
          </a:p>
          <a:p>
            <a:pPr marL="0" marR="0" lvl="0" indent="0" algn="l" defTabSz="914400" rtl="0" eaLnBrk="0" fontAlgn="base" latinLnBrk="0" hangingPunct="0">
              <a:lnSpc>
                <a:spcPct val="15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5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Take advantage of tuning</a:t>
            </a:r>
            <a:r>
              <a:rPr lang="en-US" sz="1200" kern="1200" baseline="0" dirty="0" smtClean="0">
                <a:solidFill>
                  <a:schemeClr val="tx1"/>
                </a:solidFill>
                <a:effectLst/>
                <a:latin typeface="Times New Roman" pitchFamily="18" charset="0"/>
                <a:ea typeface="+mn-ea"/>
                <a:cs typeface="+mn-cs"/>
              </a:rPr>
              <a:t> into to our Industry Partners whose participation enable us to bring you this virtual event. They have two time periods available, 1000-1100 </a:t>
            </a:r>
            <a:r>
              <a:rPr lang="en-US" sz="1200" kern="1200" baseline="0" dirty="0" smtClean="0">
                <a:solidFill>
                  <a:schemeClr val="tx1"/>
                </a:solidFill>
                <a:effectLst/>
                <a:latin typeface="Times New Roman" pitchFamily="18" charset="0"/>
                <a:ea typeface="+mn-ea"/>
                <a:cs typeface="+mn-cs"/>
              </a:rPr>
              <a:t>this morning and 1330-1430 this afternoon.</a:t>
            </a:r>
          </a:p>
          <a:p>
            <a:pPr marL="0" marR="0" lvl="0" indent="0" algn="l" defTabSz="914400" rtl="0" eaLnBrk="0" fontAlgn="base" latinLnBrk="0" hangingPunct="0">
              <a:lnSpc>
                <a:spcPct val="150000"/>
              </a:lnSpc>
              <a:spcBef>
                <a:spcPct val="30000"/>
              </a:spcBef>
              <a:spcAft>
                <a:spcPct val="0"/>
              </a:spcAft>
              <a:buClrTx/>
              <a:buSzTx/>
              <a:buFontTx/>
              <a:buNone/>
              <a:tabLst/>
              <a:defRPr/>
            </a:pPr>
            <a:endParaRPr lang="en-US" sz="1200" kern="1200" baseline="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50000"/>
              </a:lnSpc>
              <a:spcBef>
                <a:spcPct val="30000"/>
              </a:spcBef>
              <a:spcAft>
                <a:spcPct val="0"/>
              </a:spcAft>
              <a:buClrTx/>
              <a:buSzTx/>
              <a:buFontTx/>
              <a:buNone/>
              <a:tabLst/>
              <a:defRPr/>
            </a:pPr>
            <a:r>
              <a:rPr lang="en-US" sz="1200" kern="1200" baseline="0" dirty="0" smtClean="0">
                <a:solidFill>
                  <a:schemeClr val="tx1"/>
                </a:solidFill>
                <a:effectLst/>
                <a:latin typeface="Times New Roman" pitchFamily="18" charset="0"/>
                <a:ea typeface="+mn-ea"/>
                <a:cs typeface="+mn-cs"/>
              </a:rPr>
              <a:t>Now I would like to tell you a bit about what the Force Development Credentialing Division is doing to enable Airmen to plan their career paths and communicate to leadership all they know and can do. </a:t>
            </a:r>
            <a:r>
              <a:rPr lang="en-US" sz="1200" u="sng" kern="1200" baseline="0" dirty="0" smtClean="0">
                <a:solidFill>
                  <a:schemeClr val="tx1"/>
                </a:solidFill>
                <a:effectLst/>
                <a:latin typeface="Times New Roman" pitchFamily="18" charset="0"/>
                <a:ea typeface="+mn-ea"/>
                <a:cs typeface="+mn-cs"/>
              </a:rPr>
              <a:t>SLIDE</a:t>
            </a:r>
            <a:endParaRPr lang="en-US" sz="1200" u="sng"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3885CCD-AB80-450C-9834-F6D9C053DA80}" type="slidenum">
              <a:rPr lang="en-US" altLang="en-US" smtClean="0"/>
              <a:pPr>
                <a:defRPr/>
              </a:pPr>
              <a:t>2</a:t>
            </a:fld>
            <a:endParaRPr lang="en-US" altLang="en-US"/>
          </a:p>
        </p:txBody>
      </p:sp>
    </p:spTree>
    <p:extLst>
      <p:ext uri="{BB962C8B-B14F-4D97-AF65-F5344CB8AC3E}">
        <p14:creationId xmlns:p14="http://schemas.microsoft.com/office/powerpoint/2010/main" val="3441858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During </a:t>
            </a:r>
            <a:r>
              <a:rPr lang="en-US" b="1" dirty="0" smtClean="0"/>
              <a:t>2018 CORONA, </a:t>
            </a:r>
            <a:r>
              <a:rPr lang="en-US" dirty="0" smtClean="0"/>
              <a:t>the Secretary of the Air Force and Chief of Staff of the Air Force established a </a:t>
            </a:r>
            <a:r>
              <a:rPr lang="en-US" b="1" dirty="0" smtClean="0"/>
              <a:t>Force Development (FD) Commander who is charged (among other things) </a:t>
            </a:r>
            <a:r>
              <a:rPr lang="en-US" b="0" dirty="0" smtClean="0"/>
              <a:t>with </a:t>
            </a:r>
            <a:r>
              <a:rPr lang="en-US" dirty="0" smtClean="0"/>
              <a:t>executing the long-range </a:t>
            </a:r>
            <a:r>
              <a:rPr lang="en-US" b="1" dirty="0" smtClean="0"/>
              <a:t>strategic development of Total Force Airmen </a:t>
            </a:r>
            <a:r>
              <a:rPr lang="en-US" dirty="0" smtClean="0"/>
              <a:t>(Guard, Reserve, Regular Air Force and </a:t>
            </a:r>
            <a:r>
              <a:rPr lang="en-US" dirty="0" smtClean="0"/>
              <a:t>civilian) </a:t>
            </a:r>
            <a:r>
              <a:rPr lang="en-US" b="1" dirty="0" smtClean="0"/>
              <a:t>through a deliberate process that combines education, training, and experiences to produce the right competencies to meet </a:t>
            </a:r>
            <a:r>
              <a:rPr lang="en-US" b="1" dirty="0" smtClean="0"/>
              <a:t>Department of the Air Force </a:t>
            </a:r>
            <a:r>
              <a:rPr lang="en-US" b="1" dirty="0" smtClean="0"/>
              <a:t>operational needs.</a:t>
            </a:r>
          </a:p>
          <a:p>
            <a:endParaRPr lang="en-US" dirty="0" smtClean="0"/>
          </a:p>
          <a:p>
            <a:r>
              <a:rPr lang="en-US" dirty="0" smtClean="0"/>
              <a:t>I’m always thrilled to share with an audience the mission of</a:t>
            </a:r>
            <a:r>
              <a:rPr lang="en-US" baseline="0" dirty="0" smtClean="0"/>
              <a:t> our A3B division received from this landmark decision.</a:t>
            </a:r>
          </a:p>
          <a:p>
            <a:endParaRPr lang="en-US" baseline="0" dirty="0" smtClean="0"/>
          </a:p>
          <a:p>
            <a:r>
              <a:rPr lang="en-US" baseline="0" dirty="0" smtClean="0"/>
              <a:t>We have four branches whose members are driven to bring Airmen </a:t>
            </a:r>
            <a:r>
              <a:rPr lang="en-US" baseline="0" dirty="0" smtClean="0"/>
              <a:t>and Guardians tools </a:t>
            </a:r>
            <a:r>
              <a:rPr lang="en-US" baseline="0" dirty="0" smtClean="0"/>
              <a:t>with which to plan their own development. Today I want to focus on three products </a:t>
            </a:r>
            <a:r>
              <a:rPr lang="en-US" baseline="0" dirty="0" smtClean="0"/>
              <a:t>currently available </a:t>
            </a:r>
            <a:r>
              <a:rPr lang="en-US" baseline="0" dirty="0" smtClean="0"/>
              <a:t>due to their untiring work. These are only three of the products the entire Force Development team is working that provide </a:t>
            </a:r>
            <a:r>
              <a:rPr lang="en-US" baseline="0" dirty="0" smtClean="0"/>
              <a:t>Commanders more information on the Readiness of their Airmen and Airmen </a:t>
            </a:r>
            <a:r>
              <a:rPr lang="en-US" baseline="0" dirty="0" smtClean="0"/>
              <a:t>more visibility and choice in their career </a:t>
            </a:r>
            <a:r>
              <a:rPr lang="en-US" baseline="0" dirty="0" smtClean="0"/>
              <a:t>development decisions</a:t>
            </a:r>
            <a:r>
              <a:rPr lang="en-US" baseline="0" dirty="0" smtClean="0"/>
              <a:t>.</a:t>
            </a:r>
          </a:p>
          <a:p>
            <a:endParaRPr lang="en-US" baseline="0" dirty="0" smtClean="0"/>
          </a:p>
          <a:p>
            <a:r>
              <a:rPr lang="en-US" baseline="0" dirty="0" smtClean="0"/>
              <a:t>The Department of the Air Force Developmental Special </a:t>
            </a:r>
            <a:r>
              <a:rPr lang="en-US" baseline="0" dirty="0" smtClean="0"/>
              <a:t>Experiences (DSE) </a:t>
            </a:r>
            <a:r>
              <a:rPr lang="en-US" baseline="0" dirty="0" smtClean="0"/>
              <a:t>Catalog is currently available through the MyVector link. If you access MyVector and go to the Development Plan link, there is a tab for the DSE catalog. Searching it is fairly self-explanatory but using it to its full potential is magic. An Airman and his or her supervisor or mentor can look to see the kinds of special experiences she or he would like to have to enhance their </a:t>
            </a:r>
            <a:r>
              <a:rPr lang="en-US" baseline="0" dirty="0" smtClean="0"/>
              <a:t>career. Then the airman can </a:t>
            </a:r>
            <a:r>
              <a:rPr lang="en-US" baseline="0" dirty="0" smtClean="0"/>
              <a:t>pursue near-term activities that would benefit their application package when the right time comes. </a:t>
            </a:r>
          </a:p>
          <a:p>
            <a:endParaRPr lang="en-US" baseline="0" dirty="0" smtClean="0"/>
          </a:p>
          <a:p>
            <a:r>
              <a:rPr lang="en-US" baseline="0" dirty="0" smtClean="0"/>
              <a:t>If you have any questions about how the product works, suggestions to improve the catalog, or requests for our DSE team to brief your organization, feel free to contact Mr. Jerry Perez and his team at </a:t>
            </a:r>
            <a:r>
              <a:rPr lang="en-US" baseline="0" dirty="0" smtClean="0"/>
              <a:t>AETC.A3BD.Workflow@us.af.mil  </a:t>
            </a:r>
            <a:r>
              <a:rPr lang="en-US" u="sng" baseline="0" dirty="0" smtClean="0"/>
              <a:t>SLIDE</a:t>
            </a:r>
          </a:p>
          <a:p>
            <a:endParaRPr lang="en-US" baseline="0" dirty="0" smtClean="0"/>
          </a:p>
        </p:txBody>
      </p:sp>
      <p:sp>
        <p:nvSpPr>
          <p:cNvPr id="4" name="Slide Number Placeholder 3"/>
          <p:cNvSpPr>
            <a:spLocks noGrp="1"/>
          </p:cNvSpPr>
          <p:nvPr>
            <p:ph type="sldNum" sz="quarter" idx="10"/>
          </p:nvPr>
        </p:nvSpPr>
        <p:spPr/>
        <p:txBody>
          <a:bodyPr/>
          <a:lstStyle/>
          <a:p>
            <a:pPr>
              <a:defRPr/>
            </a:pPr>
            <a:fld id="{53885CCD-AB80-450C-9834-F6D9C053DA80}" type="slidenum">
              <a:rPr lang="en-US" altLang="en-US" smtClean="0"/>
              <a:pPr>
                <a:defRPr/>
              </a:pPr>
              <a:t>3</a:t>
            </a:fld>
            <a:endParaRPr lang="en-US" altLang="en-US"/>
          </a:p>
        </p:txBody>
      </p:sp>
    </p:spTree>
    <p:extLst>
      <p:ext uri="{BB962C8B-B14F-4D97-AF65-F5344CB8AC3E}">
        <p14:creationId xmlns:p14="http://schemas.microsoft.com/office/powerpoint/2010/main" val="44876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a:t>
            </a:r>
            <a:r>
              <a:rPr lang="en-US" baseline="0" dirty="0" smtClean="0"/>
              <a:t>catalog that the team worked hard to return to you is the Education and Training Course Announcements catalog. </a:t>
            </a:r>
            <a:endParaRPr lang="en-US" baseline="0" dirty="0" smtClean="0"/>
          </a:p>
          <a:p>
            <a:endParaRPr lang="en-US" baseline="0" dirty="0" smtClean="0"/>
          </a:p>
          <a:p>
            <a:r>
              <a:rPr lang="en-US" baseline="0" dirty="0" smtClean="0"/>
              <a:t>Formerly used </a:t>
            </a:r>
            <a:r>
              <a:rPr lang="en-US" baseline="0" dirty="0" smtClean="0"/>
              <a:t>by </a:t>
            </a:r>
            <a:r>
              <a:rPr lang="en-US" baseline="0" dirty="0" smtClean="0"/>
              <a:t>Unit Training Managers predominantly, </a:t>
            </a:r>
            <a:r>
              <a:rPr lang="en-US" baseline="0" dirty="0" smtClean="0"/>
              <a:t>the ETCA provides additional knowledge concerning training and education opportunities. The original ETCA server was taken offline several years ago due to security </a:t>
            </a:r>
            <a:r>
              <a:rPr lang="en-US" baseline="0" dirty="0" smtClean="0"/>
              <a:t>issues </a:t>
            </a:r>
            <a:r>
              <a:rPr lang="en-US" baseline="0" dirty="0" smtClean="0"/>
              <a:t>and was resurrected on Sharepoint through a cooperative effort between the A3B team and the AETC/CSS. Their efforts during the COVID pandemic allowed course status updates to communicate travel instructions and other imperative information. </a:t>
            </a:r>
            <a:endParaRPr lang="en-US" baseline="0" dirty="0" smtClean="0"/>
          </a:p>
          <a:p>
            <a:endParaRPr lang="en-US" baseline="0" dirty="0" smtClean="0"/>
          </a:p>
          <a:p>
            <a:r>
              <a:rPr lang="en-US" baseline="0" dirty="0" smtClean="0"/>
              <a:t>I </a:t>
            </a:r>
            <a:r>
              <a:rPr lang="en-US" baseline="0" dirty="0" smtClean="0"/>
              <a:t>want to take this opportunity to shout out to Mr. Jesus “Chewy” Caro and Ms. Rita </a:t>
            </a:r>
            <a:r>
              <a:rPr lang="en-US" baseline="0" dirty="0" err="1" smtClean="0"/>
              <a:t>Pedroza</a:t>
            </a:r>
            <a:r>
              <a:rPr lang="en-US" baseline="0" dirty="0" smtClean="0"/>
              <a:t> </a:t>
            </a:r>
            <a:r>
              <a:rPr lang="en-US" baseline="0" dirty="0" smtClean="0"/>
              <a:t>of </a:t>
            </a:r>
            <a:r>
              <a:rPr lang="en-US" baseline="0" dirty="0" smtClean="0"/>
              <a:t>the AETC Sharepoint team for their responsiveness in updating the ETCA for your benefit.</a:t>
            </a:r>
          </a:p>
          <a:p>
            <a:endParaRPr lang="en-US" baseline="0" dirty="0" smtClean="0"/>
          </a:p>
          <a:p>
            <a:r>
              <a:rPr lang="en-US" baseline="0" dirty="0" smtClean="0"/>
              <a:t>Most recently, the ETCA was changed to include our </a:t>
            </a:r>
            <a:r>
              <a:rPr lang="en-US" baseline="0" dirty="0" smtClean="0"/>
              <a:t>United States Space Force </a:t>
            </a:r>
            <a:r>
              <a:rPr lang="en-US" baseline="0" dirty="0" smtClean="0"/>
              <a:t>Guardians. If you explore the catalog now, you’ll see all the offerings from across the DAF and also links to opportunities from sister service providers. If you have questions concerning the ETCA catalog, Ms. Shelly </a:t>
            </a:r>
            <a:r>
              <a:rPr lang="en-US" baseline="0" dirty="0" err="1" smtClean="0"/>
              <a:t>Petruska</a:t>
            </a:r>
            <a:r>
              <a:rPr lang="en-US" baseline="0" dirty="0" smtClean="0"/>
              <a:t> and her team receive ETCA mail at </a:t>
            </a:r>
            <a:r>
              <a:rPr lang="en-US" baseline="0" dirty="0" smtClean="0"/>
              <a:t>AETC.A3PZ.ETCAInbox@us.af.mil  </a:t>
            </a:r>
            <a:r>
              <a:rPr lang="en-US" u="sng" baseline="0" dirty="0" smtClean="0"/>
              <a:t>SLIDE</a:t>
            </a:r>
            <a:endParaRPr lang="en-US" baseline="0" dirty="0" smtClean="0"/>
          </a:p>
          <a:p>
            <a:endParaRPr lang="en-US" baseline="0" dirty="0" smtClean="0"/>
          </a:p>
          <a:p>
            <a:endParaRPr lang="en-US" u="sng" baseline="0" dirty="0" smtClean="0"/>
          </a:p>
        </p:txBody>
      </p:sp>
      <p:sp>
        <p:nvSpPr>
          <p:cNvPr id="4" name="Slide Number Placeholder 3"/>
          <p:cNvSpPr>
            <a:spLocks noGrp="1"/>
          </p:cNvSpPr>
          <p:nvPr>
            <p:ph type="sldNum" sz="quarter" idx="10"/>
          </p:nvPr>
        </p:nvSpPr>
        <p:spPr/>
        <p:txBody>
          <a:bodyPr/>
          <a:lstStyle/>
          <a:p>
            <a:pPr>
              <a:defRPr/>
            </a:pPr>
            <a:fld id="{53885CCD-AB80-450C-9834-F6D9C053DA80}" type="slidenum">
              <a:rPr lang="en-US" altLang="en-US" smtClean="0"/>
              <a:pPr>
                <a:defRPr/>
              </a:pPr>
              <a:t>4</a:t>
            </a:fld>
            <a:endParaRPr lang="en-US" altLang="en-US"/>
          </a:p>
        </p:txBody>
      </p:sp>
    </p:spTree>
    <p:extLst>
      <p:ext uri="{BB962C8B-B14F-4D97-AF65-F5344CB8AC3E}">
        <p14:creationId xmlns:p14="http://schemas.microsoft.com/office/powerpoint/2010/main" val="53608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dirty="0" smtClean="0"/>
              <a:t>teammates in </a:t>
            </a:r>
            <a:r>
              <a:rPr lang="en-US" dirty="0" smtClean="0"/>
              <a:t>A3BA, Accreditation and Certification Branch, </a:t>
            </a:r>
            <a:r>
              <a:rPr lang="en-US" dirty="0" smtClean="0"/>
              <a:t>were charged with developing a Digital Credentialing System that provides clarity to both Airmen and Supervisors, capturing the skills our Airmen currently </a:t>
            </a:r>
            <a:r>
              <a:rPr lang="en-US" dirty="0" smtClean="0"/>
              <a:t>possess </a:t>
            </a:r>
            <a:r>
              <a:rPr lang="en-US" dirty="0" smtClean="0"/>
              <a:t>and identifying the gaps in terms of development for mission readiness.</a:t>
            </a:r>
          </a:p>
          <a:p>
            <a:endParaRPr lang="en-US" dirty="0" smtClean="0"/>
          </a:p>
          <a:p>
            <a:r>
              <a:rPr lang="en-US" dirty="0" smtClean="0"/>
              <a:t>We intend</a:t>
            </a:r>
            <a:r>
              <a:rPr lang="en-US" baseline="0" dirty="0" smtClean="0"/>
              <a:t> to accomplish this t</a:t>
            </a:r>
            <a:r>
              <a:rPr lang="en-US" dirty="0" smtClean="0"/>
              <a:t>hrough the creation of what we call the “21st Century Airmen Resume” or “Digital Portfolio</a:t>
            </a:r>
            <a:r>
              <a:rPr lang="en-US" dirty="0" smtClean="0"/>
              <a:t>”, </a:t>
            </a:r>
            <a:r>
              <a:rPr lang="en-US" dirty="0" smtClean="0"/>
              <a:t>a technology-enabled solution using existing off-the-shelf technology to accelerate growth.</a:t>
            </a:r>
          </a:p>
          <a:p>
            <a:endParaRPr lang="en-US" dirty="0" smtClean="0"/>
          </a:p>
          <a:p>
            <a:r>
              <a:rPr lang="en-US" dirty="0" smtClean="0"/>
              <a:t>Our Team developed a </a:t>
            </a:r>
            <a:r>
              <a:rPr lang="en-US" dirty="0" smtClean="0"/>
              <a:t>6-step </a:t>
            </a:r>
            <a:r>
              <a:rPr lang="en-US" dirty="0" smtClean="0"/>
              <a:t>process </a:t>
            </a:r>
            <a:r>
              <a:rPr lang="en-US" dirty="0" smtClean="0"/>
              <a:t>to create these Digital </a:t>
            </a:r>
            <a:r>
              <a:rPr lang="en-US" dirty="0" smtClean="0"/>
              <a:t>Credentials (Badges) consisting of the following: Identify, define, map, build, execute and test. </a:t>
            </a:r>
          </a:p>
          <a:p>
            <a:endParaRPr lang="en-US" dirty="0" smtClean="0"/>
          </a:p>
          <a:p>
            <a:r>
              <a:rPr lang="en-US" dirty="0" smtClean="0"/>
              <a:t>But what is a Digital </a:t>
            </a:r>
            <a:r>
              <a:rPr lang="en-US" dirty="0" smtClean="0"/>
              <a:t>Credential you might ask? </a:t>
            </a:r>
            <a:endParaRPr lang="en-US" dirty="0" smtClean="0"/>
          </a:p>
          <a:p>
            <a:r>
              <a:rPr lang="en-US" dirty="0" smtClean="0"/>
              <a:t>It is a </a:t>
            </a:r>
            <a:r>
              <a:rPr lang="en-US" dirty="0" smtClean="0"/>
              <a:t>visible, </a:t>
            </a:r>
            <a:r>
              <a:rPr lang="en-US" dirty="0" smtClean="0"/>
              <a:t>portable record of verified knowledge, skills, abilities and observable behaviors. </a:t>
            </a:r>
          </a:p>
          <a:p>
            <a:endParaRPr lang="en-US" dirty="0" smtClean="0"/>
          </a:p>
          <a:p>
            <a:r>
              <a:rPr lang="en-US" dirty="0" smtClean="0"/>
              <a:t>The metadata embedded within the digital credential is what sets it apart from our more traditional ways of capturing learning such as transcripts. This</a:t>
            </a:r>
            <a:r>
              <a:rPr lang="en-US" baseline="0" dirty="0" smtClean="0"/>
              <a:t> “portfolio” actually contains </a:t>
            </a:r>
            <a:r>
              <a:rPr lang="en-US" baseline="0" dirty="0" smtClean="0"/>
              <a:t>the </a:t>
            </a:r>
            <a:r>
              <a:rPr lang="en-US" baseline="0" dirty="0" smtClean="0"/>
              <a:t>work </a:t>
            </a:r>
            <a:r>
              <a:rPr lang="en-US" baseline="0" dirty="0" smtClean="0"/>
              <a:t>product artifacts. </a:t>
            </a:r>
            <a:r>
              <a:rPr lang="en-US" baseline="0" dirty="0" smtClean="0"/>
              <a:t>For example a paper on </a:t>
            </a:r>
            <a:r>
              <a:rPr lang="en-US" baseline="0" dirty="0" smtClean="0"/>
              <a:t>current research of </a:t>
            </a:r>
            <a:r>
              <a:rPr lang="en-US" baseline="0" dirty="0" smtClean="0"/>
              <a:t>the Science of Learning or a module the earner developed for assessing learning using a </a:t>
            </a:r>
            <a:r>
              <a:rPr lang="en-US" baseline="0" dirty="0" smtClean="0"/>
              <a:t>gaming </a:t>
            </a:r>
            <a:r>
              <a:rPr lang="en-US" baseline="0" dirty="0" smtClean="0"/>
              <a:t>approach.</a:t>
            </a:r>
          </a:p>
          <a:p>
            <a:r>
              <a:rPr lang="en-US" dirty="0" smtClean="0"/>
              <a:t> </a:t>
            </a:r>
          </a:p>
          <a:p>
            <a:r>
              <a:rPr lang="en-US" dirty="0" smtClean="0"/>
              <a:t>These Verified Credentials are Personal, Transferable, Translatable and Shareable both internally and </a:t>
            </a:r>
            <a:r>
              <a:rPr lang="en-US" dirty="0" smtClean="0"/>
              <a:t>externally but more important are searchable to allow Commanders to quickly identify Airmen</a:t>
            </a:r>
            <a:r>
              <a:rPr lang="en-US" baseline="0" dirty="0" smtClean="0"/>
              <a:t> with unique combinations of skills that might be needed for a particular mission requirement</a:t>
            </a:r>
            <a:r>
              <a:rPr lang="en-US" dirty="0" smtClean="0"/>
              <a:t>.</a:t>
            </a:r>
            <a:endParaRPr lang="en-US" dirty="0" smtClean="0"/>
          </a:p>
          <a:p>
            <a:endParaRPr lang="en-US" dirty="0" smtClean="0"/>
          </a:p>
          <a:p>
            <a:r>
              <a:rPr lang="en-US" dirty="0" smtClean="0"/>
              <a:t>There are</a:t>
            </a:r>
            <a:r>
              <a:rPr lang="en-US" baseline="0" dirty="0" smtClean="0"/>
              <a:t> many more exciting things I could tell you about the badging efforts but there’s only so much time. If you have questions about what is being done today with digital credentials, the A3BA team awaits your communication at AETC.A3BA.Workflow@us.af.mil</a:t>
            </a:r>
          </a:p>
          <a:p>
            <a:endParaRPr lang="en-US" baseline="0" dirty="0" smtClean="0"/>
          </a:p>
          <a:p>
            <a:r>
              <a:rPr lang="en-US" baseline="0" dirty="0" smtClean="0"/>
              <a:t>Now I would like to focus on what the recently retired Kathryn Burk, her </a:t>
            </a:r>
            <a:r>
              <a:rPr lang="en-US" baseline="0" dirty="0" smtClean="0"/>
              <a:t>more-than-capable </a:t>
            </a:r>
            <a:r>
              <a:rPr lang="en-US" baseline="0" dirty="0" smtClean="0"/>
              <a:t>successor, Dana Horn, and their team are doing for you, the Learning Professionals of the DAF! </a:t>
            </a:r>
            <a:r>
              <a:rPr lang="en-US" u="sng" baseline="0" dirty="0" smtClean="0"/>
              <a:t>SLIDE</a:t>
            </a:r>
            <a:endParaRPr lang="en-US" u="sng"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3885CCD-AB80-450C-9834-F6D9C053DA80}" type="slidenum">
              <a:rPr lang="en-US" altLang="en-US" smtClean="0"/>
              <a:pPr>
                <a:defRPr/>
              </a:pPr>
              <a:t>5</a:t>
            </a:fld>
            <a:endParaRPr lang="en-US" altLang="en-US"/>
          </a:p>
        </p:txBody>
      </p:sp>
    </p:spTree>
    <p:extLst>
      <p:ext uri="{BB962C8B-B14F-4D97-AF65-F5344CB8AC3E}">
        <p14:creationId xmlns:p14="http://schemas.microsoft.com/office/powerpoint/2010/main" val="260157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who haven’t heard the term, a Learning Professional is anyone, civilian</a:t>
            </a:r>
            <a:r>
              <a:rPr lang="en-US" baseline="0" dirty="0" smtClean="0"/>
              <a:t> or military,</a:t>
            </a:r>
            <a:r>
              <a:rPr lang="en-US" dirty="0" smtClean="0"/>
              <a:t> who is involved in the design, development, and delivery</a:t>
            </a:r>
            <a:r>
              <a:rPr lang="en-US" baseline="0" dirty="0" smtClean="0"/>
              <a:t> of learning opportunities. But the term also includes all those members who support, resource, and provide administration to education and training services.</a:t>
            </a:r>
            <a:endParaRPr lang="en-US" dirty="0" smtClean="0"/>
          </a:p>
          <a:p>
            <a:endParaRPr lang="en-US" dirty="0" smtClean="0"/>
          </a:p>
          <a:p>
            <a:r>
              <a:rPr lang="en-US" dirty="0" smtClean="0"/>
              <a:t>In </a:t>
            </a:r>
            <a:r>
              <a:rPr lang="en-US" dirty="0" smtClean="0"/>
              <a:t>2017, Dr. Matthew Stafford, the AETC lead for Learning</a:t>
            </a:r>
            <a:r>
              <a:rPr lang="en-US" baseline="0" dirty="0" smtClean="0"/>
              <a:t> </a:t>
            </a:r>
            <a:r>
              <a:rPr lang="en-US" baseline="0" dirty="0" smtClean="0"/>
              <a:t>Transformation, </a:t>
            </a:r>
            <a:r>
              <a:rPr lang="en-US" baseline="0" dirty="0" smtClean="0"/>
              <a:t>challenged me as the DAF functional for </a:t>
            </a:r>
            <a:r>
              <a:rPr lang="en-US" baseline="0" dirty="0" smtClean="0"/>
              <a:t>the community, </a:t>
            </a:r>
            <a:r>
              <a:rPr lang="en-US" baseline="0" dirty="0" smtClean="0"/>
              <a:t>to grow the capabilities for collaboration between Learning Professionals. We identified several different initiatives to provide opportunities for LPs to engage in continually developing their own competency to design, develop, and deliver engaging learning experiences for Airmen. We desired to create </a:t>
            </a:r>
            <a:r>
              <a:rPr lang="en-US" baseline="0" dirty="0" smtClean="0"/>
              <a:t>those opportunities </a:t>
            </a:r>
            <a:r>
              <a:rPr lang="en-US" baseline="0" dirty="0" smtClean="0"/>
              <a:t>for collaboration, sharing of content, development of competencies, and networking </a:t>
            </a:r>
            <a:r>
              <a:rPr lang="en-US" baseline="0" dirty="0" smtClean="0"/>
              <a:t>among the LPs</a:t>
            </a:r>
            <a:r>
              <a:rPr lang="en-US" baseline="0" dirty="0" smtClean="0"/>
              <a:t>.</a:t>
            </a:r>
          </a:p>
          <a:p>
            <a:endParaRPr lang="en-US" baseline="0" dirty="0" smtClean="0"/>
          </a:p>
          <a:p>
            <a:r>
              <a:rPr lang="en-US" baseline="0" dirty="0" smtClean="0"/>
              <a:t>With his support, we initiated the “Learning Professional’s Consortium” in 2019 and hosted nearly 300 LPs at a live event. </a:t>
            </a:r>
            <a:r>
              <a:rPr lang="en-US" baseline="0" dirty="0" smtClean="0"/>
              <a:t>The Consortium was recognized </a:t>
            </a:r>
            <a:r>
              <a:rPr lang="en-US" baseline="0" dirty="0" smtClean="0"/>
              <a:t>by leadership as an outstanding gathering where innovative ideas and uses of existing tools were shared. </a:t>
            </a:r>
          </a:p>
          <a:p>
            <a:endParaRPr lang="en-US" baseline="0" dirty="0" smtClean="0"/>
          </a:p>
          <a:p>
            <a:r>
              <a:rPr lang="en-US" baseline="0" dirty="0" smtClean="0"/>
              <a:t>In order to provide 24/7 access to the latest in innovative application of learning theories, methodologies, and technologies, the A3BP team created the Learning Professionals Website. This outstanding product is a public-facing site that can be accessed from any computer or device. The content is curated by our talented team to ensure quality and legal requirements are met. I invite you to access the webpage and explore the content. Particularly the “News” tab where your fellow Airmen LPs are recognized for the outstanding work they do. Perhaps you might want to submit a colleague or an organization for the Spotlight!</a:t>
            </a:r>
          </a:p>
          <a:p>
            <a:endParaRPr lang="en-US" baseline="0" dirty="0" smtClean="0"/>
          </a:p>
          <a:p>
            <a:r>
              <a:rPr lang="en-US" baseline="0" dirty="0" smtClean="0"/>
              <a:t>In our discussions with LPs, they expressed a desire to collaborate using devices. </a:t>
            </a:r>
            <a:r>
              <a:rPr lang="en-US" baseline="0" dirty="0" smtClean="0"/>
              <a:t>Not everyone has unfettered use of a .mil computer throughout the day. The </a:t>
            </a:r>
            <a:r>
              <a:rPr lang="en-US" baseline="0" dirty="0" smtClean="0"/>
              <a:t>team’s answer to that is two Facebook pages…one public-facing and a private DAF group. It is easy for you to post articles or conferences that you want to recommend to your fellow </a:t>
            </a:r>
            <a:r>
              <a:rPr lang="en-US" baseline="0" dirty="0" smtClean="0"/>
              <a:t>LPs and participate in discussions concerning learning-related content.</a:t>
            </a:r>
            <a:endParaRPr lang="en-US" baseline="0" dirty="0" smtClean="0"/>
          </a:p>
          <a:p>
            <a:endParaRPr lang="en-US" baseline="0" dirty="0" smtClean="0"/>
          </a:p>
          <a:p>
            <a:r>
              <a:rPr lang="en-US" baseline="0" dirty="0" smtClean="0"/>
              <a:t>In 2018, leadership expressed a desire that we provide continuous development opportunities for all LPs based on verified competencies. So, our teammates in A3J completed competency models for both content design and development professionals and content delivery specialists. These models were validated </a:t>
            </a:r>
            <a:r>
              <a:rPr lang="en-US" baseline="0" dirty="0" smtClean="0"/>
              <a:t>using </a:t>
            </a:r>
            <a:r>
              <a:rPr lang="en-US" baseline="0" dirty="0" smtClean="0"/>
              <a:t>surveys </a:t>
            </a:r>
            <a:r>
              <a:rPr lang="en-US" baseline="0" dirty="0" smtClean="0"/>
              <a:t>of LPs throughout </a:t>
            </a:r>
            <a:r>
              <a:rPr lang="en-US" baseline="0" dirty="0" smtClean="0"/>
              <a:t>AETC. </a:t>
            </a:r>
            <a:r>
              <a:rPr lang="en-US" baseline="0" dirty="0" smtClean="0"/>
              <a:t>Recently, the Learning Professionals Gap Analysis that Dr. Randy Coats will share in detail this afternoon highlighted the Learning Professional community’s belief that they needed additional development in the areas of student-centered instruction, development of content for synchronous and asynchronous online delivery, and the use of emerging technology for creating engaging learning modules.</a:t>
            </a:r>
            <a:endParaRPr lang="en-US" baseline="0" dirty="0" smtClean="0"/>
          </a:p>
          <a:p>
            <a:endParaRPr lang="en-US" baseline="0" dirty="0" smtClean="0"/>
          </a:p>
          <a:p>
            <a:r>
              <a:rPr lang="en-US" baseline="0" dirty="0" smtClean="0"/>
              <a:t>We are currently in the final stages of completing the </a:t>
            </a:r>
            <a:r>
              <a:rPr lang="en-US" baseline="0" dirty="0" smtClean="0"/>
              <a:t>first-ever Career Field Education and Training Plan </a:t>
            </a:r>
            <a:r>
              <a:rPr lang="en-US" baseline="0" dirty="0" smtClean="0"/>
              <a:t>for designers and developers </a:t>
            </a:r>
            <a:r>
              <a:rPr lang="en-US" baseline="0" dirty="0" smtClean="0"/>
              <a:t>utilizing teams of design </a:t>
            </a:r>
            <a:r>
              <a:rPr lang="en-US" baseline="0" dirty="0" smtClean="0"/>
              <a:t>and development experts </a:t>
            </a:r>
            <a:r>
              <a:rPr lang="en-US" baseline="0" dirty="0" smtClean="0"/>
              <a:t>from across </a:t>
            </a:r>
            <a:r>
              <a:rPr lang="en-US" baseline="0" dirty="0" smtClean="0"/>
              <a:t>the DAF. We hope to have these valuable tools to you </a:t>
            </a:r>
            <a:r>
              <a:rPr lang="en-US" baseline="0" dirty="0" smtClean="0"/>
              <a:t>in </a:t>
            </a:r>
            <a:r>
              <a:rPr lang="en-US" baseline="0" dirty="0" smtClean="0"/>
              <a:t>the Fall. As soon as the hands-on work is complete and the product is in the publication pipeline, we will attack the content delivery model using the same process. </a:t>
            </a:r>
          </a:p>
          <a:p>
            <a:endParaRPr lang="en-US" baseline="0" dirty="0" smtClean="0"/>
          </a:p>
          <a:p>
            <a:r>
              <a:rPr lang="en-US" baseline="0" dirty="0" smtClean="0"/>
              <a:t>If you have any questions about the </a:t>
            </a:r>
            <a:r>
              <a:rPr lang="en-US" baseline="0" dirty="0" smtClean="0"/>
              <a:t>products </a:t>
            </a:r>
            <a:r>
              <a:rPr lang="en-US" baseline="0" dirty="0" smtClean="0"/>
              <a:t>we covered, Dana and her team await your communication at </a:t>
            </a:r>
            <a:r>
              <a:rPr lang="en-US" baseline="0" dirty="0" smtClean="0"/>
              <a:t>AETC.A3BP.LP@us.af.mil  </a:t>
            </a:r>
            <a:r>
              <a:rPr lang="en-US" u="sng" baseline="0" dirty="0" smtClean="0"/>
              <a:t>SLIDE</a:t>
            </a:r>
            <a:endParaRPr lang="en-US" u="sng" dirty="0"/>
          </a:p>
        </p:txBody>
      </p:sp>
      <p:sp>
        <p:nvSpPr>
          <p:cNvPr id="4" name="Slide Number Placeholder 3"/>
          <p:cNvSpPr>
            <a:spLocks noGrp="1"/>
          </p:cNvSpPr>
          <p:nvPr>
            <p:ph type="sldNum" sz="quarter" idx="10"/>
          </p:nvPr>
        </p:nvSpPr>
        <p:spPr/>
        <p:txBody>
          <a:bodyPr/>
          <a:lstStyle/>
          <a:p>
            <a:pPr>
              <a:defRPr/>
            </a:pPr>
            <a:fld id="{53885CCD-AB80-450C-9834-F6D9C053DA80}" type="slidenum">
              <a:rPr lang="en-US" altLang="en-US" smtClean="0"/>
              <a:pPr>
                <a:defRPr/>
              </a:pPr>
              <a:t>6</a:t>
            </a:fld>
            <a:endParaRPr lang="en-US" altLang="en-US"/>
          </a:p>
        </p:txBody>
      </p:sp>
    </p:spTree>
    <p:extLst>
      <p:ext uri="{BB962C8B-B14F-4D97-AF65-F5344CB8AC3E}">
        <p14:creationId xmlns:p14="http://schemas.microsoft.com/office/powerpoint/2010/main" val="322481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a:t>
            </a:r>
            <a:r>
              <a:rPr lang="en-US" dirty="0" smtClean="0"/>
              <a:t>elements that historically unifies communities is </a:t>
            </a:r>
            <a:r>
              <a:rPr lang="en-US" baseline="0" dirty="0" smtClean="0"/>
              <a:t>an icon or logo. </a:t>
            </a:r>
            <a:r>
              <a:rPr lang="en-US" baseline="0" dirty="0" smtClean="0"/>
              <a:t>So we publicized a competition within the LP community to design a logo that represents what we do. There were many entries and the competition was fierce but the winning entry emerged clearly. Mr. Steve Lamas from the 325 TRSS at Tyndall submitted the logo you see. </a:t>
            </a:r>
            <a:r>
              <a:rPr lang="en-US" baseline="0" dirty="0" smtClean="0"/>
              <a:t>The logo depicts an angel warrior delivering light and enlightenment to Airmen through learning. It </a:t>
            </a:r>
            <a:r>
              <a:rPr lang="en-US" baseline="0" dirty="0" smtClean="0"/>
              <a:t>has since been formally adopted and you are welcome to use it if you wish.</a:t>
            </a:r>
          </a:p>
          <a:p>
            <a:endParaRPr lang="en-US" baseline="0" dirty="0" smtClean="0"/>
          </a:p>
          <a:p>
            <a:r>
              <a:rPr lang="en-US" baseline="0" dirty="0" smtClean="0"/>
              <a:t>We planned to bring Steve to San Antonio for the 2020 Consortium and have Dr. Stafford present him a stainless steel travel mug with the logo emblazoned on it. As we are all aware, COVID-19 deleted the opportunity to meet in </a:t>
            </a:r>
            <a:r>
              <a:rPr lang="en-US" baseline="0" dirty="0" smtClean="0"/>
              <a:t>person last year. </a:t>
            </a:r>
            <a:r>
              <a:rPr lang="en-US" baseline="0" dirty="0" smtClean="0"/>
              <a:t>So, we wanted to recognize Steve as publicly as possible for his outstanding work</a:t>
            </a:r>
            <a:r>
              <a:rPr lang="en-US" baseline="0" dirty="0" smtClean="0"/>
              <a:t>. Steve, if you are listening, the whole Learning Professional community of which you are a valued member applauds you.</a:t>
            </a:r>
            <a:endParaRPr lang="en-US" baseline="0" dirty="0" smtClean="0"/>
          </a:p>
          <a:p>
            <a:endParaRPr lang="en-US" baseline="0" dirty="0" smtClean="0"/>
          </a:p>
          <a:p>
            <a:r>
              <a:rPr lang="en-US" baseline="0" dirty="0" smtClean="0"/>
              <a:t>Now, it’s time to turn our attention to our featured speaker for the day…Dr. Bonnie Houser</a:t>
            </a:r>
            <a:r>
              <a:rPr lang="en-US" baseline="0" dirty="0" smtClean="0"/>
              <a:t>.  </a:t>
            </a:r>
            <a:r>
              <a:rPr lang="en-US" u="sng" baseline="0" dirty="0" smtClean="0"/>
              <a:t>SLIDE</a:t>
            </a:r>
            <a:endParaRPr lang="en-US" u="sng" dirty="0"/>
          </a:p>
        </p:txBody>
      </p:sp>
      <p:sp>
        <p:nvSpPr>
          <p:cNvPr id="4" name="Slide Number Placeholder 3"/>
          <p:cNvSpPr>
            <a:spLocks noGrp="1"/>
          </p:cNvSpPr>
          <p:nvPr>
            <p:ph type="sldNum" sz="quarter" idx="10"/>
          </p:nvPr>
        </p:nvSpPr>
        <p:spPr/>
        <p:txBody>
          <a:bodyPr/>
          <a:lstStyle/>
          <a:p>
            <a:pPr>
              <a:defRPr/>
            </a:pPr>
            <a:fld id="{53885CCD-AB80-450C-9834-F6D9C053DA80}" type="slidenum">
              <a:rPr lang="en-US" altLang="en-US" smtClean="0"/>
              <a:pPr>
                <a:defRPr/>
              </a:pPr>
              <a:t>7</a:t>
            </a:fld>
            <a:endParaRPr lang="en-US" altLang="en-US"/>
          </a:p>
        </p:txBody>
      </p:sp>
    </p:spTree>
    <p:extLst>
      <p:ext uri="{BB962C8B-B14F-4D97-AF65-F5344CB8AC3E}">
        <p14:creationId xmlns:p14="http://schemas.microsoft.com/office/powerpoint/2010/main" val="716662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Dr. Houser is </a:t>
            </a:r>
            <a:r>
              <a:rPr lang="en-US" dirty="0" smtClean="0"/>
              <a:t>the </a:t>
            </a:r>
            <a:r>
              <a:rPr lang="en-US" dirty="0" smtClean="0"/>
              <a:t>Deputy Chief</a:t>
            </a:r>
            <a:r>
              <a:rPr lang="en-US" baseline="0" dirty="0" smtClean="0"/>
              <a:t> for Air Force Voluntary Education. The depth and breadth of Dr. Houser’s knowledge in the area of </a:t>
            </a:r>
            <a:r>
              <a:rPr lang="en-US" baseline="0" dirty="0" smtClean="0"/>
              <a:t>DAF </a:t>
            </a:r>
            <a:r>
              <a:rPr lang="en-US" baseline="0" dirty="0" smtClean="0"/>
              <a:t>training, education, and development programs is unmeasurable. If it has to do with an Airman learning something…she’s done it. </a:t>
            </a:r>
          </a:p>
          <a:p>
            <a:endParaRPr lang="en-US" baseline="0" dirty="0" smtClean="0"/>
          </a:p>
          <a:p>
            <a:r>
              <a:rPr lang="en-US" baseline="0" dirty="0" smtClean="0"/>
              <a:t>Dr. Houser spent most of her military career in various AF schoolhouses. She started in the Air National Guard but soon transitioned to AD, teaching </a:t>
            </a:r>
            <a:r>
              <a:rPr lang="en-US" baseline="0" dirty="0" smtClean="0"/>
              <a:t>CATM for 16 years. She went on to teach the </a:t>
            </a:r>
            <a:r>
              <a:rPr lang="en-US" baseline="0" dirty="0" smtClean="0"/>
              <a:t>NCO Academy </a:t>
            </a:r>
            <a:r>
              <a:rPr lang="en-US" baseline="0" dirty="0" smtClean="0"/>
              <a:t>content and then served </a:t>
            </a:r>
            <a:r>
              <a:rPr lang="en-US" baseline="0" dirty="0" smtClean="0"/>
              <a:t>as the senior enlisted Training and Education representative at the Pentagon.</a:t>
            </a:r>
          </a:p>
          <a:p>
            <a:endParaRPr lang="en-US" baseline="0" dirty="0" smtClean="0"/>
          </a:p>
          <a:p>
            <a:r>
              <a:rPr lang="en-US" baseline="0" dirty="0" smtClean="0"/>
              <a:t>She felt so strongly about the value of education to Airmen that she achieved a doctorate in Post-Secondary and Adult Education. She is truly a shining example of what an airman can do if she puts her mind to it.</a:t>
            </a:r>
          </a:p>
          <a:p>
            <a:endParaRPr lang="en-US" baseline="0" dirty="0" smtClean="0"/>
          </a:p>
          <a:p>
            <a:r>
              <a:rPr lang="en-US" baseline="0" dirty="0" smtClean="0"/>
              <a:t>Without further ado, I would like to introduce you to my friend and colleague, Dr. Bonnie Houser.</a:t>
            </a:r>
            <a:endParaRPr lang="en-US" dirty="0"/>
          </a:p>
        </p:txBody>
      </p:sp>
      <p:sp>
        <p:nvSpPr>
          <p:cNvPr id="4" name="Slide Number Placeholder 3"/>
          <p:cNvSpPr>
            <a:spLocks noGrp="1"/>
          </p:cNvSpPr>
          <p:nvPr>
            <p:ph type="sldNum" sz="quarter" idx="10"/>
          </p:nvPr>
        </p:nvSpPr>
        <p:spPr/>
        <p:txBody>
          <a:bodyPr/>
          <a:lstStyle/>
          <a:p>
            <a:pPr>
              <a:defRPr/>
            </a:pPr>
            <a:fld id="{53885CCD-AB80-450C-9834-F6D9C053DA80}" type="slidenum">
              <a:rPr lang="en-US" altLang="en-US" smtClean="0"/>
              <a:pPr>
                <a:defRPr/>
              </a:pPr>
              <a:t>8</a:t>
            </a:fld>
            <a:endParaRPr lang="en-US" altLang="en-US"/>
          </a:p>
        </p:txBody>
      </p:sp>
    </p:spTree>
    <p:extLst>
      <p:ext uri="{BB962C8B-B14F-4D97-AF65-F5344CB8AC3E}">
        <p14:creationId xmlns:p14="http://schemas.microsoft.com/office/powerpoint/2010/main" val="379458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4"/>
          <p:cNvPicPr>
            <a:picLocks noChangeArrowheads="1"/>
          </p:cNvPicPr>
          <p:nvPr userDrawn="1"/>
        </p:nvPicPr>
        <p:blipFill rotWithShape="1">
          <a:blip r:embed="rId2" cstate="print"/>
          <a:srcRect l="6405" t="9910" r="13373" b="10559"/>
          <a:stretch/>
        </p:blipFill>
        <p:spPr bwMode="auto">
          <a:xfrm>
            <a:off x="3831591" y="1428750"/>
            <a:ext cx="4389120" cy="4267200"/>
          </a:xfrm>
          <a:prstGeom prst="rect">
            <a:avLst/>
          </a:prstGeom>
          <a:noFill/>
          <a:ln w="9525">
            <a:noFill/>
            <a:miter lim="800000"/>
            <a:headEnd/>
            <a:tailEnd/>
          </a:ln>
          <a:effectLst/>
        </p:spPr>
      </p:pic>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defRPr/>
            </a:pPr>
            <a:endParaRPr lang="en-US" sz="1400" dirty="0"/>
          </a:p>
        </p:txBody>
      </p:sp>
      <p:sp>
        <p:nvSpPr>
          <p:cNvPr id="50191" name="Rectangle 15"/>
          <p:cNvSpPr>
            <a:spLocks noGrp="1" noChangeArrowheads="1"/>
          </p:cNvSpPr>
          <p:nvPr>
            <p:ph type="ctrTitle"/>
          </p:nvPr>
        </p:nvSpPr>
        <p:spPr>
          <a:xfrm>
            <a:off x="508000" y="1962150"/>
            <a:ext cx="11170614" cy="1600200"/>
          </a:xfrm>
        </p:spPr>
        <p:txBody>
          <a:bodyPr/>
          <a:lstStyle>
            <a:lvl1pPr>
              <a:defRPr sz="4400" i="0"/>
            </a:lvl1pPr>
          </a:lstStyle>
          <a:p>
            <a:r>
              <a:rPr lang="en-US"/>
              <a:t>Click to edit Master title style</a:t>
            </a:r>
          </a:p>
        </p:txBody>
      </p:sp>
      <p:pic>
        <p:nvPicPr>
          <p:cNvPr id="18" name="Picture 1037" descr="afsymbol"/>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818" y="90489"/>
            <a:ext cx="1344168"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028"/>
          <p:cNvSpPr>
            <a:spLocks noGrp="1" noChangeArrowheads="1"/>
          </p:cNvSpPr>
          <p:nvPr>
            <p:ph type="sldNum" sz="quarter" idx="4"/>
          </p:nvPr>
        </p:nvSpPr>
        <p:spPr bwMode="auto">
          <a:xfrm>
            <a:off x="10651067" y="6372225"/>
            <a:ext cx="15240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aseline="0">
                <a:solidFill>
                  <a:schemeClr val="bg1">
                    <a:lumMod val="50000"/>
                  </a:schemeClr>
                </a:solidFill>
              </a:defRPr>
            </a:lvl1pPr>
          </a:lstStyle>
          <a:p>
            <a:pPr>
              <a:defRPr/>
            </a:pPr>
            <a:fld id="{A5B4F896-9B9E-467F-8732-FC40409F2021}" type="slidenum">
              <a:rPr lang="en-US"/>
              <a:pPr>
                <a:defRPr/>
              </a:pPr>
              <a:t>‹#›</a:t>
            </a:fld>
            <a:endParaRPr lang="en-US" dirty="0"/>
          </a:p>
        </p:txBody>
      </p:sp>
      <p:grpSp>
        <p:nvGrpSpPr>
          <p:cNvPr id="26" name="Group 25"/>
          <p:cNvGrpSpPr/>
          <p:nvPr userDrawn="1"/>
        </p:nvGrpSpPr>
        <p:grpSpPr>
          <a:xfrm>
            <a:off x="508001" y="6603019"/>
            <a:ext cx="11170612" cy="244418"/>
            <a:chOff x="381000" y="6514119"/>
            <a:chExt cx="8377959" cy="244418"/>
          </a:xfrm>
        </p:grpSpPr>
        <p:sp>
          <p:nvSpPr>
            <p:cNvPr id="27" name="Rectangle 9"/>
            <p:cNvSpPr>
              <a:spLocks noChangeArrowheads="1"/>
            </p:cNvSpPr>
            <p:nvPr userDrawn="1"/>
          </p:nvSpPr>
          <p:spPr bwMode="auto">
            <a:xfrm flipV="1">
              <a:off x="381000" y="6620256"/>
              <a:ext cx="1905000" cy="54864"/>
            </a:xfrm>
            <a:prstGeom prst="rect">
              <a:avLst/>
            </a:prstGeom>
            <a:gradFill rotWithShape="0">
              <a:gsLst>
                <a:gs pos="0">
                  <a:srgbClr val="151C77"/>
                </a:gs>
                <a:gs pos="100000">
                  <a:schemeClr val="accent2"/>
                </a:gs>
              </a:gsLst>
              <a:lin ang="0" scaled="1"/>
            </a:gradFill>
            <a:ln w="9525">
              <a:noFill/>
              <a:miter lim="800000"/>
              <a:headEnd/>
              <a:tailEnd/>
            </a:ln>
            <a:effectLst/>
          </p:spPr>
          <p:txBody>
            <a:bodyPr wrap="none" lIns="74414" tIns="37207" rIns="74414" bIns="37207" anchor="ctr"/>
            <a:lstStyle/>
            <a:p>
              <a:pPr eaLnBrk="0" hangingPunct="0">
                <a:defRPr/>
              </a:pPr>
              <a:endParaRPr lang="en-US" sz="1400" dirty="0"/>
            </a:p>
          </p:txBody>
        </p:sp>
        <p:sp>
          <p:nvSpPr>
            <p:cNvPr id="28" name="Rectangle 10"/>
            <p:cNvSpPr>
              <a:spLocks noChangeArrowheads="1"/>
            </p:cNvSpPr>
            <p:nvPr userDrawn="1"/>
          </p:nvSpPr>
          <p:spPr bwMode="auto">
            <a:xfrm>
              <a:off x="6865596" y="6618223"/>
              <a:ext cx="1893363" cy="54864"/>
            </a:xfrm>
            <a:prstGeom prst="rect">
              <a:avLst/>
            </a:prstGeom>
            <a:gradFill rotWithShape="0">
              <a:gsLst>
                <a:gs pos="0">
                  <a:srgbClr val="3333CC"/>
                </a:gs>
                <a:gs pos="100000">
                  <a:srgbClr val="DDDDDD"/>
                </a:gs>
              </a:gsLst>
              <a:lin ang="0" scaled="1"/>
            </a:gradFill>
            <a:ln w="9525">
              <a:noFill/>
              <a:miter lim="800000"/>
              <a:headEnd/>
              <a:tailEnd/>
            </a:ln>
            <a:effectLst/>
          </p:spPr>
          <p:txBody>
            <a:bodyPr rot="10800000" wrap="none" lIns="74414" tIns="37207" rIns="74414" bIns="37207" anchor="ctr"/>
            <a:lstStyle/>
            <a:p>
              <a:pPr algn="ctr" eaLnBrk="0" hangingPunct="0">
                <a:defRPr/>
              </a:pPr>
              <a:endParaRPr lang="en-US" sz="1400" dirty="0"/>
            </a:p>
          </p:txBody>
        </p:sp>
        <p:sp>
          <p:nvSpPr>
            <p:cNvPr id="29" name="Text Box 35"/>
            <p:cNvSpPr txBox="1">
              <a:spLocks noChangeArrowheads="1"/>
            </p:cNvSpPr>
            <p:nvPr userDrawn="1"/>
          </p:nvSpPr>
          <p:spPr bwMode="auto">
            <a:xfrm>
              <a:off x="2257792" y="6514119"/>
              <a:ext cx="4607804" cy="244418"/>
            </a:xfrm>
            <a:prstGeom prst="rect">
              <a:avLst/>
            </a:prstGeom>
            <a:noFill/>
            <a:ln w="9525">
              <a:noFill/>
              <a:miter lim="800000"/>
              <a:headEnd/>
              <a:tailEnd/>
            </a:ln>
            <a:effectLst/>
          </p:spPr>
          <p:txBody>
            <a:bodyPr wrap="square" lIns="74414" tIns="37207" rIns="74414" bIns="37207">
              <a:spAutoFit/>
            </a:bodyPr>
            <a:lstStyle/>
            <a:p>
              <a:r>
                <a:rPr lang="en-US" sz="1100" b="1" i="1" kern="1200" dirty="0">
                  <a:solidFill>
                    <a:srgbClr val="000066"/>
                  </a:solidFill>
                  <a:effectLst/>
                  <a:latin typeface="Arial" charset="0"/>
                  <a:ea typeface="+mn-ea"/>
                  <a:cs typeface="+mn-cs"/>
                </a:rPr>
                <a:t>THE FIRST COMMAND!</a:t>
              </a:r>
            </a:p>
          </p:txBody>
        </p:sp>
      </p:grpSp>
      <p:sp>
        <p:nvSpPr>
          <p:cNvPr id="13" name="Text Placeholder 22"/>
          <p:cNvSpPr>
            <a:spLocks noGrp="1"/>
          </p:cNvSpPr>
          <p:nvPr>
            <p:ph type="body" sz="quarter" idx="10" hasCustomPrompt="1"/>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dirty="0"/>
              <a:t>CAO: </a:t>
            </a:r>
            <a:r>
              <a:rPr lang="en-US" dirty="0" err="1"/>
              <a:t>DDMmmYY</a:t>
            </a:r>
            <a:endParaRPr lang="en-US" dirty="0"/>
          </a:p>
        </p:txBody>
      </p:sp>
      <p:sp>
        <p:nvSpPr>
          <p:cNvPr id="3" name="Text Placeholder 2"/>
          <p:cNvSpPr>
            <a:spLocks noGrp="1"/>
          </p:cNvSpPr>
          <p:nvPr>
            <p:ph type="body" sz="quarter" idx="11"/>
          </p:nvPr>
        </p:nvSpPr>
        <p:spPr>
          <a:xfrm>
            <a:off x="6885432" y="4846320"/>
            <a:ext cx="4983480" cy="1371600"/>
          </a:xfrm>
        </p:spPr>
        <p:txBody>
          <a:bodyPr/>
          <a:lstStyle>
            <a:lvl1pPr marL="0" indent="0" algn="r">
              <a:buNone/>
              <a:defRPr/>
            </a:lvl1pPr>
            <a:lvl2pPr marL="406400" indent="0" algn="r">
              <a:buNone/>
              <a:defRPr/>
            </a:lvl2pPr>
            <a:lvl3pPr marL="803275" indent="0" algn="r">
              <a:buNone/>
              <a:defRPr/>
            </a:lvl3pPr>
            <a:lvl4pPr marL="1371600" indent="0" algn="r">
              <a:buNone/>
              <a:defRPr/>
            </a:lvl4pPr>
            <a:lvl5pPr marL="1828800" indent="0" algn="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0652760" y="91440"/>
            <a:ext cx="1024128" cy="1051560"/>
          </a:xfrm>
          <a:prstGeom prst="rect">
            <a:avLst/>
          </a:prstGeom>
        </p:spPr>
      </p:pic>
    </p:spTree>
    <p:extLst>
      <p:ext uri="{BB962C8B-B14F-4D97-AF65-F5344CB8AC3E}">
        <p14:creationId xmlns:p14="http://schemas.microsoft.com/office/powerpoint/2010/main" val="2241209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ctr"/>
          <a:lstStyle>
            <a:lvl1pPr algn="ctr">
              <a:defRPr sz="2400" b="1"/>
            </a:lvl1pPr>
          </a:lstStyle>
          <a:p>
            <a:r>
              <a:rPr lang="en-US" dirty="0"/>
              <a:t>Click to edit Master title style</a:t>
            </a:r>
          </a:p>
        </p:txBody>
      </p:sp>
      <p:sp>
        <p:nvSpPr>
          <p:cNvPr id="3" name="Picture Placeholder 2"/>
          <p:cNvSpPr>
            <a:spLocks noGrp="1"/>
          </p:cNvSpPr>
          <p:nvPr>
            <p:ph type="pic" idx="1"/>
          </p:nvPr>
        </p:nvSpPr>
        <p:spPr>
          <a:xfrm>
            <a:off x="2389717" y="1295400"/>
            <a:ext cx="7315200"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ext Placeholder 22"/>
          <p:cNvSpPr>
            <a:spLocks noGrp="1"/>
          </p:cNvSpPr>
          <p:nvPr>
            <p:ph type="body" sz="quarter" idx="10" hasCustomPrompt="1"/>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dirty="0"/>
              <a:t>CAO: </a:t>
            </a:r>
            <a:r>
              <a:rPr lang="en-US" dirty="0" err="1"/>
              <a:t>DDMmmYY</a:t>
            </a:r>
            <a:endParaRPr lang="en-US" dirty="0"/>
          </a:p>
        </p:txBody>
      </p:sp>
    </p:spTree>
    <p:extLst>
      <p:ext uri="{BB962C8B-B14F-4D97-AF65-F5344CB8AC3E}">
        <p14:creationId xmlns:p14="http://schemas.microsoft.com/office/powerpoint/2010/main" val="83049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27304" y="1481328"/>
            <a:ext cx="11137392" cy="4846320"/>
          </a:xfrm>
        </p:spPr>
        <p:txBody>
          <a:bodyPr vert="eaVert"/>
          <a:lstStyle>
            <a:lvl1pPr>
              <a:spcBef>
                <a:spcPts val="50"/>
              </a:spcBef>
              <a:spcAft>
                <a:spcPts val="50"/>
              </a:spcAft>
              <a:defRPr/>
            </a:lvl1pPr>
            <a:lvl2pPr>
              <a:spcBef>
                <a:spcPts val="50"/>
              </a:spcBef>
              <a:spcAft>
                <a:spcPts val="50"/>
              </a:spcAft>
              <a:defRPr/>
            </a:lvl2pPr>
            <a:lvl3pPr>
              <a:spcBef>
                <a:spcPts val="50"/>
              </a:spcBef>
              <a:spcAft>
                <a:spcPts val="50"/>
              </a:spcAft>
              <a:defRPr/>
            </a:lvl3pPr>
            <a:lvl4pPr>
              <a:spcBef>
                <a:spcPts val="50"/>
              </a:spcBef>
              <a:spcAft>
                <a:spcPts val="50"/>
              </a:spcAft>
              <a:defRPr/>
            </a:lvl4pPr>
            <a:lvl5pPr>
              <a:spcBef>
                <a:spcPts val="50"/>
              </a:spcBef>
              <a:spcAft>
                <a:spcPts val="50"/>
              </a:spcAft>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2"/>
          <p:cNvSpPr>
            <a:spLocks noGrp="1"/>
          </p:cNvSpPr>
          <p:nvPr>
            <p:ph type="body" sz="quarter" idx="10" hasCustomPrompt="1"/>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dirty="0"/>
              <a:t>CAO: </a:t>
            </a:r>
            <a:r>
              <a:rPr lang="en-US" dirty="0" err="1"/>
              <a:t>DDMmmYY</a:t>
            </a:r>
            <a:endParaRPr lang="en-US" dirty="0"/>
          </a:p>
        </p:txBody>
      </p:sp>
    </p:spTree>
    <p:extLst>
      <p:ext uri="{BB962C8B-B14F-4D97-AF65-F5344CB8AC3E}">
        <p14:creationId xmlns:p14="http://schemas.microsoft.com/office/powerpoint/2010/main" val="2413299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5428" y="1481328"/>
            <a:ext cx="2842683" cy="4846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3567" y="1481328"/>
            <a:ext cx="8183818" cy="4846320"/>
          </a:xfrm>
        </p:spPr>
        <p:txBody>
          <a:bodyPr vert="eaVert"/>
          <a:lstStyle>
            <a:lvl1pPr>
              <a:spcBef>
                <a:spcPts val="50"/>
              </a:spcBef>
              <a:spcAft>
                <a:spcPts val="50"/>
              </a:spcAft>
              <a:defRPr/>
            </a:lvl1pPr>
            <a:lvl2pPr>
              <a:spcBef>
                <a:spcPts val="50"/>
              </a:spcBef>
              <a:spcAft>
                <a:spcPts val="50"/>
              </a:spcAft>
              <a:defRPr/>
            </a:lvl2pPr>
            <a:lvl3pPr>
              <a:spcBef>
                <a:spcPts val="50"/>
              </a:spcBef>
              <a:spcAft>
                <a:spcPts val="50"/>
              </a:spcAft>
              <a:defRPr/>
            </a:lvl3pPr>
            <a:lvl4pPr>
              <a:spcBef>
                <a:spcPts val="50"/>
              </a:spcBef>
              <a:spcAft>
                <a:spcPts val="50"/>
              </a:spcAft>
              <a:defRPr/>
            </a:lvl4pPr>
            <a:lvl5pPr>
              <a:spcBef>
                <a:spcPts val="50"/>
              </a:spcBef>
              <a:spcAft>
                <a:spcPts val="50"/>
              </a:spcAft>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2"/>
          <p:cNvSpPr>
            <a:spLocks noGrp="1"/>
          </p:cNvSpPr>
          <p:nvPr>
            <p:ph type="body" sz="quarter" idx="10" hasCustomPrompt="1"/>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dirty="0"/>
              <a:t>CAO: </a:t>
            </a:r>
            <a:r>
              <a:rPr lang="en-US" dirty="0" err="1"/>
              <a:t>DDMmmYY</a:t>
            </a:r>
            <a:endParaRPr lang="en-US" dirty="0"/>
          </a:p>
        </p:txBody>
      </p:sp>
    </p:spTree>
    <p:extLst>
      <p:ext uri="{BB962C8B-B14F-4D97-AF65-F5344CB8AC3E}">
        <p14:creationId xmlns:p14="http://schemas.microsoft.com/office/powerpoint/2010/main" val="990280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7EAD0A-9FD3-45BB-AA6E-F91228FC1040}"/>
              </a:ext>
            </a:extLst>
          </p:cNvPr>
          <p:cNvSpPr>
            <a:spLocks noGrp="1"/>
          </p:cNvSpPr>
          <p:nvPr>
            <p:ph type="dt" sz="half" idx="10"/>
          </p:nvPr>
        </p:nvSpPr>
        <p:spPr/>
        <p:txBody>
          <a:bodyPr/>
          <a:lstStyle>
            <a:lvl1pPr>
              <a:defRPr/>
            </a:lvl1pPr>
          </a:lstStyle>
          <a:p>
            <a:pPr>
              <a:defRPr/>
            </a:pPr>
            <a:fld id="{9FFEC5B9-9B73-4E48-8EEB-126317BDFDCC}" type="datetime1">
              <a:rPr lang="en-US"/>
              <a:pPr>
                <a:defRPr/>
              </a:pPr>
              <a:t>3/25/2021</a:t>
            </a:fld>
            <a:endParaRPr lang="en-US"/>
          </a:p>
        </p:txBody>
      </p:sp>
      <p:sp>
        <p:nvSpPr>
          <p:cNvPr id="5" name="Footer Placeholder 4">
            <a:extLst>
              <a:ext uri="{FF2B5EF4-FFF2-40B4-BE49-F238E27FC236}">
                <a16:creationId xmlns:a16="http://schemas.microsoft.com/office/drawing/2014/main" id="{587F3853-647D-4957-9A5A-DD4A59C8DC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05CAE8-551C-4581-A9D0-F185623F7C01}"/>
              </a:ext>
            </a:extLst>
          </p:cNvPr>
          <p:cNvSpPr>
            <a:spLocks noGrp="1"/>
          </p:cNvSpPr>
          <p:nvPr>
            <p:ph type="sldNum" sz="quarter" idx="12"/>
          </p:nvPr>
        </p:nvSpPr>
        <p:spPr/>
        <p:txBody>
          <a:bodyPr/>
          <a:lstStyle>
            <a:lvl1pPr>
              <a:defRPr/>
            </a:lvl1pPr>
          </a:lstStyle>
          <a:p>
            <a:pPr>
              <a:defRPr/>
            </a:pPr>
            <a:fld id="{3792F906-833C-4027-98E1-2842F43CD625}" type="slidenum">
              <a:rPr lang="en-US" altLang="en-US"/>
              <a:pPr>
                <a:defRPr/>
              </a:pPr>
              <a:t>‹#›</a:t>
            </a:fld>
            <a:endParaRPr lang="en-US" altLang="en-US"/>
          </a:p>
        </p:txBody>
      </p:sp>
    </p:spTree>
    <p:extLst>
      <p:ext uri="{BB962C8B-B14F-4D97-AF65-F5344CB8AC3E}">
        <p14:creationId xmlns:p14="http://schemas.microsoft.com/office/powerpoint/2010/main" val="294797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96DE7-0C47-4443-8F72-9A5FC4E87CE2}"/>
              </a:ext>
            </a:extLst>
          </p:cNvPr>
          <p:cNvSpPr>
            <a:spLocks noGrp="1"/>
          </p:cNvSpPr>
          <p:nvPr>
            <p:ph type="dt" sz="half" idx="10"/>
          </p:nvPr>
        </p:nvSpPr>
        <p:spPr/>
        <p:txBody>
          <a:bodyPr/>
          <a:lstStyle>
            <a:lvl1pPr>
              <a:defRPr/>
            </a:lvl1pPr>
          </a:lstStyle>
          <a:p>
            <a:pPr>
              <a:defRPr/>
            </a:pPr>
            <a:fld id="{CC402F46-42B5-41A0-BD5F-1ADBDB0E30BD}" type="datetime1">
              <a:rPr lang="en-US"/>
              <a:pPr>
                <a:defRPr/>
              </a:pPr>
              <a:t>3/25/2021</a:t>
            </a:fld>
            <a:endParaRPr lang="en-US"/>
          </a:p>
        </p:txBody>
      </p:sp>
      <p:sp>
        <p:nvSpPr>
          <p:cNvPr id="5" name="Footer Placeholder 4">
            <a:extLst>
              <a:ext uri="{FF2B5EF4-FFF2-40B4-BE49-F238E27FC236}">
                <a16:creationId xmlns:a16="http://schemas.microsoft.com/office/drawing/2014/main" id="{D7641D8B-B8FD-4CBC-BDCB-866AA2C6D7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67328C-6EC1-458E-BF41-43C428386FA1}"/>
              </a:ext>
            </a:extLst>
          </p:cNvPr>
          <p:cNvSpPr>
            <a:spLocks noGrp="1"/>
          </p:cNvSpPr>
          <p:nvPr>
            <p:ph type="sldNum" sz="quarter" idx="12"/>
          </p:nvPr>
        </p:nvSpPr>
        <p:spPr/>
        <p:txBody>
          <a:bodyPr/>
          <a:lstStyle>
            <a:lvl1pPr>
              <a:defRPr/>
            </a:lvl1pPr>
          </a:lstStyle>
          <a:p>
            <a:pPr>
              <a:defRPr/>
            </a:pPr>
            <a:fld id="{B2FB2831-E566-4E04-93ED-18540D87F6D4}" type="slidenum">
              <a:rPr lang="en-US" altLang="en-US"/>
              <a:pPr>
                <a:defRPr/>
              </a:pPr>
              <a:t>‹#›</a:t>
            </a:fld>
            <a:endParaRPr lang="en-US" altLang="en-US"/>
          </a:p>
        </p:txBody>
      </p:sp>
    </p:spTree>
    <p:extLst>
      <p:ext uri="{BB962C8B-B14F-4D97-AF65-F5344CB8AC3E}">
        <p14:creationId xmlns:p14="http://schemas.microsoft.com/office/powerpoint/2010/main" val="1008612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721F8A-1368-4A4D-8DF3-8E7172D1F0B8}"/>
              </a:ext>
            </a:extLst>
          </p:cNvPr>
          <p:cNvSpPr>
            <a:spLocks noGrp="1"/>
          </p:cNvSpPr>
          <p:nvPr>
            <p:ph type="dt" sz="half" idx="10"/>
          </p:nvPr>
        </p:nvSpPr>
        <p:spPr/>
        <p:txBody>
          <a:bodyPr/>
          <a:lstStyle>
            <a:lvl1pPr>
              <a:defRPr/>
            </a:lvl1pPr>
          </a:lstStyle>
          <a:p>
            <a:pPr>
              <a:defRPr/>
            </a:pPr>
            <a:fld id="{5DAA9276-9619-4338-BADA-183896219678}" type="datetime1">
              <a:rPr lang="en-US"/>
              <a:pPr>
                <a:defRPr/>
              </a:pPr>
              <a:t>3/25/2021</a:t>
            </a:fld>
            <a:endParaRPr lang="en-US"/>
          </a:p>
        </p:txBody>
      </p:sp>
      <p:sp>
        <p:nvSpPr>
          <p:cNvPr id="5" name="Footer Placeholder 4">
            <a:extLst>
              <a:ext uri="{FF2B5EF4-FFF2-40B4-BE49-F238E27FC236}">
                <a16:creationId xmlns:a16="http://schemas.microsoft.com/office/drawing/2014/main" id="{406716F1-3E42-4505-9620-495899E474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CAE58E-EF6A-4401-88CC-E28B8DBC2264}"/>
              </a:ext>
            </a:extLst>
          </p:cNvPr>
          <p:cNvSpPr>
            <a:spLocks noGrp="1"/>
          </p:cNvSpPr>
          <p:nvPr>
            <p:ph type="sldNum" sz="quarter" idx="12"/>
          </p:nvPr>
        </p:nvSpPr>
        <p:spPr/>
        <p:txBody>
          <a:bodyPr/>
          <a:lstStyle>
            <a:lvl1pPr>
              <a:defRPr/>
            </a:lvl1pPr>
          </a:lstStyle>
          <a:p>
            <a:pPr>
              <a:defRPr/>
            </a:pPr>
            <a:fld id="{1660F261-3F41-4282-9212-C6EA4585B27E}" type="slidenum">
              <a:rPr lang="en-US" altLang="en-US"/>
              <a:pPr>
                <a:defRPr/>
              </a:pPr>
              <a:t>‹#›</a:t>
            </a:fld>
            <a:endParaRPr lang="en-US" altLang="en-US"/>
          </a:p>
        </p:txBody>
      </p:sp>
    </p:spTree>
    <p:extLst>
      <p:ext uri="{BB962C8B-B14F-4D97-AF65-F5344CB8AC3E}">
        <p14:creationId xmlns:p14="http://schemas.microsoft.com/office/powerpoint/2010/main" val="221049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BB08B3B-5E87-413B-B947-01C8827674CC}"/>
              </a:ext>
            </a:extLst>
          </p:cNvPr>
          <p:cNvSpPr>
            <a:spLocks noGrp="1"/>
          </p:cNvSpPr>
          <p:nvPr>
            <p:ph type="dt" sz="half" idx="10"/>
          </p:nvPr>
        </p:nvSpPr>
        <p:spPr/>
        <p:txBody>
          <a:bodyPr/>
          <a:lstStyle>
            <a:lvl1pPr>
              <a:defRPr/>
            </a:lvl1pPr>
          </a:lstStyle>
          <a:p>
            <a:pPr>
              <a:defRPr/>
            </a:pPr>
            <a:fld id="{A09FDF24-ACF7-4759-81AD-9B6F5F15F283}" type="datetime1">
              <a:rPr lang="en-US"/>
              <a:pPr>
                <a:defRPr/>
              </a:pPr>
              <a:t>3/25/2021</a:t>
            </a:fld>
            <a:endParaRPr lang="en-US"/>
          </a:p>
        </p:txBody>
      </p:sp>
      <p:sp>
        <p:nvSpPr>
          <p:cNvPr id="6" name="Footer Placeholder 4">
            <a:extLst>
              <a:ext uri="{FF2B5EF4-FFF2-40B4-BE49-F238E27FC236}">
                <a16:creationId xmlns:a16="http://schemas.microsoft.com/office/drawing/2014/main" id="{3F281006-6BD3-45F7-B89F-72018D58AF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EB5EAF-C6EE-4057-9CC8-3F19972E5AA0}"/>
              </a:ext>
            </a:extLst>
          </p:cNvPr>
          <p:cNvSpPr>
            <a:spLocks noGrp="1"/>
          </p:cNvSpPr>
          <p:nvPr>
            <p:ph type="sldNum" sz="quarter" idx="12"/>
          </p:nvPr>
        </p:nvSpPr>
        <p:spPr/>
        <p:txBody>
          <a:bodyPr/>
          <a:lstStyle>
            <a:lvl1pPr>
              <a:defRPr/>
            </a:lvl1pPr>
          </a:lstStyle>
          <a:p>
            <a:pPr>
              <a:defRPr/>
            </a:pPr>
            <a:fld id="{378DB3DE-ED5F-4DDF-AC3D-316CF7838C6C}" type="slidenum">
              <a:rPr lang="en-US" altLang="en-US"/>
              <a:pPr>
                <a:defRPr/>
              </a:pPr>
              <a:t>‹#›</a:t>
            </a:fld>
            <a:endParaRPr lang="en-US" altLang="en-US"/>
          </a:p>
        </p:txBody>
      </p:sp>
    </p:spTree>
    <p:extLst>
      <p:ext uri="{BB962C8B-B14F-4D97-AF65-F5344CB8AC3E}">
        <p14:creationId xmlns:p14="http://schemas.microsoft.com/office/powerpoint/2010/main" val="4087663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6881B9D-646C-428C-8994-21946B37966B}"/>
              </a:ext>
            </a:extLst>
          </p:cNvPr>
          <p:cNvSpPr>
            <a:spLocks noGrp="1"/>
          </p:cNvSpPr>
          <p:nvPr>
            <p:ph type="dt" sz="half" idx="10"/>
          </p:nvPr>
        </p:nvSpPr>
        <p:spPr/>
        <p:txBody>
          <a:bodyPr/>
          <a:lstStyle>
            <a:lvl1pPr>
              <a:defRPr/>
            </a:lvl1pPr>
          </a:lstStyle>
          <a:p>
            <a:pPr>
              <a:defRPr/>
            </a:pPr>
            <a:fld id="{2083E0C6-33EB-4943-A66B-705FEF1C4D24}" type="datetime1">
              <a:rPr lang="en-US"/>
              <a:pPr>
                <a:defRPr/>
              </a:pPr>
              <a:t>3/25/2021</a:t>
            </a:fld>
            <a:endParaRPr lang="en-US"/>
          </a:p>
        </p:txBody>
      </p:sp>
      <p:sp>
        <p:nvSpPr>
          <p:cNvPr id="8" name="Footer Placeholder 4">
            <a:extLst>
              <a:ext uri="{FF2B5EF4-FFF2-40B4-BE49-F238E27FC236}">
                <a16:creationId xmlns:a16="http://schemas.microsoft.com/office/drawing/2014/main" id="{3D18B303-D1FC-4D40-BBCB-31877BB0086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BBA9881-855F-452E-BD7A-1CD480F40F72}"/>
              </a:ext>
            </a:extLst>
          </p:cNvPr>
          <p:cNvSpPr>
            <a:spLocks noGrp="1"/>
          </p:cNvSpPr>
          <p:nvPr>
            <p:ph type="sldNum" sz="quarter" idx="12"/>
          </p:nvPr>
        </p:nvSpPr>
        <p:spPr/>
        <p:txBody>
          <a:bodyPr/>
          <a:lstStyle>
            <a:lvl1pPr>
              <a:defRPr/>
            </a:lvl1pPr>
          </a:lstStyle>
          <a:p>
            <a:pPr>
              <a:defRPr/>
            </a:pPr>
            <a:fld id="{0E2A0CF9-B50C-4D05-9F9E-5BA2AE869FCF}" type="slidenum">
              <a:rPr lang="en-US" altLang="en-US"/>
              <a:pPr>
                <a:defRPr/>
              </a:pPr>
              <a:t>‹#›</a:t>
            </a:fld>
            <a:endParaRPr lang="en-US" altLang="en-US"/>
          </a:p>
        </p:txBody>
      </p:sp>
    </p:spTree>
    <p:extLst>
      <p:ext uri="{BB962C8B-B14F-4D97-AF65-F5344CB8AC3E}">
        <p14:creationId xmlns:p14="http://schemas.microsoft.com/office/powerpoint/2010/main" val="752171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A9E7AC4-FF65-4A82-8D56-309F9E1C9146}"/>
              </a:ext>
            </a:extLst>
          </p:cNvPr>
          <p:cNvSpPr>
            <a:spLocks noGrp="1"/>
          </p:cNvSpPr>
          <p:nvPr>
            <p:ph type="dt" sz="half" idx="10"/>
          </p:nvPr>
        </p:nvSpPr>
        <p:spPr/>
        <p:txBody>
          <a:bodyPr/>
          <a:lstStyle>
            <a:lvl1pPr>
              <a:defRPr/>
            </a:lvl1pPr>
          </a:lstStyle>
          <a:p>
            <a:pPr>
              <a:defRPr/>
            </a:pPr>
            <a:fld id="{992E32AA-D97A-4272-BE62-B5418CB40330}" type="datetime1">
              <a:rPr lang="en-US"/>
              <a:pPr>
                <a:defRPr/>
              </a:pPr>
              <a:t>3/25/2021</a:t>
            </a:fld>
            <a:endParaRPr lang="en-US"/>
          </a:p>
        </p:txBody>
      </p:sp>
      <p:sp>
        <p:nvSpPr>
          <p:cNvPr id="4" name="Footer Placeholder 4">
            <a:extLst>
              <a:ext uri="{FF2B5EF4-FFF2-40B4-BE49-F238E27FC236}">
                <a16:creationId xmlns:a16="http://schemas.microsoft.com/office/drawing/2014/main" id="{E91F633E-5449-44E4-8A8E-0A965E61F0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F63FE4D-54A3-41FC-8075-B7A11BD6E7B8}"/>
              </a:ext>
            </a:extLst>
          </p:cNvPr>
          <p:cNvSpPr>
            <a:spLocks noGrp="1"/>
          </p:cNvSpPr>
          <p:nvPr>
            <p:ph type="sldNum" sz="quarter" idx="12"/>
          </p:nvPr>
        </p:nvSpPr>
        <p:spPr/>
        <p:txBody>
          <a:bodyPr/>
          <a:lstStyle>
            <a:lvl1pPr>
              <a:defRPr/>
            </a:lvl1pPr>
          </a:lstStyle>
          <a:p>
            <a:pPr>
              <a:defRPr/>
            </a:pPr>
            <a:fld id="{150033E4-226C-4E38-8F7C-09C9F1C44FAA}" type="slidenum">
              <a:rPr lang="en-US" altLang="en-US"/>
              <a:pPr>
                <a:defRPr/>
              </a:pPr>
              <a:t>‹#›</a:t>
            </a:fld>
            <a:endParaRPr lang="en-US" altLang="en-US"/>
          </a:p>
        </p:txBody>
      </p:sp>
    </p:spTree>
    <p:extLst>
      <p:ext uri="{BB962C8B-B14F-4D97-AF65-F5344CB8AC3E}">
        <p14:creationId xmlns:p14="http://schemas.microsoft.com/office/powerpoint/2010/main" val="3839665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C4EB71-6777-4CF0-85B2-AD7A898A3575}"/>
              </a:ext>
            </a:extLst>
          </p:cNvPr>
          <p:cNvSpPr>
            <a:spLocks noGrp="1"/>
          </p:cNvSpPr>
          <p:nvPr>
            <p:ph type="dt" sz="half" idx="10"/>
          </p:nvPr>
        </p:nvSpPr>
        <p:spPr/>
        <p:txBody>
          <a:bodyPr/>
          <a:lstStyle>
            <a:lvl1pPr>
              <a:defRPr/>
            </a:lvl1pPr>
          </a:lstStyle>
          <a:p>
            <a:pPr>
              <a:defRPr/>
            </a:pPr>
            <a:fld id="{1312EEE3-3A03-4936-92BA-D3AA2D2600EA}" type="datetime1">
              <a:rPr lang="en-US"/>
              <a:pPr>
                <a:defRPr/>
              </a:pPr>
              <a:t>3/25/2021</a:t>
            </a:fld>
            <a:endParaRPr lang="en-US"/>
          </a:p>
        </p:txBody>
      </p:sp>
      <p:sp>
        <p:nvSpPr>
          <p:cNvPr id="3" name="Footer Placeholder 4">
            <a:extLst>
              <a:ext uri="{FF2B5EF4-FFF2-40B4-BE49-F238E27FC236}">
                <a16:creationId xmlns:a16="http://schemas.microsoft.com/office/drawing/2014/main" id="{FA11AB8B-F567-474D-AC9F-DB99404EF11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770D4BD-A9EB-4C15-A93C-94FDA4D384FD}"/>
              </a:ext>
            </a:extLst>
          </p:cNvPr>
          <p:cNvSpPr>
            <a:spLocks noGrp="1"/>
          </p:cNvSpPr>
          <p:nvPr>
            <p:ph type="sldNum" sz="quarter" idx="12"/>
          </p:nvPr>
        </p:nvSpPr>
        <p:spPr/>
        <p:txBody>
          <a:bodyPr/>
          <a:lstStyle>
            <a:lvl1pPr>
              <a:defRPr/>
            </a:lvl1pPr>
          </a:lstStyle>
          <a:p>
            <a:pPr>
              <a:defRPr/>
            </a:pPr>
            <a:fld id="{678FF5BD-517E-4A79-83BC-4AEDA29436CA}" type="slidenum">
              <a:rPr lang="en-US" altLang="en-US"/>
              <a:pPr>
                <a:defRPr/>
              </a:pPr>
              <a:t>‹#›</a:t>
            </a:fld>
            <a:endParaRPr lang="en-US" altLang="en-US"/>
          </a:p>
        </p:txBody>
      </p:sp>
    </p:spTree>
    <p:extLst>
      <p:ext uri="{BB962C8B-B14F-4D97-AF65-F5344CB8AC3E}">
        <p14:creationId xmlns:p14="http://schemas.microsoft.com/office/powerpoint/2010/main" val="59934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1284" y="1481960"/>
            <a:ext cx="11135200" cy="4846320"/>
          </a:xfrm>
        </p:spPr>
        <p:txBody>
          <a:bodyPr/>
          <a:lstStyle>
            <a:lvl1pPr>
              <a:spcBef>
                <a:spcPts val="50"/>
              </a:spcBef>
              <a:spcAft>
                <a:spcPts val="50"/>
              </a:spcAft>
              <a:defRPr/>
            </a:lvl1pPr>
            <a:lvl2pPr marL="574675" indent="-287338">
              <a:spcBef>
                <a:spcPts val="50"/>
              </a:spcBef>
              <a:spcAft>
                <a:spcPts val="50"/>
              </a:spcAft>
              <a:defRPr/>
            </a:lvl2pPr>
            <a:lvl3pPr marL="852488" indent="-277813">
              <a:spcBef>
                <a:spcPts val="50"/>
              </a:spcBef>
              <a:spcAft>
                <a:spcPts val="50"/>
              </a:spcAft>
              <a:defRPr/>
            </a:lvl3pPr>
            <a:lvl4pPr marL="1139825" indent="-287338">
              <a:spcBef>
                <a:spcPts val="50"/>
              </a:spcBef>
              <a:spcAft>
                <a:spcPts val="50"/>
              </a:spcAft>
              <a:defRPr/>
            </a:lvl4pPr>
            <a:lvl5pPr marL="1428750" indent="-288925">
              <a:spcBef>
                <a:spcPts val="50"/>
              </a:spcBef>
              <a:spcAft>
                <a:spcPts val="50"/>
              </a:spcAft>
              <a:buClr>
                <a:srgbClr val="151C77"/>
              </a:buClr>
              <a:tabLst>
                <a:tab pos="1139825" algn="l"/>
              </a:tabLst>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2"/>
          <p:cNvSpPr>
            <a:spLocks noGrp="1"/>
          </p:cNvSpPr>
          <p:nvPr>
            <p:ph type="body" sz="quarter" idx="10" hasCustomPrompt="1"/>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dirty="0"/>
              <a:t>CAO: </a:t>
            </a:r>
            <a:r>
              <a:rPr lang="en-US" dirty="0" err="1"/>
              <a:t>DDMmmYY</a:t>
            </a:r>
            <a:endParaRPr lang="en-US" dirty="0"/>
          </a:p>
        </p:txBody>
      </p:sp>
    </p:spTree>
    <p:extLst>
      <p:ext uri="{BB962C8B-B14F-4D97-AF65-F5344CB8AC3E}">
        <p14:creationId xmlns:p14="http://schemas.microsoft.com/office/powerpoint/2010/main" val="3000379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F468CA-5CC6-44F4-B047-2750907E681E}"/>
              </a:ext>
            </a:extLst>
          </p:cNvPr>
          <p:cNvSpPr>
            <a:spLocks noGrp="1"/>
          </p:cNvSpPr>
          <p:nvPr>
            <p:ph type="dt" sz="half" idx="10"/>
          </p:nvPr>
        </p:nvSpPr>
        <p:spPr/>
        <p:txBody>
          <a:bodyPr/>
          <a:lstStyle>
            <a:lvl1pPr>
              <a:defRPr/>
            </a:lvl1pPr>
          </a:lstStyle>
          <a:p>
            <a:pPr>
              <a:defRPr/>
            </a:pPr>
            <a:fld id="{5497DABF-2225-4E11-91F5-950E413ED7AA}" type="datetime1">
              <a:rPr lang="en-US"/>
              <a:pPr>
                <a:defRPr/>
              </a:pPr>
              <a:t>3/25/2021</a:t>
            </a:fld>
            <a:endParaRPr lang="en-US"/>
          </a:p>
        </p:txBody>
      </p:sp>
      <p:sp>
        <p:nvSpPr>
          <p:cNvPr id="6" name="Footer Placeholder 4">
            <a:extLst>
              <a:ext uri="{FF2B5EF4-FFF2-40B4-BE49-F238E27FC236}">
                <a16:creationId xmlns:a16="http://schemas.microsoft.com/office/drawing/2014/main" id="{E9A7AC1D-D933-46EA-88CB-E937AB9984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EB4D94-6219-4D23-82FD-E55CE17F0E6F}"/>
              </a:ext>
            </a:extLst>
          </p:cNvPr>
          <p:cNvSpPr>
            <a:spLocks noGrp="1"/>
          </p:cNvSpPr>
          <p:nvPr>
            <p:ph type="sldNum" sz="quarter" idx="12"/>
          </p:nvPr>
        </p:nvSpPr>
        <p:spPr/>
        <p:txBody>
          <a:bodyPr/>
          <a:lstStyle>
            <a:lvl1pPr>
              <a:defRPr/>
            </a:lvl1pPr>
          </a:lstStyle>
          <a:p>
            <a:pPr>
              <a:defRPr/>
            </a:pPr>
            <a:fld id="{78C39179-4543-4767-870A-B0C1C6D120B6}" type="slidenum">
              <a:rPr lang="en-US" altLang="en-US"/>
              <a:pPr>
                <a:defRPr/>
              </a:pPr>
              <a:t>‹#›</a:t>
            </a:fld>
            <a:endParaRPr lang="en-US" altLang="en-US"/>
          </a:p>
        </p:txBody>
      </p:sp>
    </p:spTree>
    <p:extLst>
      <p:ext uri="{BB962C8B-B14F-4D97-AF65-F5344CB8AC3E}">
        <p14:creationId xmlns:p14="http://schemas.microsoft.com/office/powerpoint/2010/main" val="1357907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2B9A884-EFDC-434F-8084-E6DD7A23E613}"/>
              </a:ext>
            </a:extLst>
          </p:cNvPr>
          <p:cNvSpPr>
            <a:spLocks noGrp="1"/>
          </p:cNvSpPr>
          <p:nvPr>
            <p:ph type="dt" sz="half" idx="10"/>
          </p:nvPr>
        </p:nvSpPr>
        <p:spPr/>
        <p:txBody>
          <a:bodyPr/>
          <a:lstStyle>
            <a:lvl1pPr>
              <a:defRPr/>
            </a:lvl1pPr>
          </a:lstStyle>
          <a:p>
            <a:pPr>
              <a:defRPr/>
            </a:pPr>
            <a:fld id="{8FBF1A25-65B1-497F-9115-A09FA89D3ED6}" type="datetime1">
              <a:rPr lang="en-US"/>
              <a:pPr>
                <a:defRPr/>
              </a:pPr>
              <a:t>3/25/2021</a:t>
            </a:fld>
            <a:endParaRPr lang="en-US"/>
          </a:p>
        </p:txBody>
      </p:sp>
      <p:sp>
        <p:nvSpPr>
          <p:cNvPr id="6" name="Footer Placeholder 4">
            <a:extLst>
              <a:ext uri="{FF2B5EF4-FFF2-40B4-BE49-F238E27FC236}">
                <a16:creationId xmlns:a16="http://schemas.microsoft.com/office/drawing/2014/main" id="{B2FBFCF4-947F-4ADC-9684-A019F6DA99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6CC94F-E523-4A90-B81C-3A25276CD129}"/>
              </a:ext>
            </a:extLst>
          </p:cNvPr>
          <p:cNvSpPr>
            <a:spLocks noGrp="1"/>
          </p:cNvSpPr>
          <p:nvPr>
            <p:ph type="sldNum" sz="quarter" idx="12"/>
          </p:nvPr>
        </p:nvSpPr>
        <p:spPr/>
        <p:txBody>
          <a:bodyPr/>
          <a:lstStyle>
            <a:lvl1pPr>
              <a:defRPr/>
            </a:lvl1pPr>
          </a:lstStyle>
          <a:p>
            <a:pPr>
              <a:defRPr/>
            </a:pPr>
            <a:fld id="{A2A9A41F-81A1-4DAE-B908-10C105FFA9A6}" type="slidenum">
              <a:rPr lang="en-US" altLang="en-US"/>
              <a:pPr>
                <a:defRPr/>
              </a:pPr>
              <a:t>‹#›</a:t>
            </a:fld>
            <a:endParaRPr lang="en-US" altLang="en-US"/>
          </a:p>
        </p:txBody>
      </p:sp>
    </p:spTree>
    <p:extLst>
      <p:ext uri="{BB962C8B-B14F-4D97-AF65-F5344CB8AC3E}">
        <p14:creationId xmlns:p14="http://schemas.microsoft.com/office/powerpoint/2010/main" val="1945658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2E61C-204E-4ED0-A197-FF5AC412C308}"/>
              </a:ext>
            </a:extLst>
          </p:cNvPr>
          <p:cNvSpPr>
            <a:spLocks noGrp="1"/>
          </p:cNvSpPr>
          <p:nvPr>
            <p:ph type="dt" sz="half" idx="10"/>
          </p:nvPr>
        </p:nvSpPr>
        <p:spPr/>
        <p:txBody>
          <a:bodyPr/>
          <a:lstStyle>
            <a:lvl1pPr>
              <a:defRPr/>
            </a:lvl1pPr>
          </a:lstStyle>
          <a:p>
            <a:pPr>
              <a:defRPr/>
            </a:pPr>
            <a:fld id="{93895B1D-A293-4DAB-94B4-ACF6798059E6}" type="datetime1">
              <a:rPr lang="en-US"/>
              <a:pPr>
                <a:defRPr/>
              </a:pPr>
              <a:t>3/25/2021</a:t>
            </a:fld>
            <a:endParaRPr lang="en-US"/>
          </a:p>
        </p:txBody>
      </p:sp>
      <p:sp>
        <p:nvSpPr>
          <p:cNvPr id="5" name="Footer Placeholder 4">
            <a:extLst>
              <a:ext uri="{FF2B5EF4-FFF2-40B4-BE49-F238E27FC236}">
                <a16:creationId xmlns:a16="http://schemas.microsoft.com/office/drawing/2014/main" id="{3F8F2888-88BC-4E35-ACBD-19E9354FF1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BC8E6C-C097-4E1C-A58F-872CD3C56979}"/>
              </a:ext>
            </a:extLst>
          </p:cNvPr>
          <p:cNvSpPr>
            <a:spLocks noGrp="1"/>
          </p:cNvSpPr>
          <p:nvPr>
            <p:ph type="sldNum" sz="quarter" idx="12"/>
          </p:nvPr>
        </p:nvSpPr>
        <p:spPr/>
        <p:txBody>
          <a:bodyPr/>
          <a:lstStyle>
            <a:lvl1pPr>
              <a:defRPr/>
            </a:lvl1pPr>
          </a:lstStyle>
          <a:p>
            <a:pPr>
              <a:defRPr/>
            </a:pPr>
            <a:fld id="{54B6D285-3684-4A15-B3F9-680719DC8438}" type="slidenum">
              <a:rPr lang="en-US" altLang="en-US"/>
              <a:pPr>
                <a:defRPr/>
              </a:pPr>
              <a:t>‹#›</a:t>
            </a:fld>
            <a:endParaRPr lang="en-US" altLang="en-US"/>
          </a:p>
        </p:txBody>
      </p:sp>
    </p:spTree>
    <p:extLst>
      <p:ext uri="{BB962C8B-B14F-4D97-AF65-F5344CB8AC3E}">
        <p14:creationId xmlns:p14="http://schemas.microsoft.com/office/powerpoint/2010/main" val="3577112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819CA-B3BB-474F-9F33-C84BE2681178}"/>
              </a:ext>
            </a:extLst>
          </p:cNvPr>
          <p:cNvSpPr>
            <a:spLocks noGrp="1"/>
          </p:cNvSpPr>
          <p:nvPr>
            <p:ph type="dt" sz="half" idx="10"/>
          </p:nvPr>
        </p:nvSpPr>
        <p:spPr/>
        <p:txBody>
          <a:bodyPr/>
          <a:lstStyle>
            <a:lvl1pPr>
              <a:defRPr/>
            </a:lvl1pPr>
          </a:lstStyle>
          <a:p>
            <a:pPr>
              <a:defRPr/>
            </a:pPr>
            <a:fld id="{025FA8DE-EE08-4D04-945E-04997E3D3646}" type="datetime1">
              <a:rPr lang="en-US"/>
              <a:pPr>
                <a:defRPr/>
              </a:pPr>
              <a:t>3/25/2021</a:t>
            </a:fld>
            <a:endParaRPr lang="en-US"/>
          </a:p>
        </p:txBody>
      </p:sp>
      <p:sp>
        <p:nvSpPr>
          <p:cNvPr id="5" name="Footer Placeholder 4">
            <a:extLst>
              <a:ext uri="{FF2B5EF4-FFF2-40B4-BE49-F238E27FC236}">
                <a16:creationId xmlns:a16="http://schemas.microsoft.com/office/drawing/2014/main" id="{A13C01E8-19EC-4DA6-A34F-22619FF676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D2D673-BAE9-44F3-9177-1CFF0D75160D}"/>
              </a:ext>
            </a:extLst>
          </p:cNvPr>
          <p:cNvSpPr>
            <a:spLocks noGrp="1"/>
          </p:cNvSpPr>
          <p:nvPr>
            <p:ph type="sldNum" sz="quarter" idx="12"/>
          </p:nvPr>
        </p:nvSpPr>
        <p:spPr/>
        <p:txBody>
          <a:bodyPr/>
          <a:lstStyle>
            <a:lvl1pPr>
              <a:defRPr/>
            </a:lvl1pPr>
          </a:lstStyle>
          <a:p>
            <a:pPr>
              <a:defRPr/>
            </a:pPr>
            <a:fld id="{7CE944C0-95C2-44BC-B26B-01A381627585}" type="slidenum">
              <a:rPr lang="en-US" altLang="en-US"/>
              <a:pPr>
                <a:defRPr/>
              </a:pPr>
              <a:t>‹#›</a:t>
            </a:fld>
            <a:endParaRPr lang="en-US" altLang="en-US"/>
          </a:p>
        </p:txBody>
      </p:sp>
    </p:spTree>
    <p:extLst>
      <p:ext uri="{BB962C8B-B14F-4D97-AF65-F5344CB8AC3E}">
        <p14:creationId xmlns:p14="http://schemas.microsoft.com/office/powerpoint/2010/main" val="3842865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12">
            <a:extLst>
              <a:ext uri="{FF2B5EF4-FFF2-40B4-BE49-F238E27FC236}">
                <a16:creationId xmlns:a16="http://schemas.microsoft.com/office/drawing/2014/main" id="{2B063894-0B2D-45AC-A21E-40E3093F40A4}"/>
              </a:ext>
            </a:extLst>
          </p:cNvPr>
          <p:cNvPicPr>
            <a:picLocks noChangeArrowheads="1"/>
          </p:cNvPicPr>
          <p:nvPr userDrawn="1"/>
        </p:nvPicPr>
        <p:blipFill>
          <a:blip r:embed="rId2">
            <a:extLst>
              <a:ext uri="{28A0092B-C50C-407E-A947-70E740481C1C}">
                <a14:useLocalDpi xmlns:a14="http://schemas.microsoft.com/office/drawing/2010/main" val="0"/>
              </a:ext>
            </a:extLst>
          </a:blip>
          <a:srcRect l="6406" t="9911" r="13373" b="10559"/>
          <a:stretch>
            <a:fillRect/>
          </a:stretch>
        </p:blipFill>
        <p:spPr bwMode="auto">
          <a:xfrm>
            <a:off x="3832225" y="1428750"/>
            <a:ext cx="43878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5">
            <a:extLst>
              <a:ext uri="{FF2B5EF4-FFF2-40B4-BE49-F238E27FC236}">
                <a16:creationId xmlns:a16="http://schemas.microsoft.com/office/drawing/2014/main" id="{B71C921A-181F-43B7-B0AE-FEBC701F08DB}"/>
              </a:ext>
            </a:extLst>
          </p:cNvPr>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7" name="Picture 1037" descr="afsymbol">
            <a:extLst>
              <a:ext uri="{FF2B5EF4-FFF2-40B4-BE49-F238E27FC236}">
                <a16:creationId xmlns:a16="http://schemas.microsoft.com/office/drawing/2014/main" id="{6EC94358-E753-41A7-8B11-05DDB0046E43}"/>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288" y="90488"/>
            <a:ext cx="134461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extLst>
              <a:ext uri="{FF2B5EF4-FFF2-40B4-BE49-F238E27FC236}">
                <a16:creationId xmlns:a16="http://schemas.microsoft.com/office/drawing/2014/main" id="{0E59DE1B-75CD-48D5-A558-D80CE6B4B93C}"/>
              </a:ext>
            </a:extLst>
          </p:cNvPr>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06088" y="125413"/>
            <a:ext cx="10318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0">
            <a:extLst>
              <a:ext uri="{FF2B5EF4-FFF2-40B4-BE49-F238E27FC236}">
                <a16:creationId xmlns:a16="http://schemas.microsoft.com/office/drawing/2014/main" id="{8F8719A1-A4AB-4411-BA2F-CD96DB67EACD}"/>
              </a:ext>
            </a:extLst>
          </p:cNvPr>
          <p:cNvGrpSpPr>
            <a:grpSpLocks/>
          </p:cNvGrpSpPr>
          <p:nvPr userDrawn="1"/>
        </p:nvGrpSpPr>
        <p:grpSpPr bwMode="auto">
          <a:xfrm>
            <a:off x="508000" y="6602413"/>
            <a:ext cx="11171238" cy="244475"/>
            <a:chOff x="381000" y="6514119"/>
            <a:chExt cx="8377959" cy="244418"/>
          </a:xfrm>
        </p:grpSpPr>
        <p:sp>
          <p:nvSpPr>
            <p:cNvPr id="10" name="Rectangle 9">
              <a:extLst>
                <a:ext uri="{FF2B5EF4-FFF2-40B4-BE49-F238E27FC236}">
                  <a16:creationId xmlns:a16="http://schemas.microsoft.com/office/drawing/2014/main" id="{E4B49A0E-F666-40A1-897A-DC86AA422044}"/>
                </a:ext>
              </a:extLst>
            </p:cNvPr>
            <p:cNvSpPr>
              <a:spLocks noChangeArrowheads="1"/>
            </p:cNvSpPr>
            <p:nvPr userDrawn="1"/>
          </p:nvSpPr>
          <p:spPr bwMode="auto">
            <a:xfrm flipV="1">
              <a:off x="381000" y="6620456"/>
              <a:ext cx="1904893" cy="53962"/>
            </a:xfrm>
            <a:prstGeom prst="rect">
              <a:avLst/>
            </a:prstGeom>
            <a:gradFill rotWithShape="0">
              <a:gsLst>
                <a:gs pos="0">
                  <a:srgbClr val="151C77"/>
                </a:gs>
                <a:gs pos="100000">
                  <a:schemeClr val="accent2"/>
                </a:gs>
              </a:gsLst>
              <a:lin ang="0" scaled="1"/>
            </a:gradFill>
            <a:ln>
              <a:noFill/>
            </a:ln>
          </p:spPr>
          <p:txBody>
            <a:bodyPr wrap="none" lIns="74414" tIns="37207" rIns="74414" bIns="37207"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endParaRPr lang="en-US" altLang="en-US" dirty="0"/>
            </a:p>
          </p:txBody>
        </p:sp>
        <p:sp>
          <p:nvSpPr>
            <p:cNvPr id="11" name="Rectangle 10">
              <a:extLst>
                <a:ext uri="{FF2B5EF4-FFF2-40B4-BE49-F238E27FC236}">
                  <a16:creationId xmlns:a16="http://schemas.microsoft.com/office/drawing/2014/main" id="{5D21BF38-C927-4D1D-9FC2-F4382A87600D}"/>
                </a:ext>
              </a:extLst>
            </p:cNvPr>
            <p:cNvSpPr>
              <a:spLocks noChangeArrowheads="1"/>
            </p:cNvSpPr>
            <p:nvPr userDrawn="1"/>
          </p:nvSpPr>
          <p:spPr bwMode="auto">
            <a:xfrm>
              <a:off x="6865971" y="6618870"/>
              <a:ext cx="1892988" cy="53962"/>
            </a:xfrm>
            <a:prstGeom prst="rect">
              <a:avLst/>
            </a:prstGeom>
            <a:gradFill rotWithShape="0">
              <a:gsLst>
                <a:gs pos="0">
                  <a:srgbClr val="3333CC"/>
                </a:gs>
                <a:gs pos="100000">
                  <a:srgbClr val="DDDDDD"/>
                </a:gs>
              </a:gsLst>
              <a:lin ang="0" scaled="1"/>
            </a:gradFill>
            <a:ln>
              <a:noFill/>
            </a:ln>
          </p:spPr>
          <p:txBody>
            <a:bodyPr rot="10800000" wrap="none" lIns="74414" tIns="37207" rIns="74414" bIns="37207"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endParaRPr lang="en-US" altLang="en-US" dirty="0"/>
            </a:p>
          </p:txBody>
        </p:sp>
        <p:sp>
          <p:nvSpPr>
            <p:cNvPr id="12" name="Text Box 35">
              <a:extLst>
                <a:ext uri="{FF2B5EF4-FFF2-40B4-BE49-F238E27FC236}">
                  <a16:creationId xmlns:a16="http://schemas.microsoft.com/office/drawing/2014/main" id="{0A4EE1D5-81CF-4CEA-AE69-EE9F60116F67}"/>
                </a:ext>
              </a:extLst>
            </p:cNvPr>
            <p:cNvSpPr txBox="1">
              <a:spLocks noChangeArrowheads="1"/>
            </p:cNvSpPr>
            <p:nvPr userDrawn="1"/>
          </p:nvSpPr>
          <p:spPr bwMode="auto">
            <a:xfrm>
              <a:off x="2257320" y="6514119"/>
              <a:ext cx="4608651" cy="244418"/>
            </a:xfrm>
            <a:prstGeom prst="rect">
              <a:avLst/>
            </a:prstGeom>
            <a:noFill/>
            <a:ln>
              <a:noFill/>
            </a:ln>
          </p:spPr>
          <p:txBody>
            <a:bodyPr lIns="74414" tIns="37207" rIns="74414" bIns="37207">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100" b="1" i="1" dirty="0">
                  <a:solidFill>
                    <a:srgbClr val="000066"/>
                  </a:solidFill>
                </a:rPr>
                <a:t>THE FIRST COMMAND!</a:t>
              </a:r>
            </a:p>
          </p:txBody>
        </p:sp>
      </p:grpSp>
      <p:sp>
        <p:nvSpPr>
          <p:cNvPr id="50191" name="Rectangle 15"/>
          <p:cNvSpPr>
            <a:spLocks noGrp="1" noChangeArrowheads="1"/>
          </p:cNvSpPr>
          <p:nvPr>
            <p:ph type="ctrTitle"/>
          </p:nvPr>
        </p:nvSpPr>
        <p:spPr>
          <a:xfrm>
            <a:off x="508000" y="1962150"/>
            <a:ext cx="11170614" cy="1600200"/>
          </a:xfrm>
        </p:spPr>
        <p:txBody>
          <a:bodyPr/>
          <a:lstStyle>
            <a:lvl1pPr>
              <a:defRPr sz="4400" i="0"/>
            </a:lvl1pPr>
          </a:lstStyle>
          <a:p>
            <a:r>
              <a:rPr lang="en-US"/>
              <a:t>Click to edit Master title style</a:t>
            </a:r>
          </a:p>
        </p:txBody>
      </p:sp>
      <p:sp>
        <p:nvSpPr>
          <p:cNvPr id="13" name="Text Placeholder 22"/>
          <p:cNvSpPr>
            <a:spLocks noGrp="1"/>
          </p:cNvSpPr>
          <p:nvPr>
            <p:ph type="body" sz="quarter" idx="10"/>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a:t>Edit Master text styles</a:t>
            </a:r>
          </a:p>
        </p:txBody>
      </p:sp>
      <p:sp>
        <p:nvSpPr>
          <p:cNvPr id="3" name="Text Placeholder 2"/>
          <p:cNvSpPr>
            <a:spLocks noGrp="1"/>
          </p:cNvSpPr>
          <p:nvPr>
            <p:ph type="body" sz="quarter" idx="11"/>
          </p:nvPr>
        </p:nvSpPr>
        <p:spPr>
          <a:xfrm>
            <a:off x="6885432" y="4846320"/>
            <a:ext cx="4983480" cy="1371600"/>
          </a:xfrm>
        </p:spPr>
        <p:txBody>
          <a:bodyPr/>
          <a:lstStyle>
            <a:lvl1pPr marL="0" indent="0" algn="r">
              <a:buNone/>
              <a:defRPr/>
            </a:lvl1pPr>
            <a:lvl2pPr marL="406400" indent="0" algn="r">
              <a:buNone/>
              <a:defRPr/>
            </a:lvl2pPr>
            <a:lvl3pPr marL="803275"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028">
            <a:extLst>
              <a:ext uri="{FF2B5EF4-FFF2-40B4-BE49-F238E27FC236}">
                <a16:creationId xmlns:a16="http://schemas.microsoft.com/office/drawing/2014/main" id="{9EC9A09B-D724-4BED-A328-0B4AE469FEC1}"/>
              </a:ext>
            </a:extLst>
          </p:cNvPr>
          <p:cNvSpPr>
            <a:spLocks noGrp="1" noChangeArrowheads="1"/>
          </p:cNvSpPr>
          <p:nvPr>
            <p:ph type="sldNum" sz="quarter" idx="12"/>
          </p:nvPr>
        </p:nvSpPr>
        <p:spPr/>
        <p:txBody>
          <a:bodyPr/>
          <a:lstStyle>
            <a:lvl1pPr>
              <a:defRPr/>
            </a:lvl1pPr>
          </a:lstStyle>
          <a:p>
            <a:pPr>
              <a:defRPr/>
            </a:pPr>
            <a:fld id="{F9E2BF49-C520-4F38-8880-5FDA6A220EAF}" type="slidenum">
              <a:rPr lang="en-US" altLang="en-US"/>
              <a:pPr>
                <a:defRPr/>
              </a:pPr>
              <a:t>‹#›</a:t>
            </a:fld>
            <a:endParaRPr lang="en-US" altLang="en-US" dirty="0"/>
          </a:p>
        </p:txBody>
      </p:sp>
    </p:spTree>
    <p:extLst>
      <p:ext uri="{BB962C8B-B14F-4D97-AF65-F5344CB8AC3E}">
        <p14:creationId xmlns:p14="http://schemas.microsoft.com/office/powerpoint/2010/main" val="1311453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27304" y="1481328"/>
            <a:ext cx="11137392" cy="4846320"/>
          </a:xfrm>
        </p:spPr>
        <p:txBody>
          <a:bodyPr vert="eaVert"/>
          <a:lstStyle>
            <a:lvl1pPr>
              <a:spcBef>
                <a:spcPts val="50"/>
              </a:spcBef>
              <a:spcAft>
                <a:spcPts val="50"/>
              </a:spcAft>
              <a:defRPr/>
            </a:lvl1pPr>
            <a:lvl2pPr>
              <a:spcBef>
                <a:spcPts val="50"/>
              </a:spcBef>
              <a:spcAft>
                <a:spcPts val="50"/>
              </a:spcAft>
              <a:defRPr/>
            </a:lvl2pPr>
            <a:lvl3pPr>
              <a:spcBef>
                <a:spcPts val="50"/>
              </a:spcBef>
              <a:spcAft>
                <a:spcPts val="50"/>
              </a:spcAft>
              <a:defRPr/>
            </a:lvl3pPr>
            <a:lvl4pPr>
              <a:spcBef>
                <a:spcPts val="50"/>
              </a:spcBef>
              <a:spcAft>
                <a:spcPts val="50"/>
              </a:spcAft>
              <a:defRPr/>
            </a:lvl4pPr>
            <a:lvl5pPr>
              <a:spcBef>
                <a:spcPts val="50"/>
              </a:spcBef>
              <a:spcAft>
                <a:spcPts val="50"/>
              </a:spcAft>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2"/>
          <p:cNvSpPr>
            <a:spLocks noGrp="1"/>
          </p:cNvSpPr>
          <p:nvPr>
            <p:ph type="body" sz="quarter" idx="10"/>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a:t>Edit Master text styles</a:t>
            </a:r>
          </a:p>
        </p:txBody>
      </p:sp>
      <p:sp>
        <p:nvSpPr>
          <p:cNvPr id="5" name="Slide Number Placeholder 4">
            <a:extLst>
              <a:ext uri="{FF2B5EF4-FFF2-40B4-BE49-F238E27FC236}">
                <a16:creationId xmlns:a16="http://schemas.microsoft.com/office/drawing/2014/main" id="{A88181E4-4A19-4160-AF7C-5E661488BC94}"/>
              </a:ext>
            </a:extLst>
          </p:cNvPr>
          <p:cNvSpPr>
            <a:spLocks noGrp="1"/>
          </p:cNvSpPr>
          <p:nvPr>
            <p:ph type="sldNum" sz="quarter" idx="11"/>
          </p:nvPr>
        </p:nvSpPr>
        <p:spPr/>
        <p:txBody>
          <a:bodyPr/>
          <a:lstStyle>
            <a:lvl1pPr>
              <a:defRPr/>
            </a:lvl1pPr>
          </a:lstStyle>
          <a:p>
            <a:pPr>
              <a:defRPr/>
            </a:pPr>
            <a:fld id="{EB4783AC-E055-4285-90FD-9E2E030B835B}"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168869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municati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C7AAB6-C641-4C55-8FBE-D5F1C2A3CEFA}"/>
              </a:ext>
            </a:extLst>
          </p:cNvPr>
          <p:cNvSpPr/>
          <p:nvPr userDrawn="1"/>
        </p:nvSpPr>
        <p:spPr bwMode="auto">
          <a:xfrm>
            <a:off x="868363" y="4748213"/>
            <a:ext cx="3617912" cy="895350"/>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lgn="ctr">
              <a:defRPr/>
            </a:pPr>
            <a:endParaRPr lang="en-US" dirty="0">
              <a:latin typeface="Arial" charset="0"/>
            </a:endParaRPr>
          </a:p>
        </p:txBody>
      </p:sp>
      <p:sp>
        <p:nvSpPr>
          <p:cNvPr id="21" name="Oval 20">
            <a:extLst>
              <a:ext uri="{FF2B5EF4-FFF2-40B4-BE49-F238E27FC236}">
                <a16:creationId xmlns:a16="http://schemas.microsoft.com/office/drawing/2014/main" id="{34159EF1-57B8-4F76-A768-0D9D88D1E4BC}"/>
              </a:ext>
            </a:extLst>
          </p:cNvPr>
          <p:cNvSpPr>
            <a:spLocks noChangeArrowheads="1"/>
          </p:cNvSpPr>
          <p:nvPr userDrawn="1"/>
        </p:nvSpPr>
        <p:spPr bwMode="auto">
          <a:xfrm>
            <a:off x="455613" y="1411288"/>
            <a:ext cx="209550" cy="196850"/>
          </a:xfrm>
          <a:prstGeom prst="ellipse">
            <a:avLst/>
          </a:prstGeom>
          <a:solidFill>
            <a:schemeClr val="accent2"/>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1</a:t>
            </a:r>
          </a:p>
        </p:txBody>
      </p:sp>
      <p:sp>
        <p:nvSpPr>
          <p:cNvPr id="22" name="TextBox 21">
            <a:extLst>
              <a:ext uri="{FF2B5EF4-FFF2-40B4-BE49-F238E27FC236}">
                <a16:creationId xmlns:a16="http://schemas.microsoft.com/office/drawing/2014/main" id="{398C072B-7FE8-48DA-ABAA-F8D057E532D9}"/>
              </a:ext>
            </a:extLst>
          </p:cNvPr>
          <p:cNvSpPr txBox="1">
            <a:spLocks noChangeArrowheads="1"/>
          </p:cNvSpPr>
          <p:nvPr userDrawn="1"/>
        </p:nvSpPr>
        <p:spPr bwMode="auto">
          <a:xfrm>
            <a:off x="787400" y="3036888"/>
            <a:ext cx="1833563"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Business Strategies</a:t>
            </a:r>
          </a:p>
        </p:txBody>
      </p:sp>
      <p:cxnSp>
        <p:nvCxnSpPr>
          <p:cNvPr id="23" name="Straight Connector 22">
            <a:extLst>
              <a:ext uri="{FF2B5EF4-FFF2-40B4-BE49-F238E27FC236}">
                <a16:creationId xmlns:a16="http://schemas.microsoft.com/office/drawing/2014/main" id="{8BC66439-177D-4DEE-B056-D9072958E55B}"/>
              </a:ext>
            </a:extLst>
          </p:cNvPr>
          <p:cNvCxnSpPr>
            <a:cxnSpLocks/>
          </p:cNvCxnSpPr>
          <p:nvPr userDrawn="1"/>
        </p:nvCxnSpPr>
        <p:spPr bwMode="auto">
          <a:xfrm>
            <a:off x="512763" y="2986088"/>
            <a:ext cx="11233150" cy="0"/>
          </a:xfrm>
          <a:prstGeom prst="line">
            <a:avLst/>
          </a:prstGeom>
          <a:ln w="57150">
            <a:solidFill>
              <a:schemeClr val="accent6">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06DB954B-79F4-46E4-A4BD-3E5F6779E534}"/>
              </a:ext>
            </a:extLst>
          </p:cNvPr>
          <p:cNvSpPr txBox="1">
            <a:spLocks noChangeArrowheads="1"/>
          </p:cNvSpPr>
          <p:nvPr userDrawn="1"/>
        </p:nvSpPr>
        <p:spPr bwMode="auto">
          <a:xfrm>
            <a:off x="865188" y="1273175"/>
            <a:ext cx="7424737"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Vision Statement</a:t>
            </a:r>
          </a:p>
        </p:txBody>
      </p:sp>
      <p:sp>
        <p:nvSpPr>
          <p:cNvPr id="26" name="Oval 25">
            <a:extLst>
              <a:ext uri="{FF2B5EF4-FFF2-40B4-BE49-F238E27FC236}">
                <a16:creationId xmlns:a16="http://schemas.microsoft.com/office/drawing/2014/main" id="{D77A3490-C2F3-4AF3-B9E2-751D9B933497}"/>
              </a:ext>
            </a:extLst>
          </p:cNvPr>
          <p:cNvSpPr>
            <a:spLocks noChangeArrowheads="1"/>
          </p:cNvSpPr>
          <p:nvPr userDrawn="1"/>
        </p:nvSpPr>
        <p:spPr bwMode="auto">
          <a:xfrm>
            <a:off x="455613" y="1930400"/>
            <a:ext cx="209550" cy="195263"/>
          </a:xfrm>
          <a:prstGeom prst="ellipse">
            <a:avLst/>
          </a:prstGeom>
          <a:solidFill>
            <a:schemeClr val="accent2"/>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2</a:t>
            </a:r>
          </a:p>
        </p:txBody>
      </p:sp>
      <p:sp>
        <p:nvSpPr>
          <p:cNvPr id="27" name="Oval 26">
            <a:extLst>
              <a:ext uri="{FF2B5EF4-FFF2-40B4-BE49-F238E27FC236}">
                <a16:creationId xmlns:a16="http://schemas.microsoft.com/office/drawing/2014/main" id="{A11AEDDB-405D-4BEC-ADBD-F185FEB5AA83}"/>
              </a:ext>
            </a:extLst>
          </p:cNvPr>
          <p:cNvSpPr>
            <a:spLocks noChangeArrowheads="1"/>
          </p:cNvSpPr>
          <p:nvPr userDrawn="1"/>
        </p:nvSpPr>
        <p:spPr bwMode="auto">
          <a:xfrm>
            <a:off x="455613" y="5621338"/>
            <a:ext cx="209550" cy="195262"/>
          </a:xfrm>
          <a:prstGeom prst="ellipse">
            <a:avLst/>
          </a:prstGeom>
          <a:solidFill>
            <a:schemeClr val="accent2"/>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5</a:t>
            </a:r>
          </a:p>
        </p:txBody>
      </p:sp>
      <p:sp>
        <p:nvSpPr>
          <p:cNvPr id="31" name="Oval 30">
            <a:extLst>
              <a:ext uri="{FF2B5EF4-FFF2-40B4-BE49-F238E27FC236}">
                <a16:creationId xmlns:a16="http://schemas.microsoft.com/office/drawing/2014/main" id="{FCFA6167-748C-441F-9243-D48427004395}"/>
              </a:ext>
            </a:extLst>
          </p:cNvPr>
          <p:cNvSpPr>
            <a:spLocks noChangeArrowheads="1"/>
          </p:cNvSpPr>
          <p:nvPr userDrawn="1"/>
        </p:nvSpPr>
        <p:spPr bwMode="auto">
          <a:xfrm>
            <a:off x="455613" y="3060700"/>
            <a:ext cx="209550" cy="196850"/>
          </a:xfrm>
          <a:prstGeom prst="ellipse">
            <a:avLst/>
          </a:prstGeom>
          <a:solidFill>
            <a:schemeClr val="accent2"/>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3</a:t>
            </a:r>
          </a:p>
        </p:txBody>
      </p:sp>
      <p:sp>
        <p:nvSpPr>
          <p:cNvPr id="35" name="Oval 34">
            <a:extLst>
              <a:ext uri="{FF2B5EF4-FFF2-40B4-BE49-F238E27FC236}">
                <a16:creationId xmlns:a16="http://schemas.microsoft.com/office/drawing/2014/main" id="{A1C21E16-CFD6-4A47-ADCD-BD417896130F}"/>
              </a:ext>
            </a:extLst>
          </p:cNvPr>
          <p:cNvSpPr>
            <a:spLocks noChangeArrowheads="1"/>
          </p:cNvSpPr>
          <p:nvPr userDrawn="1"/>
        </p:nvSpPr>
        <p:spPr bwMode="auto">
          <a:xfrm>
            <a:off x="455613" y="4484688"/>
            <a:ext cx="209550" cy="195262"/>
          </a:xfrm>
          <a:prstGeom prst="ellipse">
            <a:avLst/>
          </a:prstGeom>
          <a:solidFill>
            <a:schemeClr val="accent2"/>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4</a:t>
            </a:r>
          </a:p>
        </p:txBody>
      </p:sp>
      <p:sp>
        <p:nvSpPr>
          <p:cNvPr id="36" name="TextBox 35">
            <a:extLst>
              <a:ext uri="{FF2B5EF4-FFF2-40B4-BE49-F238E27FC236}">
                <a16:creationId xmlns:a16="http://schemas.microsoft.com/office/drawing/2014/main" id="{3F544286-F9DF-478B-AE4C-F93976A31288}"/>
              </a:ext>
            </a:extLst>
          </p:cNvPr>
          <p:cNvSpPr txBox="1">
            <a:spLocks noChangeArrowheads="1"/>
          </p:cNvSpPr>
          <p:nvPr userDrawn="1"/>
        </p:nvSpPr>
        <p:spPr bwMode="auto">
          <a:xfrm>
            <a:off x="877888" y="1914525"/>
            <a:ext cx="7424737"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Goals (Not to exceed 3-4)</a:t>
            </a:r>
          </a:p>
        </p:txBody>
      </p:sp>
      <p:sp>
        <p:nvSpPr>
          <p:cNvPr id="37" name="TextBox 36">
            <a:extLst>
              <a:ext uri="{FF2B5EF4-FFF2-40B4-BE49-F238E27FC236}">
                <a16:creationId xmlns:a16="http://schemas.microsoft.com/office/drawing/2014/main" id="{5F70A5B4-AAD8-47B5-9939-40161771BC92}"/>
              </a:ext>
            </a:extLst>
          </p:cNvPr>
          <p:cNvSpPr txBox="1">
            <a:spLocks noChangeArrowheads="1"/>
          </p:cNvSpPr>
          <p:nvPr userDrawn="1"/>
        </p:nvSpPr>
        <p:spPr bwMode="auto">
          <a:xfrm>
            <a:off x="830263" y="3332163"/>
            <a:ext cx="1336675"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Line of Effort 1:</a:t>
            </a:r>
          </a:p>
        </p:txBody>
      </p:sp>
      <p:sp>
        <p:nvSpPr>
          <p:cNvPr id="39" name="TextBox 38">
            <a:extLst>
              <a:ext uri="{FF2B5EF4-FFF2-40B4-BE49-F238E27FC236}">
                <a16:creationId xmlns:a16="http://schemas.microsoft.com/office/drawing/2014/main" id="{806BC510-A47F-4264-A8A7-C4C3299BCAE0}"/>
              </a:ext>
            </a:extLst>
          </p:cNvPr>
          <p:cNvSpPr txBox="1">
            <a:spLocks noChangeArrowheads="1"/>
          </p:cNvSpPr>
          <p:nvPr userDrawn="1"/>
        </p:nvSpPr>
        <p:spPr bwMode="auto">
          <a:xfrm>
            <a:off x="3575050" y="3325813"/>
            <a:ext cx="1336675"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Line of Effort 2:</a:t>
            </a:r>
          </a:p>
        </p:txBody>
      </p:sp>
      <p:sp>
        <p:nvSpPr>
          <p:cNvPr id="40" name="TextBox 39">
            <a:extLst>
              <a:ext uri="{FF2B5EF4-FFF2-40B4-BE49-F238E27FC236}">
                <a16:creationId xmlns:a16="http://schemas.microsoft.com/office/drawing/2014/main" id="{748699CD-9DA1-4B7B-BDF1-581B82D9398C}"/>
              </a:ext>
            </a:extLst>
          </p:cNvPr>
          <p:cNvSpPr txBox="1">
            <a:spLocks noChangeArrowheads="1"/>
          </p:cNvSpPr>
          <p:nvPr userDrawn="1"/>
        </p:nvSpPr>
        <p:spPr bwMode="auto">
          <a:xfrm>
            <a:off x="6351588" y="3325813"/>
            <a:ext cx="1336675"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Line of Effort 3:</a:t>
            </a:r>
          </a:p>
        </p:txBody>
      </p:sp>
      <p:sp>
        <p:nvSpPr>
          <p:cNvPr id="41" name="TextBox 40">
            <a:extLst>
              <a:ext uri="{FF2B5EF4-FFF2-40B4-BE49-F238E27FC236}">
                <a16:creationId xmlns:a16="http://schemas.microsoft.com/office/drawing/2014/main" id="{24284F6F-E4AA-41F8-91BA-D3121D187D1E}"/>
              </a:ext>
            </a:extLst>
          </p:cNvPr>
          <p:cNvSpPr txBox="1">
            <a:spLocks noChangeArrowheads="1"/>
          </p:cNvSpPr>
          <p:nvPr userDrawn="1"/>
        </p:nvSpPr>
        <p:spPr bwMode="auto">
          <a:xfrm>
            <a:off x="9090025" y="3325813"/>
            <a:ext cx="1336675"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Line of Effort 4:</a:t>
            </a:r>
          </a:p>
        </p:txBody>
      </p:sp>
      <p:sp>
        <p:nvSpPr>
          <p:cNvPr id="42" name="TextBox 41">
            <a:extLst>
              <a:ext uri="{FF2B5EF4-FFF2-40B4-BE49-F238E27FC236}">
                <a16:creationId xmlns:a16="http://schemas.microsoft.com/office/drawing/2014/main" id="{921B62C8-5F7A-4AAD-9016-5E7DA63D4FD9}"/>
              </a:ext>
            </a:extLst>
          </p:cNvPr>
          <p:cNvSpPr txBox="1">
            <a:spLocks noChangeArrowheads="1"/>
          </p:cNvSpPr>
          <p:nvPr userDrawn="1"/>
        </p:nvSpPr>
        <p:spPr bwMode="auto">
          <a:xfrm>
            <a:off x="865188" y="4471988"/>
            <a:ext cx="2614612" cy="277812"/>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Stakeholder Behavior Objectives</a:t>
            </a:r>
          </a:p>
        </p:txBody>
      </p:sp>
      <p:sp>
        <p:nvSpPr>
          <p:cNvPr id="45" name="TextBox 44">
            <a:extLst>
              <a:ext uri="{FF2B5EF4-FFF2-40B4-BE49-F238E27FC236}">
                <a16:creationId xmlns:a16="http://schemas.microsoft.com/office/drawing/2014/main" id="{807A98C4-1282-4528-8B0A-9AAA3641A2AB}"/>
              </a:ext>
            </a:extLst>
          </p:cNvPr>
          <p:cNvSpPr txBox="1">
            <a:spLocks noChangeArrowheads="1"/>
          </p:cNvSpPr>
          <p:nvPr userDrawn="1"/>
        </p:nvSpPr>
        <p:spPr bwMode="auto">
          <a:xfrm>
            <a:off x="857250" y="4695825"/>
            <a:ext cx="2235200" cy="277813"/>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The Airman (Our user)</a:t>
            </a:r>
          </a:p>
        </p:txBody>
      </p:sp>
      <p:sp>
        <p:nvSpPr>
          <p:cNvPr id="46" name="Rectangle 45">
            <a:extLst>
              <a:ext uri="{FF2B5EF4-FFF2-40B4-BE49-F238E27FC236}">
                <a16:creationId xmlns:a16="http://schemas.microsoft.com/office/drawing/2014/main" id="{E9B9B216-39DC-44AF-A1DC-5A1C5F04A024}"/>
              </a:ext>
            </a:extLst>
          </p:cNvPr>
          <p:cNvSpPr/>
          <p:nvPr userDrawn="1"/>
        </p:nvSpPr>
        <p:spPr bwMode="auto">
          <a:xfrm>
            <a:off x="4591050" y="4738688"/>
            <a:ext cx="3554413" cy="895350"/>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lgn="ctr">
              <a:defRPr/>
            </a:pPr>
            <a:endParaRPr lang="en-US" dirty="0">
              <a:latin typeface="Arial" charset="0"/>
            </a:endParaRPr>
          </a:p>
        </p:txBody>
      </p:sp>
      <p:sp>
        <p:nvSpPr>
          <p:cNvPr id="47" name="TextBox 46">
            <a:extLst>
              <a:ext uri="{FF2B5EF4-FFF2-40B4-BE49-F238E27FC236}">
                <a16:creationId xmlns:a16="http://schemas.microsoft.com/office/drawing/2014/main" id="{3784D12B-DDCF-4D61-AB4D-468A49B62AF2}"/>
              </a:ext>
            </a:extLst>
          </p:cNvPr>
          <p:cNvSpPr txBox="1">
            <a:spLocks noChangeArrowheads="1"/>
          </p:cNvSpPr>
          <p:nvPr userDrawn="1"/>
        </p:nvSpPr>
        <p:spPr bwMode="auto">
          <a:xfrm>
            <a:off x="4675188" y="4695825"/>
            <a:ext cx="2524125" cy="277813"/>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FD Community (Our customer)</a:t>
            </a:r>
          </a:p>
        </p:txBody>
      </p:sp>
      <p:sp>
        <p:nvSpPr>
          <p:cNvPr id="48" name="Rectangle 47">
            <a:extLst>
              <a:ext uri="{FF2B5EF4-FFF2-40B4-BE49-F238E27FC236}">
                <a16:creationId xmlns:a16="http://schemas.microsoft.com/office/drawing/2014/main" id="{DFB21B0D-3DBF-4744-9BE4-9EE2B0FC580B}"/>
              </a:ext>
            </a:extLst>
          </p:cNvPr>
          <p:cNvSpPr/>
          <p:nvPr userDrawn="1"/>
        </p:nvSpPr>
        <p:spPr bwMode="auto">
          <a:xfrm>
            <a:off x="8250238" y="4748213"/>
            <a:ext cx="3489325" cy="895350"/>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lgn="ctr">
              <a:defRPr/>
            </a:pPr>
            <a:endParaRPr lang="en-US" dirty="0">
              <a:latin typeface="Arial" charset="0"/>
            </a:endParaRPr>
          </a:p>
        </p:txBody>
      </p:sp>
      <p:sp>
        <p:nvSpPr>
          <p:cNvPr id="49" name="TextBox 48">
            <a:extLst>
              <a:ext uri="{FF2B5EF4-FFF2-40B4-BE49-F238E27FC236}">
                <a16:creationId xmlns:a16="http://schemas.microsoft.com/office/drawing/2014/main" id="{014D23F5-ED47-4795-B9A4-EA4AF4F0D225}"/>
              </a:ext>
            </a:extLst>
          </p:cNvPr>
          <p:cNvSpPr txBox="1">
            <a:spLocks noChangeArrowheads="1"/>
          </p:cNvSpPr>
          <p:nvPr userDrawn="1"/>
        </p:nvSpPr>
        <p:spPr bwMode="auto">
          <a:xfrm>
            <a:off x="8289925" y="4692650"/>
            <a:ext cx="2524125" cy="277813"/>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Employees (Our Team)</a:t>
            </a:r>
          </a:p>
        </p:txBody>
      </p:sp>
      <p:sp>
        <p:nvSpPr>
          <p:cNvPr id="51" name="TextBox 50">
            <a:extLst>
              <a:ext uri="{FF2B5EF4-FFF2-40B4-BE49-F238E27FC236}">
                <a16:creationId xmlns:a16="http://schemas.microsoft.com/office/drawing/2014/main" id="{076DE684-358B-47E4-A1B3-DB0B381164CF}"/>
              </a:ext>
            </a:extLst>
          </p:cNvPr>
          <p:cNvSpPr txBox="1">
            <a:spLocks noChangeArrowheads="1"/>
          </p:cNvSpPr>
          <p:nvPr userDrawn="1"/>
        </p:nvSpPr>
        <p:spPr bwMode="auto">
          <a:xfrm>
            <a:off x="830263" y="5640388"/>
            <a:ext cx="2649537" cy="277812"/>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Communication Objectives</a:t>
            </a:r>
          </a:p>
        </p:txBody>
      </p:sp>
      <p:sp>
        <p:nvSpPr>
          <p:cNvPr id="2" name="Title 1"/>
          <p:cNvSpPr>
            <a:spLocks noGrp="1"/>
          </p:cNvSpPr>
          <p:nvPr>
            <p:ph type="title"/>
          </p:nvPr>
        </p:nvSpPr>
        <p:spPr/>
        <p:txBody>
          <a:bodyPr/>
          <a:lstStyle/>
          <a:p>
            <a:r>
              <a:rPr lang="en-US"/>
              <a:t>Click to edit Master title style</a:t>
            </a:r>
          </a:p>
        </p:txBody>
      </p:sp>
      <p:sp>
        <p:nvSpPr>
          <p:cNvPr id="34" name="Text Placeholder 3"/>
          <p:cNvSpPr>
            <a:spLocks noGrp="1"/>
          </p:cNvSpPr>
          <p:nvPr>
            <p:ph type="body" sz="half" idx="2"/>
          </p:nvPr>
        </p:nvSpPr>
        <p:spPr>
          <a:xfrm>
            <a:off x="865188" y="3608247"/>
            <a:ext cx="2614127" cy="781605"/>
          </a:xfrm>
        </p:spPr>
        <p:txBody>
          <a:bodyPr/>
          <a:lstStyle>
            <a:lvl1pPr marL="114300" indent="-114300">
              <a:buFont typeface="Arial" panose="020B0604020202020204" pitchFamily="34" charset="0"/>
              <a:buChar char="•"/>
              <a:defRPr sz="10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8" name="Text Placeholder 3"/>
          <p:cNvSpPr>
            <a:spLocks noGrp="1"/>
          </p:cNvSpPr>
          <p:nvPr>
            <p:ph type="body" sz="half" idx="15"/>
          </p:nvPr>
        </p:nvSpPr>
        <p:spPr>
          <a:xfrm>
            <a:off x="1967370" y="3343553"/>
            <a:ext cx="1833562" cy="274053"/>
          </a:xfrm>
        </p:spPr>
        <p:txBody>
          <a:bodyPr/>
          <a:lstStyle>
            <a:lvl1pPr marL="0" indent="0" algn="l">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3"/>
          <p:cNvSpPr>
            <a:spLocks noGrp="1"/>
          </p:cNvSpPr>
          <p:nvPr>
            <p:ph type="body" sz="half" idx="17"/>
          </p:nvPr>
        </p:nvSpPr>
        <p:spPr>
          <a:xfrm>
            <a:off x="862131" y="2131984"/>
            <a:ext cx="10871341" cy="786618"/>
          </a:xfrm>
        </p:spPr>
        <p:txBody>
          <a:bodyPr/>
          <a:lstStyle>
            <a:lvl1pPr marL="114300" indent="-114300">
              <a:buFont typeface="+mj-lt"/>
              <a:buAutoNum type="arabicPeriod"/>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Text Placeholder 3"/>
          <p:cNvSpPr>
            <a:spLocks noGrp="1"/>
          </p:cNvSpPr>
          <p:nvPr>
            <p:ph type="body" sz="half" idx="18"/>
          </p:nvPr>
        </p:nvSpPr>
        <p:spPr>
          <a:xfrm>
            <a:off x="862130" y="1496246"/>
            <a:ext cx="10871341" cy="274053"/>
          </a:xfrm>
        </p:spPr>
        <p:txBody>
          <a:bodyPr/>
          <a:lstStyle>
            <a:lvl1pPr marL="0" indent="0">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9" name="Text Placeholder 3"/>
          <p:cNvSpPr>
            <a:spLocks noGrp="1"/>
          </p:cNvSpPr>
          <p:nvPr>
            <p:ph type="body" sz="half" idx="19"/>
          </p:nvPr>
        </p:nvSpPr>
        <p:spPr>
          <a:xfrm>
            <a:off x="3606856" y="3602375"/>
            <a:ext cx="2617185" cy="781605"/>
          </a:xfrm>
        </p:spPr>
        <p:txBody>
          <a:bodyPr/>
          <a:lstStyle>
            <a:lvl1pPr marL="114300" indent="-114300">
              <a:buFont typeface="Arial" panose="020B0604020202020204" pitchFamily="34" charset="0"/>
              <a:buChar char="•"/>
              <a:defRPr sz="10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0" name="Text Placeholder 3"/>
          <p:cNvSpPr>
            <a:spLocks noGrp="1"/>
          </p:cNvSpPr>
          <p:nvPr>
            <p:ph type="body" sz="half" idx="20"/>
          </p:nvPr>
        </p:nvSpPr>
        <p:spPr>
          <a:xfrm>
            <a:off x="4705589" y="3338878"/>
            <a:ext cx="1833562" cy="274053"/>
          </a:xfrm>
        </p:spPr>
        <p:txBody>
          <a:bodyPr/>
          <a:lstStyle>
            <a:lvl1pPr marL="0" indent="0" algn="l">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2" name="Text Placeholder 3"/>
          <p:cNvSpPr>
            <a:spLocks noGrp="1"/>
          </p:cNvSpPr>
          <p:nvPr>
            <p:ph type="body" sz="half" idx="21"/>
          </p:nvPr>
        </p:nvSpPr>
        <p:spPr>
          <a:xfrm>
            <a:off x="6383980" y="3602096"/>
            <a:ext cx="2617185" cy="781605"/>
          </a:xfrm>
        </p:spPr>
        <p:txBody>
          <a:bodyPr/>
          <a:lstStyle>
            <a:lvl1pPr marL="114300" indent="-114300">
              <a:buFont typeface="Arial" panose="020B0604020202020204" pitchFamily="34" charset="0"/>
              <a:buChar char="•"/>
              <a:defRPr sz="10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3" name="Text Placeholder 3"/>
          <p:cNvSpPr>
            <a:spLocks noGrp="1"/>
          </p:cNvSpPr>
          <p:nvPr>
            <p:ph type="body" sz="half" idx="22"/>
          </p:nvPr>
        </p:nvSpPr>
        <p:spPr>
          <a:xfrm>
            <a:off x="7491320" y="3333191"/>
            <a:ext cx="1690957" cy="274053"/>
          </a:xfrm>
        </p:spPr>
        <p:txBody>
          <a:bodyPr/>
          <a:lstStyle>
            <a:lvl1pPr marL="0" indent="0" algn="l">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3" name="Text Placeholder 3"/>
          <p:cNvSpPr>
            <a:spLocks noGrp="1"/>
          </p:cNvSpPr>
          <p:nvPr>
            <p:ph type="body" sz="half" idx="23"/>
          </p:nvPr>
        </p:nvSpPr>
        <p:spPr>
          <a:xfrm>
            <a:off x="9122854" y="3602096"/>
            <a:ext cx="2610617" cy="781605"/>
          </a:xfrm>
        </p:spPr>
        <p:txBody>
          <a:bodyPr/>
          <a:lstStyle>
            <a:lvl1pPr marL="114300" indent="-114300">
              <a:buFont typeface="Arial" panose="020B0604020202020204" pitchFamily="34" charset="0"/>
              <a:buChar char="•"/>
              <a:defRPr sz="10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4" name="Text Placeholder 3"/>
          <p:cNvSpPr>
            <a:spLocks noGrp="1"/>
          </p:cNvSpPr>
          <p:nvPr>
            <p:ph type="body" sz="half" idx="24"/>
          </p:nvPr>
        </p:nvSpPr>
        <p:spPr>
          <a:xfrm>
            <a:off x="10224688" y="3329956"/>
            <a:ext cx="1612280" cy="274053"/>
          </a:xfrm>
        </p:spPr>
        <p:txBody>
          <a:bodyPr/>
          <a:lstStyle>
            <a:lvl1pPr marL="0" indent="0" algn="l">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0" name="Text Placeholder 3"/>
          <p:cNvSpPr>
            <a:spLocks noGrp="1"/>
          </p:cNvSpPr>
          <p:nvPr>
            <p:ph type="body" sz="half" idx="26"/>
          </p:nvPr>
        </p:nvSpPr>
        <p:spPr>
          <a:xfrm>
            <a:off x="4675868" y="4928147"/>
            <a:ext cx="3419505" cy="662115"/>
          </a:xfrm>
        </p:spPr>
        <p:txBody>
          <a:bodyPr/>
          <a:lstStyle>
            <a:lvl1pPr marL="0" indent="0">
              <a:buNone/>
              <a:defRPr sz="1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3" name="Text Placeholder 3"/>
          <p:cNvSpPr>
            <a:spLocks noGrp="1"/>
          </p:cNvSpPr>
          <p:nvPr>
            <p:ph type="body" sz="half" idx="27"/>
          </p:nvPr>
        </p:nvSpPr>
        <p:spPr>
          <a:xfrm>
            <a:off x="8340673" y="4928147"/>
            <a:ext cx="3349670" cy="671305"/>
          </a:xfrm>
        </p:spPr>
        <p:txBody>
          <a:bodyPr/>
          <a:lstStyle>
            <a:lvl1pPr marL="0" indent="0">
              <a:buNone/>
              <a:defRPr sz="1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6" name="Text Placeholder 3"/>
          <p:cNvSpPr>
            <a:spLocks noGrp="1"/>
          </p:cNvSpPr>
          <p:nvPr>
            <p:ph type="body" sz="half" idx="28"/>
          </p:nvPr>
        </p:nvSpPr>
        <p:spPr>
          <a:xfrm>
            <a:off x="916702" y="5907485"/>
            <a:ext cx="2728198" cy="750996"/>
          </a:xfrm>
        </p:spPr>
        <p:txBody>
          <a:bodyPr/>
          <a:lstStyle>
            <a:lvl1pPr marL="0" indent="0">
              <a:buNone/>
              <a:defRPr sz="1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7" name="Text Placeholder 3"/>
          <p:cNvSpPr>
            <a:spLocks noGrp="1"/>
          </p:cNvSpPr>
          <p:nvPr>
            <p:ph type="body" sz="half" idx="29"/>
          </p:nvPr>
        </p:nvSpPr>
        <p:spPr>
          <a:xfrm>
            <a:off x="3692912" y="5907485"/>
            <a:ext cx="2728198" cy="750996"/>
          </a:xfrm>
        </p:spPr>
        <p:txBody>
          <a:bodyPr/>
          <a:lstStyle>
            <a:lvl1pPr marL="0" indent="0">
              <a:buNone/>
              <a:defRPr sz="1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8" name="Text Placeholder 3"/>
          <p:cNvSpPr>
            <a:spLocks noGrp="1"/>
          </p:cNvSpPr>
          <p:nvPr>
            <p:ph type="body" sz="half" idx="30"/>
          </p:nvPr>
        </p:nvSpPr>
        <p:spPr>
          <a:xfrm>
            <a:off x="6469122" y="5907485"/>
            <a:ext cx="2728198" cy="750996"/>
          </a:xfrm>
        </p:spPr>
        <p:txBody>
          <a:bodyPr/>
          <a:lstStyle>
            <a:lvl1pPr marL="0" indent="0">
              <a:buNone/>
              <a:defRPr sz="1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9" name="Text Placeholder 3"/>
          <p:cNvSpPr>
            <a:spLocks noGrp="1"/>
          </p:cNvSpPr>
          <p:nvPr>
            <p:ph type="body" sz="half" idx="31"/>
          </p:nvPr>
        </p:nvSpPr>
        <p:spPr>
          <a:xfrm>
            <a:off x="953934" y="4928147"/>
            <a:ext cx="3419505" cy="669035"/>
          </a:xfrm>
        </p:spPr>
        <p:txBody>
          <a:bodyPr/>
          <a:lstStyle>
            <a:lvl1pPr marL="0" indent="0">
              <a:buNone/>
              <a:defRPr lang="en-US" sz="1000" b="0" dirty="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0" name="Text Placeholder 3"/>
          <p:cNvSpPr>
            <a:spLocks noGrp="1"/>
          </p:cNvSpPr>
          <p:nvPr>
            <p:ph type="body" sz="half" idx="32"/>
          </p:nvPr>
        </p:nvSpPr>
        <p:spPr>
          <a:xfrm>
            <a:off x="9245332" y="5918748"/>
            <a:ext cx="2610617" cy="750996"/>
          </a:xfrm>
        </p:spPr>
        <p:txBody>
          <a:bodyPr/>
          <a:lstStyle>
            <a:lvl1pPr marL="0" indent="0">
              <a:buNone/>
              <a:defRPr sz="1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2" name="Slide Number Placeholder 4">
            <a:extLst>
              <a:ext uri="{FF2B5EF4-FFF2-40B4-BE49-F238E27FC236}">
                <a16:creationId xmlns:a16="http://schemas.microsoft.com/office/drawing/2014/main" id="{AE0AD00A-A09F-4A82-B424-44943719030E}"/>
              </a:ext>
            </a:extLst>
          </p:cNvPr>
          <p:cNvSpPr>
            <a:spLocks noGrp="1"/>
          </p:cNvSpPr>
          <p:nvPr>
            <p:ph type="sldNum" sz="quarter" idx="33"/>
          </p:nvPr>
        </p:nvSpPr>
        <p:spPr>
          <a:xfrm>
            <a:off x="11804650" y="6592888"/>
            <a:ext cx="387350" cy="304800"/>
          </a:xfrm>
        </p:spPr>
        <p:txBody>
          <a:bodyPr/>
          <a:lstStyle>
            <a:lvl1pPr>
              <a:defRPr/>
            </a:lvl1pPr>
          </a:lstStyle>
          <a:p>
            <a:pPr>
              <a:defRPr/>
            </a:pPr>
            <a:fld id="{16A102DE-1469-4E1B-9C96-D5E5D8D4838D}"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3571089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echnolog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D9A294-B7EB-4A17-BD83-61AACF95A92A}"/>
              </a:ext>
            </a:extLst>
          </p:cNvPr>
          <p:cNvSpPr/>
          <p:nvPr userDrawn="1"/>
        </p:nvSpPr>
        <p:spPr bwMode="auto">
          <a:xfrm>
            <a:off x="4179888" y="4710113"/>
            <a:ext cx="4478337" cy="1912937"/>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lgn="ctr">
              <a:defRPr/>
            </a:pPr>
            <a:endParaRPr lang="en-US" dirty="0">
              <a:latin typeface="Arial" charset="0"/>
            </a:endParaRPr>
          </a:p>
        </p:txBody>
      </p:sp>
      <p:sp>
        <p:nvSpPr>
          <p:cNvPr id="11" name="Arrow: Pentagon 10">
            <a:extLst>
              <a:ext uri="{FF2B5EF4-FFF2-40B4-BE49-F238E27FC236}">
                <a16:creationId xmlns:a16="http://schemas.microsoft.com/office/drawing/2014/main" id="{187DD188-AF82-4004-9C81-C912F926F56A}"/>
              </a:ext>
            </a:extLst>
          </p:cNvPr>
          <p:cNvSpPr/>
          <p:nvPr userDrawn="1"/>
        </p:nvSpPr>
        <p:spPr bwMode="auto">
          <a:xfrm>
            <a:off x="4179888" y="2481263"/>
            <a:ext cx="4478337" cy="2082800"/>
          </a:xfrm>
          <a:prstGeom prst="homePlate">
            <a:avLst/>
          </a:prstGeom>
          <a:solidFill>
            <a:schemeClr val="bg1">
              <a:lumMod val="95000"/>
            </a:schemeClr>
          </a:solidFill>
          <a:ln w="12700" cap="flat" cmpd="sng" algn="ctr">
            <a:noFill/>
            <a:prstDash val="solid"/>
            <a:round/>
            <a:headEnd type="none" w="med" len="med"/>
            <a:tailEnd type="none" w="med" len="med"/>
          </a:ln>
          <a:effectLst/>
        </p:spPr>
        <p:txBody>
          <a:bodyPr/>
          <a:lstStyle/>
          <a:p>
            <a:pPr algn="ctr">
              <a:defRPr/>
            </a:pPr>
            <a:endParaRPr lang="en-US" dirty="0">
              <a:latin typeface="Arial" charset="0"/>
            </a:endParaRPr>
          </a:p>
        </p:txBody>
      </p:sp>
      <p:sp>
        <p:nvSpPr>
          <p:cNvPr id="12" name="Oval 11">
            <a:extLst>
              <a:ext uri="{FF2B5EF4-FFF2-40B4-BE49-F238E27FC236}">
                <a16:creationId xmlns:a16="http://schemas.microsoft.com/office/drawing/2014/main" id="{0FB24379-D207-4527-93B2-E15CE210F95F}"/>
              </a:ext>
            </a:extLst>
          </p:cNvPr>
          <p:cNvSpPr>
            <a:spLocks noChangeArrowheads="1"/>
          </p:cNvSpPr>
          <p:nvPr userDrawn="1"/>
        </p:nvSpPr>
        <p:spPr bwMode="auto">
          <a:xfrm>
            <a:off x="455613" y="1441450"/>
            <a:ext cx="209550" cy="196850"/>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1</a:t>
            </a:r>
          </a:p>
        </p:txBody>
      </p:sp>
      <p:sp>
        <p:nvSpPr>
          <p:cNvPr id="13" name="TextBox 12">
            <a:extLst>
              <a:ext uri="{FF2B5EF4-FFF2-40B4-BE49-F238E27FC236}">
                <a16:creationId xmlns:a16="http://schemas.microsoft.com/office/drawing/2014/main" id="{43444C4B-05B9-4ED0-985F-BA11FBB552DD}"/>
              </a:ext>
            </a:extLst>
          </p:cNvPr>
          <p:cNvSpPr txBox="1">
            <a:spLocks noChangeArrowheads="1"/>
          </p:cNvSpPr>
          <p:nvPr userDrawn="1"/>
        </p:nvSpPr>
        <p:spPr bwMode="auto">
          <a:xfrm>
            <a:off x="865188" y="2447925"/>
            <a:ext cx="2808287" cy="461963"/>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Current state of Learning Services in 2020</a:t>
            </a:r>
          </a:p>
        </p:txBody>
      </p:sp>
      <p:sp>
        <p:nvSpPr>
          <p:cNvPr id="14" name="TextBox 13">
            <a:extLst>
              <a:ext uri="{FF2B5EF4-FFF2-40B4-BE49-F238E27FC236}">
                <a16:creationId xmlns:a16="http://schemas.microsoft.com/office/drawing/2014/main" id="{B601502D-29B7-4CDB-80BA-EF25CA1CFEF1}"/>
              </a:ext>
            </a:extLst>
          </p:cNvPr>
          <p:cNvSpPr txBox="1">
            <a:spLocks noChangeArrowheads="1"/>
          </p:cNvSpPr>
          <p:nvPr userDrawn="1"/>
        </p:nvSpPr>
        <p:spPr bwMode="auto">
          <a:xfrm>
            <a:off x="8843963" y="2447925"/>
            <a:ext cx="2625725"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Recent Accomplishments</a:t>
            </a:r>
          </a:p>
        </p:txBody>
      </p:sp>
      <p:sp>
        <p:nvSpPr>
          <p:cNvPr id="15" name="TextBox 14">
            <a:extLst>
              <a:ext uri="{FF2B5EF4-FFF2-40B4-BE49-F238E27FC236}">
                <a16:creationId xmlns:a16="http://schemas.microsoft.com/office/drawing/2014/main" id="{DCC074F6-395B-4066-86CE-29AB7BA41EFA}"/>
              </a:ext>
            </a:extLst>
          </p:cNvPr>
          <p:cNvSpPr txBox="1">
            <a:spLocks noChangeArrowheads="1"/>
          </p:cNvSpPr>
          <p:nvPr userDrawn="1"/>
        </p:nvSpPr>
        <p:spPr bwMode="auto">
          <a:xfrm>
            <a:off x="4094163" y="2474913"/>
            <a:ext cx="3709987"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Top Learning Services Initiatives (four to seven)</a:t>
            </a:r>
          </a:p>
        </p:txBody>
      </p:sp>
      <p:cxnSp>
        <p:nvCxnSpPr>
          <p:cNvPr id="16" name="Straight Connector 15">
            <a:extLst>
              <a:ext uri="{FF2B5EF4-FFF2-40B4-BE49-F238E27FC236}">
                <a16:creationId xmlns:a16="http://schemas.microsoft.com/office/drawing/2014/main" id="{808C341A-EDBB-48D2-87D2-17E4011DF0B8}"/>
              </a:ext>
            </a:extLst>
          </p:cNvPr>
          <p:cNvCxnSpPr>
            <a:cxnSpLocks/>
          </p:cNvCxnSpPr>
          <p:nvPr userDrawn="1"/>
        </p:nvCxnSpPr>
        <p:spPr bwMode="auto">
          <a:xfrm flipV="1">
            <a:off x="504825" y="2343150"/>
            <a:ext cx="11182350" cy="47625"/>
          </a:xfrm>
          <a:prstGeom prst="line">
            <a:avLst/>
          </a:prstGeom>
          <a:ln w="57150">
            <a:solidFill>
              <a:schemeClr val="bg1">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E471AC6E-C8A3-4295-ADE4-DB7B4AE75B42}"/>
              </a:ext>
            </a:extLst>
          </p:cNvPr>
          <p:cNvSpPr txBox="1">
            <a:spLocks noChangeArrowheads="1"/>
          </p:cNvSpPr>
          <p:nvPr userDrawn="1"/>
        </p:nvSpPr>
        <p:spPr bwMode="auto">
          <a:xfrm>
            <a:off x="865188" y="1273175"/>
            <a:ext cx="7424737"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Statement of Learning Services Strategy</a:t>
            </a:r>
          </a:p>
        </p:txBody>
      </p:sp>
      <p:sp>
        <p:nvSpPr>
          <p:cNvPr id="18" name="TextBox 17">
            <a:extLst>
              <a:ext uri="{FF2B5EF4-FFF2-40B4-BE49-F238E27FC236}">
                <a16:creationId xmlns:a16="http://schemas.microsoft.com/office/drawing/2014/main" id="{FF8BCB51-7F58-45C4-A605-BB99BE3EACE3}"/>
              </a:ext>
            </a:extLst>
          </p:cNvPr>
          <p:cNvSpPr txBox="1">
            <a:spLocks noChangeArrowheads="1"/>
          </p:cNvSpPr>
          <p:nvPr userDrawn="1"/>
        </p:nvSpPr>
        <p:spPr bwMode="auto">
          <a:xfrm>
            <a:off x="4132263" y="4638675"/>
            <a:ext cx="4232275"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Critical Underlying Beliefs and Assumptions</a:t>
            </a:r>
          </a:p>
        </p:txBody>
      </p:sp>
      <p:sp>
        <p:nvSpPr>
          <p:cNvPr id="19" name="Oval 18">
            <a:extLst>
              <a:ext uri="{FF2B5EF4-FFF2-40B4-BE49-F238E27FC236}">
                <a16:creationId xmlns:a16="http://schemas.microsoft.com/office/drawing/2014/main" id="{11C24D2A-3333-415B-AD34-036314FDEBC5}"/>
              </a:ext>
            </a:extLst>
          </p:cNvPr>
          <p:cNvSpPr>
            <a:spLocks noChangeArrowheads="1"/>
          </p:cNvSpPr>
          <p:nvPr userDrawn="1"/>
        </p:nvSpPr>
        <p:spPr bwMode="auto">
          <a:xfrm>
            <a:off x="455613" y="2509838"/>
            <a:ext cx="209550" cy="195262"/>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2</a:t>
            </a:r>
          </a:p>
        </p:txBody>
      </p:sp>
      <p:sp>
        <p:nvSpPr>
          <p:cNvPr id="20" name="Oval 19">
            <a:extLst>
              <a:ext uri="{FF2B5EF4-FFF2-40B4-BE49-F238E27FC236}">
                <a16:creationId xmlns:a16="http://schemas.microsoft.com/office/drawing/2014/main" id="{EFC953FF-C4CE-4FA9-88F7-24F065EEBF3C}"/>
              </a:ext>
            </a:extLst>
          </p:cNvPr>
          <p:cNvSpPr>
            <a:spLocks noChangeArrowheads="1"/>
          </p:cNvSpPr>
          <p:nvPr userDrawn="1"/>
        </p:nvSpPr>
        <p:spPr bwMode="auto">
          <a:xfrm>
            <a:off x="8658225" y="2509838"/>
            <a:ext cx="209550" cy="195262"/>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6</a:t>
            </a:r>
          </a:p>
        </p:txBody>
      </p:sp>
      <p:sp>
        <p:nvSpPr>
          <p:cNvPr id="21" name="Oval 20">
            <a:extLst>
              <a:ext uri="{FF2B5EF4-FFF2-40B4-BE49-F238E27FC236}">
                <a16:creationId xmlns:a16="http://schemas.microsoft.com/office/drawing/2014/main" id="{B37D34CB-890D-4748-9D5C-DC27D8A2D2E2}"/>
              </a:ext>
            </a:extLst>
          </p:cNvPr>
          <p:cNvSpPr>
            <a:spLocks noChangeArrowheads="1"/>
          </p:cNvSpPr>
          <p:nvPr userDrawn="1"/>
        </p:nvSpPr>
        <p:spPr bwMode="auto">
          <a:xfrm>
            <a:off x="3903663" y="2503488"/>
            <a:ext cx="209550" cy="196850"/>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4</a:t>
            </a:r>
          </a:p>
        </p:txBody>
      </p:sp>
      <p:sp>
        <p:nvSpPr>
          <p:cNvPr id="22" name="Oval 21">
            <a:extLst>
              <a:ext uri="{FF2B5EF4-FFF2-40B4-BE49-F238E27FC236}">
                <a16:creationId xmlns:a16="http://schemas.microsoft.com/office/drawing/2014/main" id="{68750C79-A896-4A57-889B-64D94D09994C}"/>
              </a:ext>
            </a:extLst>
          </p:cNvPr>
          <p:cNvSpPr>
            <a:spLocks noChangeArrowheads="1"/>
          </p:cNvSpPr>
          <p:nvPr userDrawn="1"/>
        </p:nvSpPr>
        <p:spPr bwMode="auto">
          <a:xfrm>
            <a:off x="3903663" y="4710113"/>
            <a:ext cx="209550" cy="195262"/>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5</a:t>
            </a:r>
          </a:p>
        </p:txBody>
      </p:sp>
      <p:sp>
        <p:nvSpPr>
          <p:cNvPr id="23" name="TextBox 22">
            <a:extLst>
              <a:ext uri="{FF2B5EF4-FFF2-40B4-BE49-F238E27FC236}">
                <a16:creationId xmlns:a16="http://schemas.microsoft.com/office/drawing/2014/main" id="{BC2364F2-12D8-43E6-BCD0-AB904C7F963D}"/>
              </a:ext>
            </a:extLst>
          </p:cNvPr>
          <p:cNvSpPr txBox="1">
            <a:spLocks noChangeArrowheads="1"/>
          </p:cNvSpPr>
          <p:nvPr userDrawn="1"/>
        </p:nvSpPr>
        <p:spPr bwMode="auto">
          <a:xfrm>
            <a:off x="820738" y="4629150"/>
            <a:ext cx="2763837"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Future state in 2022</a:t>
            </a:r>
          </a:p>
        </p:txBody>
      </p:sp>
      <p:sp>
        <p:nvSpPr>
          <p:cNvPr id="25" name="TextBox 24">
            <a:extLst>
              <a:ext uri="{FF2B5EF4-FFF2-40B4-BE49-F238E27FC236}">
                <a16:creationId xmlns:a16="http://schemas.microsoft.com/office/drawing/2014/main" id="{9BAF0261-EC18-4BA7-A17C-D314FF17B497}"/>
              </a:ext>
            </a:extLst>
          </p:cNvPr>
          <p:cNvSpPr txBox="1">
            <a:spLocks noChangeArrowheads="1"/>
          </p:cNvSpPr>
          <p:nvPr userDrawn="1"/>
        </p:nvSpPr>
        <p:spPr bwMode="auto">
          <a:xfrm>
            <a:off x="8937625" y="4629150"/>
            <a:ext cx="2625725"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Upcoming Milestones</a:t>
            </a:r>
          </a:p>
        </p:txBody>
      </p:sp>
      <p:sp>
        <p:nvSpPr>
          <p:cNvPr id="26" name="Oval 25">
            <a:extLst>
              <a:ext uri="{FF2B5EF4-FFF2-40B4-BE49-F238E27FC236}">
                <a16:creationId xmlns:a16="http://schemas.microsoft.com/office/drawing/2014/main" id="{4C20343F-7B38-4FEE-8A8D-E7309D9F6BFD}"/>
              </a:ext>
            </a:extLst>
          </p:cNvPr>
          <p:cNvSpPr>
            <a:spLocks noChangeArrowheads="1"/>
          </p:cNvSpPr>
          <p:nvPr userDrawn="1"/>
        </p:nvSpPr>
        <p:spPr bwMode="auto">
          <a:xfrm>
            <a:off x="8743950" y="4691063"/>
            <a:ext cx="209550" cy="195262"/>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7</a:t>
            </a:r>
          </a:p>
        </p:txBody>
      </p:sp>
      <p:sp>
        <p:nvSpPr>
          <p:cNvPr id="28" name="Oval 27">
            <a:extLst>
              <a:ext uri="{FF2B5EF4-FFF2-40B4-BE49-F238E27FC236}">
                <a16:creationId xmlns:a16="http://schemas.microsoft.com/office/drawing/2014/main" id="{69A498F4-F4BF-44FC-B1BE-9EDF1FF2B2C1}"/>
              </a:ext>
            </a:extLst>
          </p:cNvPr>
          <p:cNvSpPr>
            <a:spLocks noChangeArrowheads="1"/>
          </p:cNvSpPr>
          <p:nvPr userDrawn="1"/>
        </p:nvSpPr>
        <p:spPr bwMode="auto">
          <a:xfrm>
            <a:off x="455613" y="4745038"/>
            <a:ext cx="209550" cy="195262"/>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3</a:t>
            </a:r>
          </a:p>
        </p:txBody>
      </p:sp>
      <p:sp>
        <p:nvSpPr>
          <p:cNvPr id="2" name="Title 1"/>
          <p:cNvSpPr>
            <a:spLocks noGrp="1"/>
          </p:cNvSpPr>
          <p:nvPr>
            <p:ph type="title"/>
          </p:nvPr>
        </p:nvSpPr>
        <p:spPr/>
        <p:txBody>
          <a:bodyPr/>
          <a:lstStyle/>
          <a:p>
            <a:r>
              <a:rPr lang="en-US"/>
              <a:t>Click to edit Master title style</a:t>
            </a:r>
          </a:p>
        </p:txBody>
      </p:sp>
      <p:sp>
        <p:nvSpPr>
          <p:cNvPr id="34" name="Text Placeholder 3"/>
          <p:cNvSpPr>
            <a:spLocks noGrp="1"/>
          </p:cNvSpPr>
          <p:nvPr>
            <p:ph type="body" sz="half" idx="2"/>
          </p:nvPr>
        </p:nvSpPr>
        <p:spPr>
          <a:xfrm>
            <a:off x="865047" y="2813503"/>
            <a:ext cx="2838792" cy="1750560"/>
          </a:xfrm>
        </p:spPr>
        <p:txBody>
          <a:bodyPr/>
          <a:lstStyle>
            <a:lvl1pPr marL="112713" indent="-112713">
              <a:buFont typeface="Arial" panose="020B0604020202020204" pitchFamily="34" charset="0"/>
              <a:buChar char="•"/>
              <a:defRPr sz="10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5" name="Text Placeholder 3"/>
          <p:cNvSpPr>
            <a:spLocks noGrp="1"/>
          </p:cNvSpPr>
          <p:nvPr>
            <p:ph type="body" sz="half" idx="12"/>
          </p:nvPr>
        </p:nvSpPr>
        <p:spPr>
          <a:xfrm>
            <a:off x="8814155" y="2813503"/>
            <a:ext cx="2871339" cy="1498438"/>
          </a:xfrm>
        </p:spPr>
        <p:txBody>
          <a:bodyPr/>
          <a:lstStyle>
            <a:lvl1pPr marL="112713" indent="-112713">
              <a:buFont typeface="Arial" panose="020B0604020202020204" pitchFamily="34" charset="0"/>
              <a:buChar char="•"/>
              <a:defRPr sz="10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6" name="Text Placeholder 3"/>
          <p:cNvSpPr>
            <a:spLocks noGrp="1"/>
          </p:cNvSpPr>
          <p:nvPr>
            <p:ph type="body" sz="half" idx="13"/>
          </p:nvPr>
        </p:nvSpPr>
        <p:spPr>
          <a:xfrm>
            <a:off x="4180374" y="2813504"/>
            <a:ext cx="4347177" cy="1750844"/>
          </a:xfrm>
        </p:spPr>
        <p:txBody>
          <a:bodyPr/>
          <a:lstStyle>
            <a:lvl1pPr marL="112713" indent="-112713">
              <a:buFont typeface="Arial" panose="020B0604020202020204" pitchFamily="34" charset="0"/>
              <a:buChar char="•"/>
              <a:defRPr sz="10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7" name="Text Placeholder 3"/>
          <p:cNvSpPr>
            <a:spLocks noGrp="1"/>
          </p:cNvSpPr>
          <p:nvPr>
            <p:ph type="body" sz="half" idx="14"/>
          </p:nvPr>
        </p:nvSpPr>
        <p:spPr>
          <a:xfrm>
            <a:off x="4179889" y="4914898"/>
            <a:ext cx="4392752" cy="1624013"/>
          </a:xfrm>
        </p:spPr>
        <p:txBody>
          <a:bodyPr/>
          <a:lstStyle>
            <a:lvl1pPr marL="112713" indent="-112713">
              <a:buFont typeface="Arial" panose="020B0604020202020204" pitchFamily="34" charset="0"/>
              <a:buChar char="•"/>
              <a:defRPr sz="10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8" name="Text Placeholder 3"/>
          <p:cNvSpPr>
            <a:spLocks noGrp="1"/>
          </p:cNvSpPr>
          <p:nvPr>
            <p:ph type="body" sz="half" idx="15"/>
          </p:nvPr>
        </p:nvSpPr>
        <p:spPr>
          <a:xfrm>
            <a:off x="865046" y="1533595"/>
            <a:ext cx="10820448" cy="74239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4" name="Text Placeholder 3"/>
          <p:cNvSpPr>
            <a:spLocks noGrp="1"/>
          </p:cNvSpPr>
          <p:nvPr>
            <p:ph type="body" sz="half" idx="17"/>
          </p:nvPr>
        </p:nvSpPr>
        <p:spPr>
          <a:xfrm>
            <a:off x="865046" y="4914900"/>
            <a:ext cx="2838792" cy="1624013"/>
          </a:xfrm>
        </p:spPr>
        <p:txBody>
          <a:bodyPr/>
          <a:lstStyle>
            <a:lvl1pPr marL="112713" indent="-112713">
              <a:buFont typeface="Arial" panose="020B0604020202020204" pitchFamily="34" charset="0"/>
              <a:buChar char="•"/>
              <a:defRPr sz="10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7" name="Text Placeholder 3"/>
          <p:cNvSpPr>
            <a:spLocks noGrp="1"/>
          </p:cNvSpPr>
          <p:nvPr>
            <p:ph type="body" sz="half" idx="18"/>
          </p:nvPr>
        </p:nvSpPr>
        <p:spPr>
          <a:xfrm>
            <a:off x="8814155" y="4914899"/>
            <a:ext cx="2871339" cy="1624013"/>
          </a:xfrm>
        </p:spPr>
        <p:txBody>
          <a:bodyPr/>
          <a:lstStyle>
            <a:lvl1pPr marL="112713" indent="-112713">
              <a:buFont typeface="Arial" panose="020B0604020202020204" pitchFamily="34" charset="0"/>
              <a:buChar char="•"/>
              <a:defRPr sz="10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9" name="Slide Number Placeholder 4">
            <a:extLst>
              <a:ext uri="{FF2B5EF4-FFF2-40B4-BE49-F238E27FC236}">
                <a16:creationId xmlns:a16="http://schemas.microsoft.com/office/drawing/2014/main" id="{A95E77CA-116E-4540-9BB8-AD3D8D385F47}"/>
              </a:ext>
            </a:extLst>
          </p:cNvPr>
          <p:cNvSpPr>
            <a:spLocks noGrp="1"/>
          </p:cNvSpPr>
          <p:nvPr>
            <p:ph type="sldNum" sz="quarter" idx="19"/>
          </p:nvPr>
        </p:nvSpPr>
        <p:spPr>
          <a:xfrm>
            <a:off x="10668000" y="6372225"/>
            <a:ext cx="1524000" cy="304800"/>
          </a:xfrm>
        </p:spPr>
        <p:txBody>
          <a:bodyPr/>
          <a:lstStyle>
            <a:lvl1pPr>
              <a:defRPr/>
            </a:lvl1pPr>
          </a:lstStyle>
          <a:p>
            <a:pPr>
              <a:defRPr/>
            </a:pPr>
            <a:fld id="{B1552013-4DD2-46E4-B661-2CE114B79498}"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2869073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Finanac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6F16FE-ABDE-4B9E-8D1F-74AA2066C9D6}"/>
              </a:ext>
            </a:extLst>
          </p:cNvPr>
          <p:cNvSpPr/>
          <p:nvPr userDrawn="1"/>
        </p:nvSpPr>
        <p:spPr bwMode="auto">
          <a:xfrm>
            <a:off x="4113213" y="3446463"/>
            <a:ext cx="4411662" cy="1543050"/>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lgn="ctr">
              <a:defRPr/>
            </a:pPr>
            <a:endParaRPr lang="en-US" dirty="0">
              <a:latin typeface="Arial" charset="0"/>
            </a:endParaRPr>
          </a:p>
        </p:txBody>
      </p:sp>
      <p:sp>
        <p:nvSpPr>
          <p:cNvPr id="11" name="Arrow: Pentagon 10">
            <a:extLst>
              <a:ext uri="{FF2B5EF4-FFF2-40B4-BE49-F238E27FC236}">
                <a16:creationId xmlns:a16="http://schemas.microsoft.com/office/drawing/2014/main" id="{9AE5A14A-D908-465A-A2A1-473F6CD182EB}"/>
              </a:ext>
            </a:extLst>
          </p:cNvPr>
          <p:cNvSpPr/>
          <p:nvPr userDrawn="1"/>
        </p:nvSpPr>
        <p:spPr bwMode="auto">
          <a:xfrm>
            <a:off x="4132263" y="2301875"/>
            <a:ext cx="4392612" cy="1073150"/>
          </a:xfrm>
          <a:prstGeom prst="homePlate">
            <a:avLst/>
          </a:prstGeom>
          <a:solidFill>
            <a:schemeClr val="bg1">
              <a:lumMod val="95000"/>
            </a:schemeClr>
          </a:solidFill>
          <a:ln w="12700" cap="flat" cmpd="sng" algn="ctr">
            <a:noFill/>
            <a:prstDash val="solid"/>
            <a:round/>
            <a:headEnd type="none" w="med" len="med"/>
            <a:tailEnd type="none" w="med" len="med"/>
          </a:ln>
          <a:effectLst/>
        </p:spPr>
        <p:txBody>
          <a:bodyPr/>
          <a:lstStyle/>
          <a:p>
            <a:pPr algn="ctr">
              <a:defRPr/>
            </a:pPr>
            <a:endParaRPr lang="en-US" dirty="0">
              <a:latin typeface="Arial" charset="0"/>
            </a:endParaRPr>
          </a:p>
        </p:txBody>
      </p:sp>
      <p:sp>
        <p:nvSpPr>
          <p:cNvPr id="12" name="Rectangle 11">
            <a:extLst>
              <a:ext uri="{FF2B5EF4-FFF2-40B4-BE49-F238E27FC236}">
                <a16:creationId xmlns:a16="http://schemas.microsoft.com/office/drawing/2014/main" id="{6C2D9AA5-52C7-4FFF-B8D5-E7ACEBCC459D}"/>
              </a:ext>
            </a:extLst>
          </p:cNvPr>
          <p:cNvSpPr/>
          <p:nvPr userDrawn="1"/>
        </p:nvSpPr>
        <p:spPr bwMode="auto">
          <a:xfrm>
            <a:off x="4119563" y="5073650"/>
            <a:ext cx="4405312" cy="1557338"/>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lgn="ctr">
              <a:defRPr/>
            </a:pPr>
            <a:endParaRPr lang="en-US" dirty="0">
              <a:latin typeface="Arial" charset="0"/>
            </a:endParaRPr>
          </a:p>
        </p:txBody>
      </p:sp>
      <p:sp>
        <p:nvSpPr>
          <p:cNvPr id="13" name="Oval 12">
            <a:extLst>
              <a:ext uri="{FF2B5EF4-FFF2-40B4-BE49-F238E27FC236}">
                <a16:creationId xmlns:a16="http://schemas.microsoft.com/office/drawing/2014/main" id="{2622DA0A-C647-46DE-B2A6-79204CE21E32}"/>
              </a:ext>
            </a:extLst>
          </p:cNvPr>
          <p:cNvSpPr>
            <a:spLocks noChangeArrowheads="1"/>
          </p:cNvSpPr>
          <p:nvPr userDrawn="1"/>
        </p:nvSpPr>
        <p:spPr bwMode="auto">
          <a:xfrm>
            <a:off x="455613" y="1441450"/>
            <a:ext cx="209550" cy="196850"/>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1</a:t>
            </a:r>
          </a:p>
        </p:txBody>
      </p:sp>
      <p:sp>
        <p:nvSpPr>
          <p:cNvPr id="14" name="TextBox 13">
            <a:extLst>
              <a:ext uri="{FF2B5EF4-FFF2-40B4-BE49-F238E27FC236}">
                <a16:creationId xmlns:a16="http://schemas.microsoft.com/office/drawing/2014/main" id="{A8ED5570-DF9B-4974-B5BB-0C59C18FBA3F}"/>
              </a:ext>
            </a:extLst>
          </p:cNvPr>
          <p:cNvSpPr txBox="1">
            <a:spLocks noChangeArrowheads="1"/>
          </p:cNvSpPr>
          <p:nvPr userDrawn="1"/>
        </p:nvSpPr>
        <p:spPr bwMode="auto">
          <a:xfrm>
            <a:off x="865188" y="2292350"/>
            <a:ext cx="1882775" cy="461963"/>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Current state of cost of ownership in 2020</a:t>
            </a:r>
          </a:p>
        </p:txBody>
      </p:sp>
      <p:sp>
        <p:nvSpPr>
          <p:cNvPr id="15" name="TextBox 14">
            <a:extLst>
              <a:ext uri="{FF2B5EF4-FFF2-40B4-BE49-F238E27FC236}">
                <a16:creationId xmlns:a16="http://schemas.microsoft.com/office/drawing/2014/main" id="{5096A061-416D-49C3-953C-1B73A940487B}"/>
              </a:ext>
            </a:extLst>
          </p:cNvPr>
          <p:cNvSpPr txBox="1">
            <a:spLocks noChangeArrowheads="1"/>
          </p:cNvSpPr>
          <p:nvPr userDrawn="1"/>
        </p:nvSpPr>
        <p:spPr bwMode="auto">
          <a:xfrm>
            <a:off x="8843963" y="2282825"/>
            <a:ext cx="2043112" cy="46037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Future state of cost of ownership in in 2022</a:t>
            </a:r>
          </a:p>
        </p:txBody>
      </p:sp>
      <p:sp>
        <p:nvSpPr>
          <p:cNvPr id="16" name="TextBox 15">
            <a:extLst>
              <a:ext uri="{FF2B5EF4-FFF2-40B4-BE49-F238E27FC236}">
                <a16:creationId xmlns:a16="http://schemas.microsoft.com/office/drawing/2014/main" id="{A350BE15-1B68-4366-9930-D6E6F3AA02AA}"/>
              </a:ext>
            </a:extLst>
          </p:cNvPr>
          <p:cNvSpPr txBox="1">
            <a:spLocks noChangeArrowheads="1"/>
          </p:cNvSpPr>
          <p:nvPr userDrawn="1"/>
        </p:nvSpPr>
        <p:spPr bwMode="auto">
          <a:xfrm>
            <a:off x="4113213" y="3378200"/>
            <a:ext cx="3462337"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Cost of Ownership Initiatives (four to seven)</a:t>
            </a:r>
          </a:p>
        </p:txBody>
      </p:sp>
      <p:cxnSp>
        <p:nvCxnSpPr>
          <p:cNvPr id="17" name="Straight Connector 16">
            <a:extLst>
              <a:ext uri="{FF2B5EF4-FFF2-40B4-BE49-F238E27FC236}">
                <a16:creationId xmlns:a16="http://schemas.microsoft.com/office/drawing/2014/main" id="{75FB1200-9674-4571-A555-E102081084DE}"/>
              </a:ext>
            </a:extLst>
          </p:cNvPr>
          <p:cNvCxnSpPr>
            <a:cxnSpLocks/>
          </p:cNvCxnSpPr>
          <p:nvPr userDrawn="1"/>
        </p:nvCxnSpPr>
        <p:spPr bwMode="auto">
          <a:xfrm>
            <a:off x="530225" y="2227263"/>
            <a:ext cx="11191875" cy="0"/>
          </a:xfrm>
          <a:prstGeom prst="line">
            <a:avLst/>
          </a:prstGeom>
          <a:ln w="57150">
            <a:solidFill>
              <a:schemeClr val="bg1">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442AEB29-57F0-490C-B8A4-3C544C8A4A26}"/>
              </a:ext>
            </a:extLst>
          </p:cNvPr>
          <p:cNvSpPr txBox="1">
            <a:spLocks noChangeArrowheads="1"/>
          </p:cNvSpPr>
          <p:nvPr userDrawn="1"/>
        </p:nvSpPr>
        <p:spPr bwMode="auto">
          <a:xfrm>
            <a:off x="865188" y="1273175"/>
            <a:ext cx="7424737"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Statement of Cost of Ownership Strategy</a:t>
            </a:r>
          </a:p>
        </p:txBody>
      </p:sp>
      <p:sp>
        <p:nvSpPr>
          <p:cNvPr id="19" name="TextBox 18">
            <a:extLst>
              <a:ext uri="{FF2B5EF4-FFF2-40B4-BE49-F238E27FC236}">
                <a16:creationId xmlns:a16="http://schemas.microsoft.com/office/drawing/2014/main" id="{6FDAD830-F6D7-41C6-ACF6-072AC4EFC68C}"/>
              </a:ext>
            </a:extLst>
          </p:cNvPr>
          <p:cNvSpPr txBox="1">
            <a:spLocks noChangeArrowheads="1"/>
          </p:cNvSpPr>
          <p:nvPr userDrawn="1"/>
        </p:nvSpPr>
        <p:spPr bwMode="auto">
          <a:xfrm>
            <a:off x="4113213" y="5002213"/>
            <a:ext cx="4411662"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Critical Underlying Beliefs and Assumptions</a:t>
            </a:r>
          </a:p>
        </p:txBody>
      </p:sp>
      <p:sp>
        <p:nvSpPr>
          <p:cNvPr id="20" name="Oval 19">
            <a:extLst>
              <a:ext uri="{FF2B5EF4-FFF2-40B4-BE49-F238E27FC236}">
                <a16:creationId xmlns:a16="http://schemas.microsoft.com/office/drawing/2014/main" id="{2EC7C270-137A-4335-BB9C-E8817E2D8903}"/>
              </a:ext>
            </a:extLst>
          </p:cNvPr>
          <p:cNvSpPr>
            <a:spLocks noChangeArrowheads="1"/>
          </p:cNvSpPr>
          <p:nvPr userDrawn="1"/>
        </p:nvSpPr>
        <p:spPr bwMode="auto">
          <a:xfrm>
            <a:off x="455613" y="2354263"/>
            <a:ext cx="209550" cy="195262"/>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2</a:t>
            </a:r>
          </a:p>
        </p:txBody>
      </p:sp>
      <p:sp>
        <p:nvSpPr>
          <p:cNvPr id="21" name="Oval 20">
            <a:extLst>
              <a:ext uri="{FF2B5EF4-FFF2-40B4-BE49-F238E27FC236}">
                <a16:creationId xmlns:a16="http://schemas.microsoft.com/office/drawing/2014/main" id="{23C4366F-2169-4A78-8A12-49E6666C46CA}"/>
              </a:ext>
            </a:extLst>
          </p:cNvPr>
          <p:cNvSpPr>
            <a:spLocks noChangeArrowheads="1"/>
          </p:cNvSpPr>
          <p:nvPr userDrawn="1"/>
        </p:nvSpPr>
        <p:spPr bwMode="auto">
          <a:xfrm>
            <a:off x="8658225" y="2344738"/>
            <a:ext cx="209550" cy="195262"/>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2</a:t>
            </a:r>
          </a:p>
        </p:txBody>
      </p:sp>
      <p:sp>
        <p:nvSpPr>
          <p:cNvPr id="22" name="Oval 21">
            <a:extLst>
              <a:ext uri="{FF2B5EF4-FFF2-40B4-BE49-F238E27FC236}">
                <a16:creationId xmlns:a16="http://schemas.microsoft.com/office/drawing/2014/main" id="{46B34027-288D-405C-9707-A59431D0405B}"/>
              </a:ext>
            </a:extLst>
          </p:cNvPr>
          <p:cNvSpPr>
            <a:spLocks noChangeArrowheads="1"/>
          </p:cNvSpPr>
          <p:nvPr userDrawn="1"/>
        </p:nvSpPr>
        <p:spPr bwMode="auto">
          <a:xfrm>
            <a:off x="3903663" y="2338388"/>
            <a:ext cx="209550" cy="196850"/>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3</a:t>
            </a:r>
          </a:p>
        </p:txBody>
      </p:sp>
      <p:sp>
        <p:nvSpPr>
          <p:cNvPr id="23" name="Oval 22">
            <a:extLst>
              <a:ext uri="{FF2B5EF4-FFF2-40B4-BE49-F238E27FC236}">
                <a16:creationId xmlns:a16="http://schemas.microsoft.com/office/drawing/2014/main" id="{22A85F16-B94D-47B9-B837-B3E4EF683F59}"/>
              </a:ext>
            </a:extLst>
          </p:cNvPr>
          <p:cNvSpPr>
            <a:spLocks noChangeArrowheads="1"/>
          </p:cNvSpPr>
          <p:nvPr userDrawn="1"/>
        </p:nvSpPr>
        <p:spPr bwMode="auto">
          <a:xfrm>
            <a:off x="3903663" y="3449638"/>
            <a:ext cx="209550" cy="195262"/>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4</a:t>
            </a:r>
          </a:p>
        </p:txBody>
      </p:sp>
      <p:sp>
        <p:nvSpPr>
          <p:cNvPr id="25" name="TextBox 24">
            <a:extLst>
              <a:ext uri="{FF2B5EF4-FFF2-40B4-BE49-F238E27FC236}">
                <a16:creationId xmlns:a16="http://schemas.microsoft.com/office/drawing/2014/main" id="{C9C93DE9-85C6-46B4-AE69-1F4733F71D76}"/>
              </a:ext>
            </a:extLst>
          </p:cNvPr>
          <p:cNvSpPr txBox="1">
            <a:spLocks noChangeArrowheads="1"/>
          </p:cNvSpPr>
          <p:nvPr userDrawn="1"/>
        </p:nvSpPr>
        <p:spPr bwMode="auto">
          <a:xfrm>
            <a:off x="4119563" y="2278063"/>
            <a:ext cx="3033712" cy="277812"/>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Top Urgency Drivers (one or two)</a:t>
            </a:r>
          </a:p>
        </p:txBody>
      </p:sp>
      <p:sp>
        <p:nvSpPr>
          <p:cNvPr id="26" name="Oval 25">
            <a:extLst>
              <a:ext uri="{FF2B5EF4-FFF2-40B4-BE49-F238E27FC236}">
                <a16:creationId xmlns:a16="http://schemas.microsoft.com/office/drawing/2014/main" id="{AC60150B-5198-4CD2-986E-6DC61A780C07}"/>
              </a:ext>
            </a:extLst>
          </p:cNvPr>
          <p:cNvSpPr>
            <a:spLocks noChangeArrowheads="1"/>
          </p:cNvSpPr>
          <p:nvPr userDrawn="1"/>
        </p:nvSpPr>
        <p:spPr bwMode="auto">
          <a:xfrm>
            <a:off x="3902075" y="5073650"/>
            <a:ext cx="209550" cy="195263"/>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5</a:t>
            </a:r>
          </a:p>
        </p:txBody>
      </p:sp>
      <p:sp>
        <p:nvSpPr>
          <p:cNvPr id="2" name="Title 1"/>
          <p:cNvSpPr>
            <a:spLocks noGrp="1"/>
          </p:cNvSpPr>
          <p:nvPr>
            <p:ph type="title"/>
          </p:nvPr>
        </p:nvSpPr>
        <p:spPr/>
        <p:txBody>
          <a:bodyPr/>
          <a:lstStyle/>
          <a:p>
            <a:r>
              <a:rPr lang="en-US"/>
              <a:t>Click to edit Master title style</a:t>
            </a:r>
          </a:p>
        </p:txBody>
      </p:sp>
      <p:sp>
        <p:nvSpPr>
          <p:cNvPr id="9" name="Text Placeholder 22"/>
          <p:cNvSpPr>
            <a:spLocks noGrp="1"/>
          </p:cNvSpPr>
          <p:nvPr>
            <p:ph type="body" sz="quarter" idx="10"/>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a:t>Click to edit Master text styles</a:t>
            </a:r>
          </a:p>
        </p:txBody>
      </p:sp>
      <p:sp>
        <p:nvSpPr>
          <p:cNvPr id="34" name="Text Placeholder 3"/>
          <p:cNvSpPr>
            <a:spLocks noGrp="1"/>
          </p:cNvSpPr>
          <p:nvPr>
            <p:ph type="body" sz="half" idx="2"/>
          </p:nvPr>
        </p:nvSpPr>
        <p:spPr>
          <a:xfrm>
            <a:off x="865047" y="2700338"/>
            <a:ext cx="2838792" cy="3930847"/>
          </a:xfrm>
        </p:spPr>
        <p:txBody>
          <a:bodyPr/>
          <a:lstStyle>
            <a:lvl1pPr marL="114300" indent="-114300">
              <a:buFont typeface="Arial" panose="020B0604020202020204" pitchFamily="34" charset="0"/>
              <a:buChar char="•"/>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5" name="Text Placeholder 3"/>
          <p:cNvSpPr>
            <a:spLocks noGrp="1"/>
          </p:cNvSpPr>
          <p:nvPr>
            <p:ph type="body" sz="half" idx="12"/>
          </p:nvPr>
        </p:nvSpPr>
        <p:spPr>
          <a:xfrm>
            <a:off x="8814155" y="2700338"/>
            <a:ext cx="2871339" cy="3930846"/>
          </a:xfrm>
        </p:spPr>
        <p:txBody>
          <a:bodyPr/>
          <a:lstStyle>
            <a:lvl1pPr marL="114300" indent="-114300">
              <a:buFont typeface="Arial" panose="020B0604020202020204" pitchFamily="34" charset="0"/>
              <a:buChar char="•"/>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6" name="Text Placeholder 3"/>
          <p:cNvSpPr>
            <a:spLocks noGrp="1"/>
          </p:cNvSpPr>
          <p:nvPr>
            <p:ph type="body" sz="half" idx="13"/>
          </p:nvPr>
        </p:nvSpPr>
        <p:spPr>
          <a:xfrm>
            <a:off x="4131917" y="3642726"/>
            <a:ext cx="4306404" cy="1347050"/>
          </a:xfrm>
        </p:spPr>
        <p:txBody>
          <a:bodyPr/>
          <a:lstStyle>
            <a:lvl1pPr marL="114300" indent="-114300">
              <a:buFont typeface="Arial" panose="020B0604020202020204" pitchFamily="34" charset="0"/>
              <a:buChar char="•"/>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7" name="Text Placeholder 3"/>
          <p:cNvSpPr>
            <a:spLocks noGrp="1"/>
          </p:cNvSpPr>
          <p:nvPr>
            <p:ph type="body" sz="half" idx="14"/>
          </p:nvPr>
        </p:nvSpPr>
        <p:spPr>
          <a:xfrm>
            <a:off x="4131918" y="5286898"/>
            <a:ext cx="4306404" cy="1320547"/>
          </a:xfrm>
        </p:spPr>
        <p:txBody>
          <a:bodyPr/>
          <a:lstStyle>
            <a:lvl1pPr marL="114300" indent="-114300">
              <a:buFont typeface="Arial" panose="020B0604020202020204" pitchFamily="34" charset="0"/>
              <a:buChar char="•"/>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8" name="Text Placeholder 3"/>
          <p:cNvSpPr>
            <a:spLocks noGrp="1"/>
          </p:cNvSpPr>
          <p:nvPr>
            <p:ph type="body" sz="half" idx="15"/>
          </p:nvPr>
        </p:nvSpPr>
        <p:spPr>
          <a:xfrm>
            <a:off x="865046" y="1533596"/>
            <a:ext cx="10820448" cy="618490"/>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4" name="Text Placeholder 3"/>
          <p:cNvSpPr>
            <a:spLocks noGrp="1"/>
          </p:cNvSpPr>
          <p:nvPr>
            <p:ph type="body" sz="half" idx="17"/>
          </p:nvPr>
        </p:nvSpPr>
        <p:spPr>
          <a:xfrm>
            <a:off x="4131917" y="2555639"/>
            <a:ext cx="4392611" cy="799017"/>
          </a:xfrm>
        </p:spPr>
        <p:txBody>
          <a:bodyPr/>
          <a:lstStyle>
            <a:lvl1pPr marL="173038" indent="-173038">
              <a:buFont typeface="Arial" panose="020B0604020202020204" pitchFamily="34" charset="0"/>
              <a:buChar char="•"/>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7" name="Slide Number Placeholder 4">
            <a:extLst>
              <a:ext uri="{FF2B5EF4-FFF2-40B4-BE49-F238E27FC236}">
                <a16:creationId xmlns:a16="http://schemas.microsoft.com/office/drawing/2014/main" id="{507B2D3A-BF5A-4516-9755-E054EC3769D2}"/>
              </a:ext>
            </a:extLst>
          </p:cNvPr>
          <p:cNvSpPr>
            <a:spLocks noGrp="1"/>
          </p:cNvSpPr>
          <p:nvPr>
            <p:ph type="sldNum" sz="quarter" idx="18"/>
          </p:nvPr>
        </p:nvSpPr>
        <p:spPr/>
        <p:txBody>
          <a:bodyPr/>
          <a:lstStyle>
            <a:lvl1pPr>
              <a:defRPr/>
            </a:lvl1pPr>
          </a:lstStyle>
          <a:p>
            <a:pPr>
              <a:defRPr/>
            </a:pPr>
            <a:fld id="{C0761BC8-5A99-455A-ADA0-77F95CDA1C35}"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696760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HR Strateg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C756FB-DF33-4E11-A468-4506DB3BE07B}"/>
              </a:ext>
            </a:extLst>
          </p:cNvPr>
          <p:cNvSpPr/>
          <p:nvPr userDrawn="1"/>
        </p:nvSpPr>
        <p:spPr bwMode="auto">
          <a:xfrm>
            <a:off x="4113213" y="3446463"/>
            <a:ext cx="4411662" cy="1543050"/>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lgn="ctr">
              <a:defRPr/>
            </a:pPr>
            <a:endParaRPr lang="en-US" dirty="0">
              <a:latin typeface="Arial" charset="0"/>
            </a:endParaRPr>
          </a:p>
        </p:txBody>
      </p:sp>
      <p:sp>
        <p:nvSpPr>
          <p:cNvPr id="11" name="Arrow: Pentagon 10">
            <a:extLst>
              <a:ext uri="{FF2B5EF4-FFF2-40B4-BE49-F238E27FC236}">
                <a16:creationId xmlns:a16="http://schemas.microsoft.com/office/drawing/2014/main" id="{C056492D-EA62-48F9-9DC7-6B7962BA0A0A}"/>
              </a:ext>
            </a:extLst>
          </p:cNvPr>
          <p:cNvSpPr/>
          <p:nvPr userDrawn="1"/>
        </p:nvSpPr>
        <p:spPr bwMode="auto">
          <a:xfrm>
            <a:off x="4132263" y="2509838"/>
            <a:ext cx="4392612" cy="865187"/>
          </a:xfrm>
          <a:prstGeom prst="homePlate">
            <a:avLst/>
          </a:prstGeom>
          <a:solidFill>
            <a:schemeClr val="bg1">
              <a:lumMod val="95000"/>
            </a:schemeClr>
          </a:solidFill>
          <a:ln w="12700" cap="flat" cmpd="sng" algn="ctr">
            <a:noFill/>
            <a:prstDash val="solid"/>
            <a:round/>
            <a:headEnd type="none" w="med" len="med"/>
            <a:tailEnd type="none" w="med" len="med"/>
          </a:ln>
          <a:effectLst/>
        </p:spPr>
        <p:txBody>
          <a:bodyPr/>
          <a:lstStyle/>
          <a:p>
            <a:pPr algn="ctr">
              <a:defRPr/>
            </a:pPr>
            <a:endParaRPr lang="en-US" dirty="0">
              <a:latin typeface="Arial" charset="0"/>
            </a:endParaRPr>
          </a:p>
        </p:txBody>
      </p:sp>
      <p:sp>
        <p:nvSpPr>
          <p:cNvPr id="12" name="Rectangle 11">
            <a:extLst>
              <a:ext uri="{FF2B5EF4-FFF2-40B4-BE49-F238E27FC236}">
                <a16:creationId xmlns:a16="http://schemas.microsoft.com/office/drawing/2014/main" id="{6FEF838B-D044-4A8B-BCE5-23FE2422370A}"/>
              </a:ext>
            </a:extLst>
          </p:cNvPr>
          <p:cNvSpPr/>
          <p:nvPr userDrawn="1"/>
        </p:nvSpPr>
        <p:spPr bwMode="auto">
          <a:xfrm>
            <a:off x="4119563" y="5073650"/>
            <a:ext cx="4405312" cy="1557338"/>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lgn="ctr">
              <a:defRPr/>
            </a:pPr>
            <a:endParaRPr lang="en-US" dirty="0">
              <a:latin typeface="Arial" charset="0"/>
            </a:endParaRPr>
          </a:p>
        </p:txBody>
      </p:sp>
      <p:sp>
        <p:nvSpPr>
          <p:cNvPr id="13" name="Oval 12">
            <a:extLst>
              <a:ext uri="{FF2B5EF4-FFF2-40B4-BE49-F238E27FC236}">
                <a16:creationId xmlns:a16="http://schemas.microsoft.com/office/drawing/2014/main" id="{4F6E81BD-A8A9-418F-B980-BBFA45BA698D}"/>
              </a:ext>
            </a:extLst>
          </p:cNvPr>
          <p:cNvSpPr>
            <a:spLocks noChangeArrowheads="1"/>
          </p:cNvSpPr>
          <p:nvPr userDrawn="1"/>
        </p:nvSpPr>
        <p:spPr bwMode="auto">
          <a:xfrm>
            <a:off x="455613" y="1441450"/>
            <a:ext cx="209550" cy="196850"/>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1</a:t>
            </a:r>
          </a:p>
        </p:txBody>
      </p:sp>
      <p:sp>
        <p:nvSpPr>
          <p:cNvPr id="14" name="TextBox 13">
            <a:extLst>
              <a:ext uri="{FF2B5EF4-FFF2-40B4-BE49-F238E27FC236}">
                <a16:creationId xmlns:a16="http://schemas.microsoft.com/office/drawing/2014/main" id="{96EDD85E-80B9-4C8E-95E0-CBFBF519FDDD}"/>
              </a:ext>
            </a:extLst>
          </p:cNvPr>
          <p:cNvSpPr txBox="1">
            <a:spLocks noChangeArrowheads="1"/>
          </p:cNvSpPr>
          <p:nvPr userDrawn="1"/>
        </p:nvSpPr>
        <p:spPr bwMode="auto">
          <a:xfrm>
            <a:off x="865188" y="2447925"/>
            <a:ext cx="2274887" cy="461963"/>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Current state of Human Capital Management in 2020</a:t>
            </a:r>
          </a:p>
        </p:txBody>
      </p:sp>
      <p:sp>
        <p:nvSpPr>
          <p:cNvPr id="15" name="TextBox 14">
            <a:extLst>
              <a:ext uri="{FF2B5EF4-FFF2-40B4-BE49-F238E27FC236}">
                <a16:creationId xmlns:a16="http://schemas.microsoft.com/office/drawing/2014/main" id="{398B39A9-2504-4385-B1B3-9E64DF74EFF9}"/>
              </a:ext>
            </a:extLst>
          </p:cNvPr>
          <p:cNvSpPr txBox="1">
            <a:spLocks noChangeArrowheads="1"/>
          </p:cNvSpPr>
          <p:nvPr userDrawn="1"/>
        </p:nvSpPr>
        <p:spPr bwMode="auto">
          <a:xfrm>
            <a:off x="8843963" y="2447925"/>
            <a:ext cx="2838450" cy="461963"/>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Future state of Human Capital Management in 2022</a:t>
            </a:r>
          </a:p>
        </p:txBody>
      </p:sp>
      <p:sp>
        <p:nvSpPr>
          <p:cNvPr id="16" name="TextBox 15">
            <a:extLst>
              <a:ext uri="{FF2B5EF4-FFF2-40B4-BE49-F238E27FC236}">
                <a16:creationId xmlns:a16="http://schemas.microsoft.com/office/drawing/2014/main" id="{C0641006-1168-460E-90F5-B85B83E8E5F0}"/>
              </a:ext>
            </a:extLst>
          </p:cNvPr>
          <p:cNvSpPr txBox="1">
            <a:spLocks noChangeArrowheads="1"/>
          </p:cNvSpPr>
          <p:nvPr userDrawn="1"/>
        </p:nvSpPr>
        <p:spPr bwMode="auto">
          <a:xfrm>
            <a:off x="4113213" y="3378200"/>
            <a:ext cx="4238625"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Human Capital Management  Initiatives (four to seven)</a:t>
            </a:r>
          </a:p>
        </p:txBody>
      </p:sp>
      <p:cxnSp>
        <p:nvCxnSpPr>
          <p:cNvPr id="17" name="Straight Connector 16">
            <a:extLst>
              <a:ext uri="{FF2B5EF4-FFF2-40B4-BE49-F238E27FC236}">
                <a16:creationId xmlns:a16="http://schemas.microsoft.com/office/drawing/2014/main" id="{D4CB75A0-454F-44BF-B5C8-70D27558113B}"/>
              </a:ext>
            </a:extLst>
          </p:cNvPr>
          <p:cNvCxnSpPr>
            <a:cxnSpLocks/>
          </p:cNvCxnSpPr>
          <p:nvPr userDrawn="1"/>
        </p:nvCxnSpPr>
        <p:spPr bwMode="auto">
          <a:xfrm>
            <a:off x="534988" y="2363788"/>
            <a:ext cx="11150600" cy="36512"/>
          </a:xfrm>
          <a:prstGeom prst="line">
            <a:avLst/>
          </a:prstGeom>
          <a:ln w="57150">
            <a:solidFill>
              <a:schemeClr val="bg1">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E68DA7E9-4B02-447D-8BA4-B2472651BD1A}"/>
              </a:ext>
            </a:extLst>
          </p:cNvPr>
          <p:cNvSpPr txBox="1">
            <a:spLocks noChangeArrowheads="1"/>
          </p:cNvSpPr>
          <p:nvPr userDrawn="1"/>
        </p:nvSpPr>
        <p:spPr bwMode="auto">
          <a:xfrm>
            <a:off x="865188" y="1273175"/>
            <a:ext cx="7424737"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Statement of Human Capital Management</a:t>
            </a:r>
          </a:p>
        </p:txBody>
      </p:sp>
      <p:sp>
        <p:nvSpPr>
          <p:cNvPr id="19" name="TextBox 18">
            <a:extLst>
              <a:ext uri="{FF2B5EF4-FFF2-40B4-BE49-F238E27FC236}">
                <a16:creationId xmlns:a16="http://schemas.microsoft.com/office/drawing/2014/main" id="{14574935-4BEA-4D71-B01A-6410F955036A}"/>
              </a:ext>
            </a:extLst>
          </p:cNvPr>
          <p:cNvSpPr txBox="1">
            <a:spLocks noChangeArrowheads="1"/>
          </p:cNvSpPr>
          <p:nvPr userDrawn="1"/>
        </p:nvSpPr>
        <p:spPr bwMode="auto">
          <a:xfrm>
            <a:off x="4113213" y="5002213"/>
            <a:ext cx="4411662"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Critical Underlying Beliefs and Assumptions</a:t>
            </a:r>
          </a:p>
        </p:txBody>
      </p:sp>
      <p:sp>
        <p:nvSpPr>
          <p:cNvPr id="20" name="Oval 19">
            <a:extLst>
              <a:ext uri="{FF2B5EF4-FFF2-40B4-BE49-F238E27FC236}">
                <a16:creationId xmlns:a16="http://schemas.microsoft.com/office/drawing/2014/main" id="{49CF5B46-9F54-4C5B-9D71-024D0C35AECD}"/>
              </a:ext>
            </a:extLst>
          </p:cNvPr>
          <p:cNvSpPr>
            <a:spLocks noChangeArrowheads="1"/>
          </p:cNvSpPr>
          <p:nvPr userDrawn="1"/>
        </p:nvSpPr>
        <p:spPr bwMode="auto">
          <a:xfrm>
            <a:off x="455613" y="2509838"/>
            <a:ext cx="209550" cy="195262"/>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2</a:t>
            </a:r>
          </a:p>
        </p:txBody>
      </p:sp>
      <p:sp>
        <p:nvSpPr>
          <p:cNvPr id="21" name="Oval 20">
            <a:extLst>
              <a:ext uri="{FF2B5EF4-FFF2-40B4-BE49-F238E27FC236}">
                <a16:creationId xmlns:a16="http://schemas.microsoft.com/office/drawing/2014/main" id="{A85527EE-47EB-495E-B5C4-0ADFD533E1E8}"/>
              </a:ext>
            </a:extLst>
          </p:cNvPr>
          <p:cNvSpPr>
            <a:spLocks noChangeArrowheads="1"/>
          </p:cNvSpPr>
          <p:nvPr userDrawn="1"/>
        </p:nvSpPr>
        <p:spPr bwMode="auto">
          <a:xfrm>
            <a:off x="8658225" y="2509838"/>
            <a:ext cx="209550" cy="195262"/>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2</a:t>
            </a:r>
          </a:p>
        </p:txBody>
      </p:sp>
      <p:sp>
        <p:nvSpPr>
          <p:cNvPr id="22" name="Oval 21">
            <a:extLst>
              <a:ext uri="{FF2B5EF4-FFF2-40B4-BE49-F238E27FC236}">
                <a16:creationId xmlns:a16="http://schemas.microsoft.com/office/drawing/2014/main" id="{2C250F8D-C116-4FB9-B630-D84B6357655D}"/>
              </a:ext>
            </a:extLst>
          </p:cNvPr>
          <p:cNvSpPr>
            <a:spLocks noChangeArrowheads="1"/>
          </p:cNvSpPr>
          <p:nvPr userDrawn="1"/>
        </p:nvSpPr>
        <p:spPr bwMode="auto">
          <a:xfrm>
            <a:off x="3903663" y="2503488"/>
            <a:ext cx="209550" cy="196850"/>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3</a:t>
            </a:r>
          </a:p>
        </p:txBody>
      </p:sp>
      <p:sp>
        <p:nvSpPr>
          <p:cNvPr id="23" name="Oval 22">
            <a:extLst>
              <a:ext uri="{FF2B5EF4-FFF2-40B4-BE49-F238E27FC236}">
                <a16:creationId xmlns:a16="http://schemas.microsoft.com/office/drawing/2014/main" id="{9893D443-1566-4DB3-828C-314ECC4396E0}"/>
              </a:ext>
            </a:extLst>
          </p:cNvPr>
          <p:cNvSpPr>
            <a:spLocks noChangeArrowheads="1"/>
          </p:cNvSpPr>
          <p:nvPr userDrawn="1"/>
        </p:nvSpPr>
        <p:spPr bwMode="auto">
          <a:xfrm>
            <a:off x="3903663" y="3449638"/>
            <a:ext cx="209550" cy="195262"/>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4</a:t>
            </a:r>
          </a:p>
        </p:txBody>
      </p:sp>
      <p:sp>
        <p:nvSpPr>
          <p:cNvPr id="25" name="TextBox 24">
            <a:extLst>
              <a:ext uri="{FF2B5EF4-FFF2-40B4-BE49-F238E27FC236}">
                <a16:creationId xmlns:a16="http://schemas.microsoft.com/office/drawing/2014/main" id="{5622B08A-E57C-4649-B0EB-BD507C203373}"/>
              </a:ext>
            </a:extLst>
          </p:cNvPr>
          <p:cNvSpPr txBox="1">
            <a:spLocks noChangeArrowheads="1"/>
          </p:cNvSpPr>
          <p:nvPr userDrawn="1"/>
        </p:nvSpPr>
        <p:spPr bwMode="auto">
          <a:xfrm>
            <a:off x="4119563" y="2516188"/>
            <a:ext cx="3033712" cy="277812"/>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Top Urgency Drivers (one or two)</a:t>
            </a:r>
          </a:p>
        </p:txBody>
      </p:sp>
      <p:sp>
        <p:nvSpPr>
          <p:cNvPr id="26" name="Oval 25">
            <a:extLst>
              <a:ext uri="{FF2B5EF4-FFF2-40B4-BE49-F238E27FC236}">
                <a16:creationId xmlns:a16="http://schemas.microsoft.com/office/drawing/2014/main" id="{C3D0A546-6976-48BF-ADDF-23E0F2A7A71C}"/>
              </a:ext>
            </a:extLst>
          </p:cNvPr>
          <p:cNvSpPr>
            <a:spLocks noChangeArrowheads="1"/>
          </p:cNvSpPr>
          <p:nvPr userDrawn="1"/>
        </p:nvSpPr>
        <p:spPr bwMode="auto">
          <a:xfrm>
            <a:off x="3902075" y="5073650"/>
            <a:ext cx="209550" cy="195263"/>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5</a:t>
            </a:r>
          </a:p>
        </p:txBody>
      </p:sp>
      <p:sp>
        <p:nvSpPr>
          <p:cNvPr id="2" name="Title 1"/>
          <p:cNvSpPr>
            <a:spLocks noGrp="1"/>
          </p:cNvSpPr>
          <p:nvPr>
            <p:ph type="title"/>
          </p:nvPr>
        </p:nvSpPr>
        <p:spPr/>
        <p:txBody>
          <a:bodyPr/>
          <a:lstStyle/>
          <a:p>
            <a:r>
              <a:rPr lang="en-US"/>
              <a:t>Click to edit Master title style</a:t>
            </a:r>
          </a:p>
        </p:txBody>
      </p:sp>
      <p:sp>
        <p:nvSpPr>
          <p:cNvPr id="9" name="Text Placeholder 22"/>
          <p:cNvSpPr>
            <a:spLocks noGrp="1"/>
          </p:cNvSpPr>
          <p:nvPr>
            <p:ph type="body" sz="quarter" idx="10"/>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a:t>Click to edit Master text styles</a:t>
            </a:r>
          </a:p>
        </p:txBody>
      </p:sp>
      <p:sp>
        <p:nvSpPr>
          <p:cNvPr id="34" name="Text Placeholder 3"/>
          <p:cNvSpPr>
            <a:spLocks noGrp="1"/>
          </p:cNvSpPr>
          <p:nvPr>
            <p:ph type="body" sz="half" idx="2"/>
          </p:nvPr>
        </p:nvSpPr>
        <p:spPr>
          <a:xfrm>
            <a:off x="865047" y="2813502"/>
            <a:ext cx="2838792" cy="3817683"/>
          </a:xfrm>
        </p:spPr>
        <p:txBody>
          <a:bodyPr/>
          <a:lstStyle>
            <a:lvl1pPr marL="285750" indent="-285750">
              <a:buFont typeface="Arial" panose="020B0604020202020204" pitchFamily="34" charset="0"/>
              <a:buChar char="•"/>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5" name="Text Placeholder 3"/>
          <p:cNvSpPr>
            <a:spLocks noGrp="1"/>
          </p:cNvSpPr>
          <p:nvPr>
            <p:ph type="body" sz="half" idx="12"/>
          </p:nvPr>
        </p:nvSpPr>
        <p:spPr>
          <a:xfrm>
            <a:off x="8814155" y="2813502"/>
            <a:ext cx="2871339" cy="3817681"/>
          </a:xfrm>
        </p:spPr>
        <p:txBody>
          <a:bodyPr/>
          <a:lstStyle>
            <a:lvl1pPr marL="285750" indent="-285750">
              <a:buFont typeface="Arial" panose="020B0604020202020204" pitchFamily="34" charset="0"/>
              <a:buChar char="•"/>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6" name="Text Placeholder 3"/>
          <p:cNvSpPr>
            <a:spLocks noGrp="1"/>
          </p:cNvSpPr>
          <p:nvPr>
            <p:ph type="body" sz="half" idx="13"/>
          </p:nvPr>
        </p:nvSpPr>
        <p:spPr>
          <a:xfrm>
            <a:off x="4129182" y="3642726"/>
            <a:ext cx="4392266" cy="1347050"/>
          </a:xfrm>
        </p:spPr>
        <p:txBody>
          <a:bodyPr/>
          <a:lstStyle>
            <a:lvl1pPr marL="285750" indent="-285750">
              <a:buFont typeface="+mj-lt"/>
              <a:buAutoNum type="arabicPeriod"/>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7" name="Text Placeholder 3"/>
          <p:cNvSpPr>
            <a:spLocks noGrp="1"/>
          </p:cNvSpPr>
          <p:nvPr>
            <p:ph type="body" sz="half" idx="14"/>
          </p:nvPr>
        </p:nvSpPr>
        <p:spPr>
          <a:xfrm>
            <a:off x="4119563" y="5286898"/>
            <a:ext cx="4411661" cy="1320547"/>
          </a:xfrm>
        </p:spPr>
        <p:txBody>
          <a:bodyPr/>
          <a:lstStyle>
            <a:lvl1pPr marL="285750" indent="-285750">
              <a:buFont typeface="+mj-lt"/>
              <a:buAutoNum type="arabicPeriod"/>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8" name="Text Placeholder 3"/>
          <p:cNvSpPr>
            <a:spLocks noGrp="1"/>
          </p:cNvSpPr>
          <p:nvPr>
            <p:ph type="body" sz="half" idx="15"/>
          </p:nvPr>
        </p:nvSpPr>
        <p:spPr>
          <a:xfrm>
            <a:off x="865046" y="1533595"/>
            <a:ext cx="10820448" cy="74239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4" name="Text Placeholder 3"/>
          <p:cNvSpPr>
            <a:spLocks noGrp="1"/>
          </p:cNvSpPr>
          <p:nvPr>
            <p:ph type="body" sz="half" idx="17"/>
          </p:nvPr>
        </p:nvSpPr>
        <p:spPr>
          <a:xfrm>
            <a:off x="4129182" y="2787309"/>
            <a:ext cx="4392266" cy="587715"/>
          </a:xfrm>
        </p:spPr>
        <p:txBody>
          <a:bodyPr/>
          <a:lstStyle>
            <a:lvl1pPr marL="285750" indent="-285750">
              <a:buFont typeface="Arial" panose="020B0604020202020204" pitchFamily="34" charset="0"/>
              <a:buChar char="•"/>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7" name="Slide Number Placeholder 4">
            <a:extLst>
              <a:ext uri="{FF2B5EF4-FFF2-40B4-BE49-F238E27FC236}">
                <a16:creationId xmlns:a16="http://schemas.microsoft.com/office/drawing/2014/main" id="{528055A3-7A93-4F4B-BDDC-03F92DEE5A3D}"/>
              </a:ext>
            </a:extLst>
          </p:cNvPr>
          <p:cNvSpPr>
            <a:spLocks noGrp="1"/>
          </p:cNvSpPr>
          <p:nvPr>
            <p:ph type="sldNum" sz="quarter" idx="18"/>
          </p:nvPr>
        </p:nvSpPr>
        <p:spPr/>
        <p:txBody>
          <a:bodyPr/>
          <a:lstStyle>
            <a:lvl1pPr>
              <a:defRPr/>
            </a:lvl1pPr>
          </a:lstStyle>
          <a:p>
            <a:pPr>
              <a:defRPr/>
            </a:pPr>
            <a:fld id="{C6AA4541-C2D1-43D4-8E0C-F1AD8CC685A5}"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346278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03781"/>
            <a:ext cx="10363200" cy="1362075"/>
          </a:xfrm>
        </p:spPr>
        <p:txBody>
          <a:bodyPr anchor="t"/>
          <a:lstStyle>
            <a:lvl1pPr algn="ctr">
              <a:defRPr sz="3600" b="1" cap="all"/>
            </a:lvl1pPr>
          </a:lstStyle>
          <a:p>
            <a:r>
              <a:rPr lang="en-US" dirty="0"/>
              <a:t>Click to edit Master title style</a:t>
            </a:r>
          </a:p>
        </p:txBody>
      </p:sp>
      <p:sp>
        <p:nvSpPr>
          <p:cNvPr id="3" name="Text Placeholder 2"/>
          <p:cNvSpPr>
            <a:spLocks noGrp="1"/>
          </p:cNvSpPr>
          <p:nvPr>
            <p:ph type="body" idx="1"/>
          </p:nvPr>
        </p:nvSpPr>
        <p:spPr>
          <a:xfrm>
            <a:off x="963084" y="4284573"/>
            <a:ext cx="10363200" cy="1500187"/>
          </a:xfrm>
        </p:spPr>
        <p:txBody>
          <a:bodyPr anchor="ct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Text Placeholder 22"/>
          <p:cNvSpPr>
            <a:spLocks noGrp="1"/>
          </p:cNvSpPr>
          <p:nvPr>
            <p:ph type="body" sz="quarter" idx="10" hasCustomPrompt="1"/>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dirty="0"/>
              <a:t>CAO: </a:t>
            </a:r>
            <a:r>
              <a:rPr lang="en-US" dirty="0" err="1"/>
              <a:t>DDMmmYY</a:t>
            </a:r>
            <a:endParaRPr lang="en-US" dirty="0"/>
          </a:p>
        </p:txBody>
      </p:sp>
    </p:spTree>
    <p:extLst>
      <p:ext uri="{BB962C8B-B14F-4D97-AF65-F5344CB8AC3E}">
        <p14:creationId xmlns:p14="http://schemas.microsoft.com/office/powerpoint/2010/main" val="238762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omplianc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1F22C2-7D26-429C-8527-86D21B2836C7}"/>
              </a:ext>
            </a:extLst>
          </p:cNvPr>
          <p:cNvSpPr/>
          <p:nvPr userDrawn="1"/>
        </p:nvSpPr>
        <p:spPr bwMode="auto">
          <a:xfrm>
            <a:off x="4113213" y="3471863"/>
            <a:ext cx="4411662" cy="1517650"/>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lgn="ctr">
              <a:defRPr/>
            </a:pPr>
            <a:endParaRPr lang="en-US" dirty="0">
              <a:latin typeface="Arial" charset="0"/>
            </a:endParaRPr>
          </a:p>
        </p:txBody>
      </p:sp>
      <p:sp>
        <p:nvSpPr>
          <p:cNvPr id="11" name="Arrow: Pentagon 10">
            <a:extLst>
              <a:ext uri="{FF2B5EF4-FFF2-40B4-BE49-F238E27FC236}">
                <a16:creationId xmlns:a16="http://schemas.microsoft.com/office/drawing/2014/main" id="{21F1897F-EE8B-44F0-B117-C4AF31AF90AF}"/>
              </a:ext>
            </a:extLst>
          </p:cNvPr>
          <p:cNvSpPr/>
          <p:nvPr userDrawn="1"/>
        </p:nvSpPr>
        <p:spPr bwMode="auto">
          <a:xfrm>
            <a:off x="4132263" y="2357438"/>
            <a:ext cx="4392612" cy="1017587"/>
          </a:xfrm>
          <a:prstGeom prst="homePlate">
            <a:avLst/>
          </a:prstGeom>
          <a:solidFill>
            <a:schemeClr val="bg1">
              <a:lumMod val="95000"/>
            </a:schemeClr>
          </a:solidFill>
          <a:ln w="12700" cap="flat" cmpd="sng" algn="ctr">
            <a:noFill/>
            <a:prstDash val="solid"/>
            <a:round/>
            <a:headEnd type="none" w="med" len="med"/>
            <a:tailEnd type="none" w="med" len="med"/>
          </a:ln>
          <a:effectLst/>
        </p:spPr>
        <p:txBody>
          <a:bodyPr/>
          <a:lstStyle/>
          <a:p>
            <a:pPr algn="ctr">
              <a:defRPr/>
            </a:pPr>
            <a:endParaRPr lang="en-US" dirty="0">
              <a:latin typeface="Arial" charset="0"/>
            </a:endParaRPr>
          </a:p>
        </p:txBody>
      </p:sp>
      <p:sp>
        <p:nvSpPr>
          <p:cNvPr id="12" name="Rectangle 11">
            <a:extLst>
              <a:ext uri="{FF2B5EF4-FFF2-40B4-BE49-F238E27FC236}">
                <a16:creationId xmlns:a16="http://schemas.microsoft.com/office/drawing/2014/main" id="{9ED225C3-1CB9-4E61-8074-425802108753}"/>
              </a:ext>
            </a:extLst>
          </p:cNvPr>
          <p:cNvSpPr/>
          <p:nvPr userDrawn="1"/>
        </p:nvSpPr>
        <p:spPr bwMode="auto">
          <a:xfrm>
            <a:off x="4119563" y="5073650"/>
            <a:ext cx="4405312" cy="1557338"/>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lgn="ctr">
              <a:defRPr/>
            </a:pPr>
            <a:endParaRPr lang="en-US" dirty="0">
              <a:latin typeface="Arial" charset="0"/>
            </a:endParaRPr>
          </a:p>
        </p:txBody>
      </p:sp>
      <p:sp>
        <p:nvSpPr>
          <p:cNvPr id="13" name="Oval 12">
            <a:extLst>
              <a:ext uri="{FF2B5EF4-FFF2-40B4-BE49-F238E27FC236}">
                <a16:creationId xmlns:a16="http://schemas.microsoft.com/office/drawing/2014/main" id="{6EC44A25-3AFF-4646-8A06-A16940C33003}"/>
              </a:ext>
            </a:extLst>
          </p:cNvPr>
          <p:cNvSpPr>
            <a:spLocks noChangeArrowheads="1"/>
          </p:cNvSpPr>
          <p:nvPr userDrawn="1"/>
        </p:nvSpPr>
        <p:spPr bwMode="auto">
          <a:xfrm>
            <a:off x="455613" y="1441450"/>
            <a:ext cx="209550" cy="196850"/>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1</a:t>
            </a:r>
          </a:p>
        </p:txBody>
      </p:sp>
      <p:sp>
        <p:nvSpPr>
          <p:cNvPr id="14" name="TextBox 13">
            <a:extLst>
              <a:ext uri="{FF2B5EF4-FFF2-40B4-BE49-F238E27FC236}">
                <a16:creationId xmlns:a16="http://schemas.microsoft.com/office/drawing/2014/main" id="{F05A70E1-2CA2-4810-8C55-FCF7910CFD78}"/>
              </a:ext>
            </a:extLst>
          </p:cNvPr>
          <p:cNvSpPr txBox="1">
            <a:spLocks noChangeArrowheads="1"/>
          </p:cNvSpPr>
          <p:nvPr userDrawn="1"/>
        </p:nvSpPr>
        <p:spPr bwMode="auto">
          <a:xfrm>
            <a:off x="865188" y="2289175"/>
            <a:ext cx="2274887" cy="461963"/>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Current state Compliance and Risk in 2020</a:t>
            </a:r>
          </a:p>
        </p:txBody>
      </p:sp>
      <p:sp>
        <p:nvSpPr>
          <p:cNvPr id="15" name="TextBox 14">
            <a:extLst>
              <a:ext uri="{FF2B5EF4-FFF2-40B4-BE49-F238E27FC236}">
                <a16:creationId xmlns:a16="http://schemas.microsoft.com/office/drawing/2014/main" id="{0C87CD0F-08F4-441B-929F-1761D2B56B0E}"/>
              </a:ext>
            </a:extLst>
          </p:cNvPr>
          <p:cNvSpPr txBox="1">
            <a:spLocks noChangeArrowheads="1"/>
          </p:cNvSpPr>
          <p:nvPr userDrawn="1"/>
        </p:nvSpPr>
        <p:spPr bwMode="auto">
          <a:xfrm>
            <a:off x="8843963" y="2289175"/>
            <a:ext cx="2443162" cy="461963"/>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Future state of Compliance and Risk in 2022</a:t>
            </a:r>
          </a:p>
        </p:txBody>
      </p:sp>
      <p:sp>
        <p:nvSpPr>
          <p:cNvPr id="16" name="TextBox 15">
            <a:extLst>
              <a:ext uri="{FF2B5EF4-FFF2-40B4-BE49-F238E27FC236}">
                <a16:creationId xmlns:a16="http://schemas.microsoft.com/office/drawing/2014/main" id="{37250465-6EE2-4793-B162-7834F608A882}"/>
              </a:ext>
            </a:extLst>
          </p:cNvPr>
          <p:cNvSpPr txBox="1">
            <a:spLocks noChangeArrowheads="1"/>
          </p:cNvSpPr>
          <p:nvPr userDrawn="1"/>
        </p:nvSpPr>
        <p:spPr bwMode="auto">
          <a:xfrm>
            <a:off x="4113213" y="3378200"/>
            <a:ext cx="4238625"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Compliance and Risk Initiatives (four to seven)</a:t>
            </a:r>
          </a:p>
        </p:txBody>
      </p:sp>
      <p:cxnSp>
        <p:nvCxnSpPr>
          <p:cNvPr id="17" name="Straight Connector 16">
            <a:extLst>
              <a:ext uri="{FF2B5EF4-FFF2-40B4-BE49-F238E27FC236}">
                <a16:creationId xmlns:a16="http://schemas.microsoft.com/office/drawing/2014/main" id="{3969EEA1-4F0E-4C3D-842A-FBF401820FD2}"/>
              </a:ext>
            </a:extLst>
          </p:cNvPr>
          <p:cNvCxnSpPr>
            <a:cxnSpLocks/>
          </p:cNvCxnSpPr>
          <p:nvPr userDrawn="1"/>
        </p:nvCxnSpPr>
        <p:spPr bwMode="auto">
          <a:xfrm>
            <a:off x="498475" y="2247900"/>
            <a:ext cx="11187113" cy="0"/>
          </a:xfrm>
          <a:prstGeom prst="line">
            <a:avLst/>
          </a:prstGeom>
          <a:ln w="57150">
            <a:solidFill>
              <a:schemeClr val="bg1">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6DADD19F-DA2B-4C74-A66F-9D2EC958E4A0}"/>
              </a:ext>
            </a:extLst>
          </p:cNvPr>
          <p:cNvSpPr txBox="1">
            <a:spLocks noChangeArrowheads="1"/>
          </p:cNvSpPr>
          <p:nvPr userDrawn="1"/>
        </p:nvSpPr>
        <p:spPr bwMode="auto">
          <a:xfrm>
            <a:off x="865188" y="1273175"/>
            <a:ext cx="7424737"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Statement of Compliance and Risk Strategy</a:t>
            </a:r>
          </a:p>
        </p:txBody>
      </p:sp>
      <p:sp>
        <p:nvSpPr>
          <p:cNvPr id="19" name="TextBox 18">
            <a:extLst>
              <a:ext uri="{FF2B5EF4-FFF2-40B4-BE49-F238E27FC236}">
                <a16:creationId xmlns:a16="http://schemas.microsoft.com/office/drawing/2014/main" id="{DAB437F6-AF77-4135-ABF7-84971635A02C}"/>
              </a:ext>
            </a:extLst>
          </p:cNvPr>
          <p:cNvSpPr txBox="1">
            <a:spLocks noChangeArrowheads="1"/>
          </p:cNvSpPr>
          <p:nvPr userDrawn="1"/>
        </p:nvSpPr>
        <p:spPr bwMode="auto">
          <a:xfrm>
            <a:off x="4113213" y="5002213"/>
            <a:ext cx="4411662" cy="276225"/>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Critical Underlying Beliefs and Assumptions</a:t>
            </a:r>
          </a:p>
        </p:txBody>
      </p:sp>
      <p:sp>
        <p:nvSpPr>
          <p:cNvPr id="20" name="Oval 19">
            <a:extLst>
              <a:ext uri="{FF2B5EF4-FFF2-40B4-BE49-F238E27FC236}">
                <a16:creationId xmlns:a16="http://schemas.microsoft.com/office/drawing/2014/main" id="{E934D48C-6E1C-4245-8FAE-0304BF078D3E}"/>
              </a:ext>
            </a:extLst>
          </p:cNvPr>
          <p:cNvSpPr>
            <a:spLocks noChangeArrowheads="1"/>
          </p:cNvSpPr>
          <p:nvPr userDrawn="1"/>
        </p:nvSpPr>
        <p:spPr bwMode="auto">
          <a:xfrm>
            <a:off x="455613" y="2351088"/>
            <a:ext cx="209550" cy="195262"/>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2</a:t>
            </a:r>
          </a:p>
        </p:txBody>
      </p:sp>
      <p:sp>
        <p:nvSpPr>
          <p:cNvPr id="21" name="Oval 20">
            <a:extLst>
              <a:ext uri="{FF2B5EF4-FFF2-40B4-BE49-F238E27FC236}">
                <a16:creationId xmlns:a16="http://schemas.microsoft.com/office/drawing/2014/main" id="{150AF461-9671-4014-B2F7-DB26410AC5BB}"/>
              </a:ext>
            </a:extLst>
          </p:cNvPr>
          <p:cNvSpPr>
            <a:spLocks noChangeArrowheads="1"/>
          </p:cNvSpPr>
          <p:nvPr userDrawn="1"/>
        </p:nvSpPr>
        <p:spPr bwMode="auto">
          <a:xfrm>
            <a:off x="8658225" y="2351088"/>
            <a:ext cx="209550" cy="195262"/>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2</a:t>
            </a:r>
          </a:p>
        </p:txBody>
      </p:sp>
      <p:sp>
        <p:nvSpPr>
          <p:cNvPr id="22" name="Oval 21">
            <a:extLst>
              <a:ext uri="{FF2B5EF4-FFF2-40B4-BE49-F238E27FC236}">
                <a16:creationId xmlns:a16="http://schemas.microsoft.com/office/drawing/2014/main" id="{5ACD0248-1C8A-4461-BF7F-4C36F9FAC0E2}"/>
              </a:ext>
            </a:extLst>
          </p:cNvPr>
          <p:cNvSpPr>
            <a:spLocks noChangeArrowheads="1"/>
          </p:cNvSpPr>
          <p:nvPr userDrawn="1"/>
        </p:nvSpPr>
        <p:spPr bwMode="auto">
          <a:xfrm>
            <a:off x="3903663" y="2344738"/>
            <a:ext cx="209550" cy="196850"/>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3</a:t>
            </a:r>
          </a:p>
        </p:txBody>
      </p:sp>
      <p:sp>
        <p:nvSpPr>
          <p:cNvPr id="23" name="Oval 22">
            <a:extLst>
              <a:ext uri="{FF2B5EF4-FFF2-40B4-BE49-F238E27FC236}">
                <a16:creationId xmlns:a16="http://schemas.microsoft.com/office/drawing/2014/main" id="{7D3A6E8E-7B2C-4A6D-A513-6922AE838A3E}"/>
              </a:ext>
            </a:extLst>
          </p:cNvPr>
          <p:cNvSpPr>
            <a:spLocks noChangeArrowheads="1"/>
          </p:cNvSpPr>
          <p:nvPr userDrawn="1"/>
        </p:nvSpPr>
        <p:spPr bwMode="auto">
          <a:xfrm>
            <a:off x="3903663" y="3449638"/>
            <a:ext cx="209550" cy="195262"/>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4</a:t>
            </a:r>
          </a:p>
        </p:txBody>
      </p:sp>
      <p:sp>
        <p:nvSpPr>
          <p:cNvPr id="25" name="TextBox 24">
            <a:extLst>
              <a:ext uri="{FF2B5EF4-FFF2-40B4-BE49-F238E27FC236}">
                <a16:creationId xmlns:a16="http://schemas.microsoft.com/office/drawing/2014/main" id="{19209085-EE6A-4DDD-B8D1-072258AB28A2}"/>
              </a:ext>
            </a:extLst>
          </p:cNvPr>
          <p:cNvSpPr txBox="1">
            <a:spLocks noChangeArrowheads="1"/>
          </p:cNvSpPr>
          <p:nvPr userDrawn="1"/>
        </p:nvSpPr>
        <p:spPr bwMode="auto">
          <a:xfrm>
            <a:off x="4119563" y="2357438"/>
            <a:ext cx="3033712" cy="277812"/>
          </a:xfrm>
          <a:prstGeom prst="rect">
            <a:avLst/>
          </a:prstGeom>
          <a:noFill/>
          <a:ln>
            <a:noFill/>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1200" b="1" dirty="0">
                <a:solidFill>
                  <a:srgbClr val="16165D"/>
                </a:solidFill>
              </a:rPr>
              <a:t>Top Urgency Drivers (one or two)</a:t>
            </a:r>
          </a:p>
        </p:txBody>
      </p:sp>
      <p:sp>
        <p:nvSpPr>
          <p:cNvPr id="26" name="Oval 25">
            <a:extLst>
              <a:ext uri="{FF2B5EF4-FFF2-40B4-BE49-F238E27FC236}">
                <a16:creationId xmlns:a16="http://schemas.microsoft.com/office/drawing/2014/main" id="{AD2D07C7-6D77-4BA9-BD09-DAD86EF79F87}"/>
              </a:ext>
            </a:extLst>
          </p:cNvPr>
          <p:cNvSpPr>
            <a:spLocks noChangeArrowheads="1"/>
          </p:cNvSpPr>
          <p:nvPr userDrawn="1"/>
        </p:nvSpPr>
        <p:spPr bwMode="auto">
          <a:xfrm>
            <a:off x="3902075" y="5073650"/>
            <a:ext cx="209550" cy="195263"/>
          </a:xfrm>
          <a:prstGeom prst="ellipse">
            <a:avLst/>
          </a:prstGeom>
          <a:solidFill>
            <a:srgbClr val="151C77">
              <a:alpha val="50196"/>
            </a:srgbClr>
          </a:solidFill>
          <a:ln>
            <a:noFill/>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defRPr/>
            </a:pPr>
            <a:r>
              <a:rPr lang="en-US" altLang="en-US" sz="1100" b="1" dirty="0">
                <a:solidFill>
                  <a:schemeClr val="bg1"/>
                </a:solidFill>
              </a:rPr>
              <a:t>5</a:t>
            </a:r>
          </a:p>
        </p:txBody>
      </p:sp>
      <p:sp>
        <p:nvSpPr>
          <p:cNvPr id="2" name="Title 1"/>
          <p:cNvSpPr>
            <a:spLocks noGrp="1"/>
          </p:cNvSpPr>
          <p:nvPr>
            <p:ph type="title"/>
          </p:nvPr>
        </p:nvSpPr>
        <p:spPr/>
        <p:txBody>
          <a:bodyPr/>
          <a:lstStyle/>
          <a:p>
            <a:r>
              <a:rPr lang="en-US"/>
              <a:t>Click to edit Master title style</a:t>
            </a:r>
          </a:p>
        </p:txBody>
      </p:sp>
      <p:sp>
        <p:nvSpPr>
          <p:cNvPr id="9" name="Text Placeholder 22"/>
          <p:cNvSpPr>
            <a:spLocks noGrp="1"/>
          </p:cNvSpPr>
          <p:nvPr>
            <p:ph type="body" sz="quarter" idx="10"/>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a:t>Click to edit Master text styles</a:t>
            </a:r>
          </a:p>
        </p:txBody>
      </p:sp>
      <p:sp>
        <p:nvSpPr>
          <p:cNvPr id="34" name="Text Placeholder 3"/>
          <p:cNvSpPr>
            <a:spLocks noGrp="1"/>
          </p:cNvSpPr>
          <p:nvPr>
            <p:ph type="body" sz="half" idx="2"/>
          </p:nvPr>
        </p:nvSpPr>
        <p:spPr>
          <a:xfrm>
            <a:off x="865047" y="2686874"/>
            <a:ext cx="2838792" cy="3944311"/>
          </a:xfrm>
        </p:spPr>
        <p:txBody>
          <a:bodyPr/>
          <a:lstStyle>
            <a:lvl1pPr marL="112713" indent="-112713">
              <a:buFont typeface="Arial" panose="020B0604020202020204" pitchFamily="34" charset="0"/>
              <a:buChar char="•"/>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5" name="Text Placeholder 3"/>
          <p:cNvSpPr>
            <a:spLocks noGrp="1"/>
          </p:cNvSpPr>
          <p:nvPr>
            <p:ph type="body" sz="half" idx="12"/>
          </p:nvPr>
        </p:nvSpPr>
        <p:spPr>
          <a:xfrm>
            <a:off x="8814155" y="2686874"/>
            <a:ext cx="2871339" cy="3944310"/>
          </a:xfrm>
        </p:spPr>
        <p:txBody>
          <a:bodyPr/>
          <a:lstStyle>
            <a:lvl1pPr marL="112713" indent="-112713">
              <a:buFont typeface="Arial" panose="020B0604020202020204" pitchFamily="34" charset="0"/>
              <a:buChar char="•"/>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6" name="Text Placeholder 3"/>
          <p:cNvSpPr>
            <a:spLocks noGrp="1"/>
          </p:cNvSpPr>
          <p:nvPr>
            <p:ph type="body" sz="half" idx="13"/>
          </p:nvPr>
        </p:nvSpPr>
        <p:spPr>
          <a:xfrm>
            <a:off x="4199281" y="3642726"/>
            <a:ext cx="4239040" cy="1347050"/>
          </a:xfrm>
        </p:spPr>
        <p:txBody>
          <a:bodyPr/>
          <a:lstStyle>
            <a:lvl1pPr marL="112713" indent="-112713">
              <a:buFont typeface="Arial" panose="020B0604020202020204" pitchFamily="34" charset="0"/>
              <a:buChar char="•"/>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7" name="Text Placeholder 3"/>
          <p:cNvSpPr>
            <a:spLocks noGrp="1"/>
          </p:cNvSpPr>
          <p:nvPr>
            <p:ph type="body" sz="half" idx="14"/>
          </p:nvPr>
        </p:nvSpPr>
        <p:spPr>
          <a:xfrm>
            <a:off x="4199282" y="5286898"/>
            <a:ext cx="4239039" cy="1320547"/>
          </a:xfrm>
        </p:spPr>
        <p:txBody>
          <a:bodyPr/>
          <a:lstStyle>
            <a:lvl1pPr marL="112713" indent="-112713">
              <a:buFont typeface="Arial" panose="020B0604020202020204" pitchFamily="34" charset="0"/>
              <a:buChar char="•"/>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8" name="Text Placeholder 3"/>
          <p:cNvSpPr>
            <a:spLocks noGrp="1"/>
          </p:cNvSpPr>
          <p:nvPr>
            <p:ph type="body" sz="half" idx="15"/>
          </p:nvPr>
        </p:nvSpPr>
        <p:spPr>
          <a:xfrm>
            <a:off x="865046" y="1533596"/>
            <a:ext cx="10820448" cy="600004"/>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4" name="Text Placeholder 3"/>
          <p:cNvSpPr>
            <a:spLocks noGrp="1"/>
          </p:cNvSpPr>
          <p:nvPr>
            <p:ph type="body" sz="half" idx="17"/>
          </p:nvPr>
        </p:nvSpPr>
        <p:spPr>
          <a:xfrm>
            <a:off x="4199281" y="2636043"/>
            <a:ext cx="4325247" cy="738529"/>
          </a:xfrm>
        </p:spPr>
        <p:txBody>
          <a:bodyPr/>
          <a:lstStyle>
            <a:lvl1pPr marL="112713" indent="-112713">
              <a:buFont typeface="Arial" panose="020B0604020202020204" pitchFamily="34" charset="0"/>
              <a:buChar char="•"/>
              <a:defRPr sz="1200" b="1">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7" name="Slide Number Placeholder 4">
            <a:extLst>
              <a:ext uri="{FF2B5EF4-FFF2-40B4-BE49-F238E27FC236}">
                <a16:creationId xmlns:a16="http://schemas.microsoft.com/office/drawing/2014/main" id="{B516D374-8817-4F49-A972-BF0262E6AE8E}"/>
              </a:ext>
            </a:extLst>
          </p:cNvPr>
          <p:cNvSpPr>
            <a:spLocks noGrp="1"/>
          </p:cNvSpPr>
          <p:nvPr>
            <p:ph type="sldNum" sz="quarter" idx="18"/>
          </p:nvPr>
        </p:nvSpPr>
        <p:spPr/>
        <p:txBody>
          <a:bodyPr/>
          <a:lstStyle>
            <a:lvl1pPr>
              <a:defRPr/>
            </a:lvl1pPr>
          </a:lstStyle>
          <a:p>
            <a:pPr>
              <a:defRPr/>
            </a:pPr>
            <a:fld id="{1A663E29-799C-4562-9992-E3566B12107D}"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4082842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03781"/>
            <a:ext cx="10363200" cy="1362075"/>
          </a:xfrm>
        </p:spPr>
        <p:txBody>
          <a:bodyPr anchor="t"/>
          <a:lstStyle>
            <a:lvl1pPr algn="ctr">
              <a:defRPr sz="3600" b="1" cap="all"/>
            </a:lvl1pPr>
          </a:lstStyle>
          <a:p>
            <a:r>
              <a:rPr lang="en-US"/>
              <a:t>Click to edit Master title style</a:t>
            </a:r>
          </a:p>
        </p:txBody>
      </p:sp>
      <p:sp>
        <p:nvSpPr>
          <p:cNvPr id="3" name="Text Placeholder 2"/>
          <p:cNvSpPr>
            <a:spLocks noGrp="1"/>
          </p:cNvSpPr>
          <p:nvPr>
            <p:ph type="body" idx="1"/>
          </p:nvPr>
        </p:nvSpPr>
        <p:spPr>
          <a:xfrm>
            <a:off x="963084" y="4284573"/>
            <a:ext cx="10363200" cy="1500187"/>
          </a:xfrm>
        </p:spPr>
        <p:txBody>
          <a:bodyPr anchor="ct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Text Placeholder 22"/>
          <p:cNvSpPr>
            <a:spLocks noGrp="1"/>
          </p:cNvSpPr>
          <p:nvPr>
            <p:ph type="body" sz="quarter" idx="10"/>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a:t>Edit Master text styles</a:t>
            </a:r>
          </a:p>
        </p:txBody>
      </p:sp>
      <p:sp>
        <p:nvSpPr>
          <p:cNvPr id="5" name="Slide Number Placeholder 4">
            <a:extLst>
              <a:ext uri="{FF2B5EF4-FFF2-40B4-BE49-F238E27FC236}">
                <a16:creationId xmlns:a16="http://schemas.microsoft.com/office/drawing/2014/main" id="{0710BA62-9B5F-46B3-90B2-714788299452}"/>
              </a:ext>
            </a:extLst>
          </p:cNvPr>
          <p:cNvSpPr>
            <a:spLocks noGrp="1"/>
          </p:cNvSpPr>
          <p:nvPr>
            <p:ph type="sldNum" sz="quarter" idx="11"/>
          </p:nvPr>
        </p:nvSpPr>
        <p:spPr/>
        <p:txBody>
          <a:bodyPr/>
          <a:lstStyle>
            <a:lvl1pPr>
              <a:defRPr/>
            </a:lvl1pPr>
          </a:lstStyle>
          <a:p>
            <a:pPr>
              <a:defRPr/>
            </a:pPr>
            <a:fld id="{B0DAE4F2-048D-49D6-84B4-F879A3B53B6F}"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863072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5151" y="1481328"/>
            <a:ext cx="5440680" cy="4846320"/>
          </a:xfrm>
        </p:spPr>
        <p:txBody>
          <a:bodyPr/>
          <a:lstStyle>
            <a:lvl1pPr>
              <a:spcBef>
                <a:spcPts val="50"/>
              </a:spcBef>
              <a:spcAft>
                <a:spcPts val="50"/>
              </a:spcAft>
              <a:defRPr sz="2400"/>
            </a:lvl1pPr>
            <a:lvl2pPr>
              <a:spcBef>
                <a:spcPts val="50"/>
              </a:spcBef>
              <a:spcAft>
                <a:spcPts val="50"/>
              </a:spcAft>
              <a:defRPr sz="2000"/>
            </a:lvl2pPr>
            <a:lvl3pPr>
              <a:spcBef>
                <a:spcPts val="50"/>
              </a:spcBef>
              <a:spcAft>
                <a:spcPts val="50"/>
              </a:spcAft>
              <a:defRPr sz="2000"/>
            </a:lvl3pPr>
            <a:lvl4pPr>
              <a:spcBef>
                <a:spcPts val="50"/>
              </a:spcBef>
              <a:spcAft>
                <a:spcPts val="50"/>
              </a:spcAft>
              <a:defRPr sz="2000"/>
            </a:lvl4pPr>
            <a:lvl5pPr>
              <a:spcBef>
                <a:spcPts val="50"/>
              </a:spcBef>
              <a:spcAft>
                <a:spcPts val="50"/>
              </a:spcAft>
              <a:defRPr sz="2000" b="1"/>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4622" y="1478606"/>
            <a:ext cx="5440680" cy="4846320"/>
          </a:xfrm>
        </p:spPr>
        <p:txBody>
          <a:bodyPr/>
          <a:lstStyle>
            <a:lvl1pPr>
              <a:spcBef>
                <a:spcPts val="50"/>
              </a:spcBef>
              <a:spcAft>
                <a:spcPts val="50"/>
              </a:spcAft>
              <a:defRPr sz="2400"/>
            </a:lvl1pPr>
            <a:lvl2pPr>
              <a:spcBef>
                <a:spcPts val="50"/>
              </a:spcBef>
              <a:spcAft>
                <a:spcPts val="50"/>
              </a:spcAft>
              <a:defRPr sz="2000"/>
            </a:lvl2pPr>
            <a:lvl3pPr>
              <a:spcBef>
                <a:spcPts val="50"/>
              </a:spcBef>
              <a:spcAft>
                <a:spcPts val="50"/>
              </a:spcAft>
              <a:defRPr sz="2000"/>
            </a:lvl3pPr>
            <a:lvl4pPr>
              <a:spcBef>
                <a:spcPts val="50"/>
              </a:spcBef>
              <a:spcAft>
                <a:spcPts val="50"/>
              </a:spcAft>
              <a:defRPr sz="2000"/>
            </a:lvl4pPr>
            <a:lvl5pPr>
              <a:spcBef>
                <a:spcPts val="50"/>
              </a:spcBef>
              <a:spcAft>
                <a:spcPts val="50"/>
              </a:spcAft>
              <a:defRPr sz="2000" b="1"/>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2"/>
          <p:cNvSpPr>
            <a:spLocks noGrp="1"/>
          </p:cNvSpPr>
          <p:nvPr>
            <p:ph type="body" sz="quarter" idx="10"/>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a:t>Edit Master text styles</a:t>
            </a:r>
          </a:p>
        </p:txBody>
      </p:sp>
      <p:sp>
        <p:nvSpPr>
          <p:cNvPr id="6" name="Slide Number Placeholder 5">
            <a:extLst>
              <a:ext uri="{FF2B5EF4-FFF2-40B4-BE49-F238E27FC236}">
                <a16:creationId xmlns:a16="http://schemas.microsoft.com/office/drawing/2014/main" id="{0034AAFA-DF15-4C34-A607-10A66B494189}"/>
              </a:ext>
            </a:extLst>
          </p:cNvPr>
          <p:cNvSpPr>
            <a:spLocks noGrp="1"/>
          </p:cNvSpPr>
          <p:nvPr>
            <p:ph type="sldNum" sz="quarter" idx="11"/>
          </p:nvPr>
        </p:nvSpPr>
        <p:spPr/>
        <p:txBody>
          <a:bodyPr/>
          <a:lstStyle>
            <a:lvl1pPr>
              <a:defRPr/>
            </a:lvl1pPr>
          </a:lstStyle>
          <a:p>
            <a:pPr>
              <a:defRPr/>
            </a:pPr>
            <a:fld id="{E5507001-1C7B-4998-95EF-C66AD5E3D15A}"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2116150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ff Meeting TriChart">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FAF6963A-999D-4646-9FF3-8ED769D7E1B3}"/>
              </a:ext>
            </a:extLst>
          </p:cNvPr>
          <p:cNvSpPr txBox="1">
            <a:spLocks/>
          </p:cNvSpPr>
          <p:nvPr userDrawn="1"/>
        </p:nvSpPr>
        <p:spPr bwMode="auto">
          <a:xfrm>
            <a:off x="7988300" y="6372225"/>
            <a:ext cx="1143000" cy="304800"/>
          </a:xfrm>
          <a:prstGeom prst="rect">
            <a:avLst/>
          </a:prstGeom>
          <a:noFill/>
          <a:ln w="9525">
            <a:noFill/>
            <a:miter lim="800000"/>
            <a:headEnd/>
            <a:tailEnd/>
          </a:ln>
          <a:effectLst/>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defRPr/>
            </a:pPr>
            <a:fld id="{0BE2F2A9-719C-45AD-A220-7EAFCFB47254}" type="slidenum">
              <a:rPr lang="en-US" altLang="en-US" sz="1000" smtClean="0">
                <a:solidFill>
                  <a:srgbClr val="7F7F7F"/>
                </a:solidFill>
              </a:rPr>
              <a:pPr algn="r">
                <a:defRPr/>
              </a:pPr>
              <a:t>‹#›</a:t>
            </a:fld>
            <a:endParaRPr lang="en-US" altLang="en-US" sz="1000" dirty="0">
              <a:solidFill>
                <a:schemeClr val="bg2"/>
              </a:solidFill>
            </a:endParaRPr>
          </a:p>
        </p:txBody>
      </p:sp>
      <p:sp>
        <p:nvSpPr>
          <p:cNvPr id="6" name="Line 15">
            <a:extLst>
              <a:ext uri="{FF2B5EF4-FFF2-40B4-BE49-F238E27FC236}">
                <a16:creationId xmlns:a16="http://schemas.microsoft.com/office/drawing/2014/main" id="{B0517EC2-880C-41C2-9F12-6EEB5267DCE5}"/>
              </a:ext>
            </a:extLst>
          </p:cNvPr>
          <p:cNvSpPr>
            <a:spLocks noChangeShapeType="1"/>
          </p:cNvSpPr>
          <p:nvPr userDrawn="1"/>
        </p:nvSpPr>
        <p:spPr bwMode="auto">
          <a:xfrm>
            <a:off x="0" y="4922838"/>
            <a:ext cx="12174538" cy="20637"/>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cxnSp>
        <p:nvCxnSpPr>
          <p:cNvPr id="7" name="Straight Connector 17">
            <a:extLst>
              <a:ext uri="{FF2B5EF4-FFF2-40B4-BE49-F238E27FC236}">
                <a16:creationId xmlns:a16="http://schemas.microsoft.com/office/drawing/2014/main" id="{2116D92A-1503-4038-B0CB-9A9416132475}"/>
              </a:ext>
            </a:extLst>
          </p:cNvPr>
          <p:cNvCxnSpPr>
            <a:cxnSpLocks noChangeShapeType="1"/>
          </p:cNvCxnSpPr>
          <p:nvPr userDrawn="1"/>
        </p:nvCxnSpPr>
        <p:spPr bwMode="auto">
          <a:xfrm>
            <a:off x="6096000" y="4922838"/>
            <a:ext cx="6350" cy="1736725"/>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cxnSp>
      <p:sp>
        <p:nvSpPr>
          <p:cNvPr id="8" name="Content Placeholder 8">
            <a:extLst>
              <a:ext uri="{FF2B5EF4-FFF2-40B4-BE49-F238E27FC236}">
                <a16:creationId xmlns:a16="http://schemas.microsoft.com/office/drawing/2014/main" id="{4145FAF2-EEBF-409B-9365-1E09F302BBA2}"/>
              </a:ext>
            </a:extLst>
          </p:cNvPr>
          <p:cNvSpPr txBox="1">
            <a:spLocks/>
          </p:cNvSpPr>
          <p:nvPr userDrawn="1"/>
        </p:nvSpPr>
        <p:spPr bwMode="auto">
          <a:xfrm>
            <a:off x="136525" y="4922838"/>
            <a:ext cx="5943600" cy="285750"/>
          </a:xfrm>
          <a:prstGeom prst="rect">
            <a:avLst/>
          </a:prstGeom>
          <a:noFill/>
          <a:ln>
            <a:noFill/>
          </a:ln>
        </p:spPr>
        <p:txBody>
          <a:bodyPr/>
          <a:lstStyle>
            <a:lvl1pPr algn="ctr">
              <a:defRPr sz="1400">
                <a:solidFill>
                  <a:schemeClr val="tx1"/>
                </a:solidFill>
                <a:latin typeface="Arial" panose="020B0604020202020204" pitchFamily="34" charset="0"/>
              </a:defRPr>
            </a:lvl1pPr>
            <a:lvl2pPr marL="688975" indent="-282575" algn="ctr">
              <a:defRPr sz="1400">
                <a:solidFill>
                  <a:schemeClr val="tx1"/>
                </a:solidFill>
                <a:latin typeface="Arial" panose="020B0604020202020204" pitchFamily="34" charset="0"/>
              </a:defRPr>
            </a:lvl2pPr>
            <a:lvl3pPr marL="1027113" indent="-223838"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a:spcBef>
                <a:spcPts val="50"/>
              </a:spcBef>
              <a:spcAft>
                <a:spcPts val="50"/>
              </a:spcAft>
              <a:buClr>
                <a:srgbClr val="151C77"/>
              </a:buClr>
              <a:buSzPct val="80000"/>
              <a:buFont typeface="Wingdings" panose="05000000000000000000" pitchFamily="2" charset="2"/>
              <a:buNone/>
              <a:defRPr/>
            </a:pPr>
            <a:r>
              <a:rPr lang="en-US" altLang="en-US" sz="2000" b="1" u="sng" dirty="0"/>
              <a:t>Upcoming Events:</a:t>
            </a:r>
          </a:p>
        </p:txBody>
      </p:sp>
      <p:sp>
        <p:nvSpPr>
          <p:cNvPr id="9" name="Content Placeholder 9">
            <a:extLst>
              <a:ext uri="{FF2B5EF4-FFF2-40B4-BE49-F238E27FC236}">
                <a16:creationId xmlns:a16="http://schemas.microsoft.com/office/drawing/2014/main" id="{D38553F9-3650-4315-941A-824ECAC16754}"/>
              </a:ext>
            </a:extLst>
          </p:cNvPr>
          <p:cNvSpPr txBox="1">
            <a:spLocks/>
          </p:cNvSpPr>
          <p:nvPr userDrawn="1"/>
        </p:nvSpPr>
        <p:spPr bwMode="auto">
          <a:xfrm>
            <a:off x="6118225" y="4922838"/>
            <a:ext cx="5943600" cy="285750"/>
          </a:xfrm>
          <a:prstGeom prst="rect">
            <a:avLst/>
          </a:prstGeom>
          <a:noFill/>
          <a:ln>
            <a:noFill/>
          </a:ln>
        </p:spPr>
        <p:txBody>
          <a:bodyPr/>
          <a:lstStyle>
            <a:lvl1pPr algn="ctr">
              <a:defRPr sz="1400">
                <a:solidFill>
                  <a:schemeClr val="tx1"/>
                </a:solidFill>
                <a:latin typeface="Arial" panose="020B0604020202020204" pitchFamily="34" charset="0"/>
              </a:defRPr>
            </a:lvl1pPr>
            <a:lvl2pPr marL="688975" indent="-282575" algn="ctr">
              <a:defRPr sz="1400">
                <a:solidFill>
                  <a:schemeClr val="tx1"/>
                </a:solidFill>
                <a:latin typeface="Arial" panose="020B0604020202020204" pitchFamily="34" charset="0"/>
              </a:defRPr>
            </a:lvl2pPr>
            <a:lvl3pPr marL="1027113" indent="-223838"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a:spcBef>
                <a:spcPts val="50"/>
              </a:spcBef>
              <a:spcAft>
                <a:spcPts val="50"/>
              </a:spcAft>
              <a:buClr>
                <a:srgbClr val="151C77"/>
              </a:buClr>
              <a:buSzPct val="80000"/>
              <a:buFont typeface="Wingdings" panose="05000000000000000000" pitchFamily="2" charset="2"/>
              <a:buNone/>
              <a:defRPr/>
            </a:pPr>
            <a:r>
              <a:rPr lang="en-US" altLang="en-US" sz="2000" b="1" u="sng" dirty="0"/>
              <a:t>Availability:</a:t>
            </a:r>
          </a:p>
        </p:txBody>
      </p:sp>
      <p:sp>
        <p:nvSpPr>
          <p:cNvPr id="10" name="Content Placeholder 4">
            <a:extLst>
              <a:ext uri="{FF2B5EF4-FFF2-40B4-BE49-F238E27FC236}">
                <a16:creationId xmlns:a16="http://schemas.microsoft.com/office/drawing/2014/main" id="{318D71AC-0ED5-498E-BC97-D83C80743533}"/>
              </a:ext>
            </a:extLst>
          </p:cNvPr>
          <p:cNvSpPr txBox="1">
            <a:spLocks/>
          </p:cNvSpPr>
          <p:nvPr userDrawn="1"/>
        </p:nvSpPr>
        <p:spPr bwMode="auto">
          <a:xfrm>
            <a:off x="136525" y="5208588"/>
            <a:ext cx="5943600" cy="1468437"/>
          </a:xfrm>
          <a:prstGeom prst="rect">
            <a:avLst/>
          </a:prstGeom>
          <a:noFill/>
          <a:ln>
            <a:noFill/>
          </a:ln>
        </p:spPr>
        <p:txBody>
          <a:bodyPr/>
          <a:lstStyle>
            <a:lvl1pPr algn="ctr">
              <a:defRPr sz="1400">
                <a:solidFill>
                  <a:schemeClr val="tx1"/>
                </a:solidFill>
                <a:latin typeface="Arial" panose="020B0604020202020204" pitchFamily="34" charset="0"/>
              </a:defRPr>
            </a:lvl1pPr>
            <a:lvl2pPr marL="688975" indent="-282575" algn="ctr">
              <a:defRPr sz="1400">
                <a:solidFill>
                  <a:schemeClr val="tx1"/>
                </a:solidFill>
                <a:latin typeface="Arial" panose="020B0604020202020204" pitchFamily="34" charset="0"/>
              </a:defRPr>
            </a:lvl2pPr>
            <a:lvl3pPr marL="1027113" indent="-223838"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a:spcBef>
                <a:spcPts val="50"/>
              </a:spcBef>
              <a:spcAft>
                <a:spcPts val="50"/>
              </a:spcAft>
              <a:buClr>
                <a:srgbClr val="151C77"/>
              </a:buClr>
              <a:buSzPct val="80000"/>
              <a:buFont typeface="Wingdings" panose="05000000000000000000" pitchFamily="2" charset="2"/>
              <a:buNone/>
              <a:defRPr/>
            </a:pPr>
            <a:r>
              <a:rPr lang="en-US" altLang="en-US" sz="2000" dirty="0"/>
              <a:t>DD </a:t>
            </a:r>
            <a:r>
              <a:rPr lang="en-US" altLang="en-US" sz="2000" dirty="0" err="1"/>
              <a:t>Mmm</a:t>
            </a:r>
            <a:r>
              <a:rPr lang="en-US" altLang="en-US" sz="2000" dirty="0"/>
              <a:t> YY:  Event</a:t>
            </a:r>
          </a:p>
        </p:txBody>
      </p:sp>
      <p:sp>
        <p:nvSpPr>
          <p:cNvPr id="11" name="Content Placeholder 4">
            <a:extLst>
              <a:ext uri="{FF2B5EF4-FFF2-40B4-BE49-F238E27FC236}">
                <a16:creationId xmlns:a16="http://schemas.microsoft.com/office/drawing/2014/main" id="{F401F7B8-3B6F-4D4D-B67A-8A680A30BFBF}"/>
              </a:ext>
            </a:extLst>
          </p:cNvPr>
          <p:cNvSpPr txBox="1">
            <a:spLocks/>
          </p:cNvSpPr>
          <p:nvPr userDrawn="1"/>
        </p:nvSpPr>
        <p:spPr bwMode="auto">
          <a:xfrm>
            <a:off x="6118225" y="5208588"/>
            <a:ext cx="5943600" cy="1468437"/>
          </a:xfrm>
          <a:prstGeom prst="rect">
            <a:avLst/>
          </a:prstGeom>
          <a:noFill/>
          <a:ln>
            <a:noFill/>
          </a:ln>
        </p:spPr>
        <p:txBody>
          <a:bodyPr/>
          <a:lstStyle>
            <a:lvl1pPr algn="ctr">
              <a:defRPr sz="1400">
                <a:solidFill>
                  <a:schemeClr val="tx1"/>
                </a:solidFill>
                <a:latin typeface="Arial" panose="020B0604020202020204" pitchFamily="34" charset="0"/>
              </a:defRPr>
            </a:lvl1pPr>
            <a:lvl2pPr marL="688975" indent="-282575" algn="ctr">
              <a:defRPr sz="1400">
                <a:solidFill>
                  <a:schemeClr val="tx1"/>
                </a:solidFill>
                <a:latin typeface="Arial" panose="020B0604020202020204" pitchFamily="34" charset="0"/>
              </a:defRPr>
            </a:lvl2pPr>
            <a:lvl3pPr marL="1027113" indent="-223838"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a:spcBef>
                <a:spcPts val="50"/>
              </a:spcBef>
              <a:spcAft>
                <a:spcPts val="50"/>
              </a:spcAft>
              <a:buClr>
                <a:srgbClr val="151C77"/>
              </a:buClr>
              <a:buSzPct val="80000"/>
              <a:buFont typeface="Wingdings" panose="05000000000000000000" pitchFamily="2" charset="2"/>
              <a:buNone/>
              <a:defRPr/>
            </a:pPr>
            <a:r>
              <a:rPr lang="en-US" altLang="en-US" sz="2000"/>
              <a:t>Director:	TDY – DD-DD Mmm – Location</a:t>
            </a:r>
          </a:p>
          <a:p>
            <a:pPr algn="l">
              <a:spcBef>
                <a:spcPts val="50"/>
              </a:spcBef>
              <a:spcAft>
                <a:spcPts val="50"/>
              </a:spcAft>
              <a:buClr>
                <a:srgbClr val="151C77"/>
              </a:buClr>
              <a:buSzPct val="80000"/>
              <a:buFont typeface="Wingdings" panose="05000000000000000000" pitchFamily="2" charset="2"/>
              <a:buNone/>
              <a:defRPr/>
            </a:pPr>
            <a:r>
              <a:rPr lang="en-US" altLang="en-US" sz="2000"/>
              <a:t>Deputy:	LV – DD-DD Mmm </a:t>
            </a:r>
          </a:p>
        </p:txBody>
      </p:sp>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276225" y="1219200"/>
            <a:ext cx="11580153" cy="3724277"/>
          </a:xfrm>
        </p:spPr>
        <p:txBody>
          <a:bodyPr/>
          <a:lstStyle/>
          <a:p>
            <a:endParaRPr lang="en-US"/>
          </a:p>
        </p:txBody>
      </p:sp>
      <p:sp>
        <p:nvSpPr>
          <p:cNvPr id="12" name="Slide Number Placeholder 2">
            <a:extLst>
              <a:ext uri="{FF2B5EF4-FFF2-40B4-BE49-F238E27FC236}">
                <a16:creationId xmlns:a16="http://schemas.microsoft.com/office/drawing/2014/main" id="{70C4DDB4-58D7-41EF-9166-8CF276697395}"/>
              </a:ext>
            </a:extLst>
          </p:cNvPr>
          <p:cNvSpPr>
            <a:spLocks noGrp="1"/>
          </p:cNvSpPr>
          <p:nvPr>
            <p:ph type="sldNum" sz="quarter" idx="10"/>
          </p:nvPr>
        </p:nvSpPr>
        <p:spPr/>
        <p:txBody>
          <a:bodyPr/>
          <a:lstStyle>
            <a:lvl1pPr>
              <a:defRPr/>
            </a:lvl1pPr>
          </a:lstStyle>
          <a:p>
            <a:pPr>
              <a:defRPr/>
            </a:pPr>
            <a:fld id="{9A89E159-3ACB-408B-9DA3-C7E0BB6CBFA1}" type="slidenum">
              <a:rPr lang="en-US" altLang="en-US"/>
              <a:pPr>
                <a:defRPr/>
              </a:pPr>
              <a:t>‹#›</a:t>
            </a:fld>
            <a:endParaRPr lang="en-US" altLang="en-US"/>
          </a:p>
        </p:txBody>
      </p:sp>
    </p:spTree>
    <p:extLst>
      <p:ext uri="{BB962C8B-B14F-4D97-AF65-F5344CB8AC3E}">
        <p14:creationId xmlns:p14="http://schemas.microsoft.com/office/powerpoint/2010/main" val="2558858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4" name="Straight Connector 15">
            <a:extLst>
              <a:ext uri="{FF2B5EF4-FFF2-40B4-BE49-F238E27FC236}">
                <a16:creationId xmlns:a16="http://schemas.microsoft.com/office/drawing/2014/main" id="{899FA668-A641-494F-9DB1-AE1AB6B77976}"/>
              </a:ext>
            </a:extLst>
          </p:cNvPr>
          <p:cNvCxnSpPr>
            <a:cxnSpLocks noChangeShapeType="1"/>
          </p:cNvCxnSpPr>
          <p:nvPr userDrawn="1"/>
        </p:nvCxnSpPr>
        <p:spPr bwMode="auto">
          <a:xfrm>
            <a:off x="0" y="3794125"/>
            <a:ext cx="12192000" cy="76200"/>
          </a:xfrm>
          <a:prstGeom prst="line">
            <a:avLst/>
          </a:prstGeom>
          <a:noFill/>
          <a:ln w="57150" algn="ctr">
            <a:solidFill>
              <a:srgbClr val="151C77"/>
            </a:solidFill>
            <a:round/>
            <a:headEnd/>
            <a:tailEnd/>
          </a:ln>
          <a:extLst>
            <a:ext uri="{909E8E84-426E-40DD-AFC4-6F175D3DCCD1}">
              <a14:hiddenFill xmlns:a14="http://schemas.microsoft.com/office/drawing/2010/main">
                <a:noFill/>
              </a14:hiddenFill>
            </a:ext>
          </a:extLst>
        </p:spPr>
      </p:cxnSp>
      <p:cxnSp>
        <p:nvCxnSpPr>
          <p:cNvPr id="15" name="Straight Connector 16">
            <a:extLst>
              <a:ext uri="{FF2B5EF4-FFF2-40B4-BE49-F238E27FC236}">
                <a16:creationId xmlns:a16="http://schemas.microsoft.com/office/drawing/2014/main" id="{8CB8C64D-A756-42EB-8F60-780E26FBAF1C}"/>
              </a:ext>
            </a:extLst>
          </p:cNvPr>
          <p:cNvCxnSpPr>
            <a:cxnSpLocks noChangeShapeType="1"/>
          </p:cNvCxnSpPr>
          <p:nvPr userDrawn="1"/>
        </p:nvCxnSpPr>
        <p:spPr bwMode="auto">
          <a:xfrm>
            <a:off x="6105525" y="1219200"/>
            <a:ext cx="0" cy="5457825"/>
          </a:xfrm>
          <a:prstGeom prst="line">
            <a:avLst/>
          </a:prstGeom>
          <a:noFill/>
          <a:ln w="57150" algn="ctr">
            <a:solidFill>
              <a:srgbClr val="151C77"/>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a:t>Click to edit Master title style</a:t>
            </a:r>
          </a:p>
        </p:txBody>
      </p:sp>
      <p:sp>
        <p:nvSpPr>
          <p:cNvPr id="9" name="Text Placeholder 22"/>
          <p:cNvSpPr>
            <a:spLocks noGrp="1"/>
          </p:cNvSpPr>
          <p:nvPr>
            <p:ph type="body" sz="quarter" idx="10"/>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a:t>Edit Master text styles</a:t>
            </a:r>
          </a:p>
        </p:txBody>
      </p:sp>
      <p:sp>
        <p:nvSpPr>
          <p:cNvPr id="13" name="Content Placeholder 2"/>
          <p:cNvSpPr>
            <a:spLocks noGrp="1"/>
          </p:cNvSpPr>
          <p:nvPr>
            <p:ph sz="half" idx="12"/>
          </p:nvPr>
        </p:nvSpPr>
        <p:spPr>
          <a:xfrm>
            <a:off x="0" y="4194870"/>
            <a:ext cx="6104815" cy="2218281"/>
          </a:xfrm>
        </p:spPr>
        <p:txBody>
          <a:bodyPr/>
          <a:lstStyle>
            <a:lvl1pPr>
              <a:spcBef>
                <a:spcPts val="50"/>
              </a:spcBef>
              <a:spcAft>
                <a:spcPts val="50"/>
              </a:spcAft>
              <a:defRPr sz="2400" b="0"/>
            </a:lvl1pPr>
            <a:lvl2pPr>
              <a:spcBef>
                <a:spcPts val="50"/>
              </a:spcBef>
              <a:spcAft>
                <a:spcPts val="50"/>
              </a:spcAft>
              <a:defRPr sz="2000" b="0"/>
            </a:lvl2pPr>
            <a:lvl3pPr>
              <a:spcBef>
                <a:spcPts val="50"/>
              </a:spcBef>
              <a:spcAft>
                <a:spcPts val="50"/>
              </a:spcAft>
              <a:defRPr sz="2000" b="0"/>
            </a:lvl3pPr>
            <a:lvl4pPr>
              <a:spcBef>
                <a:spcPts val="50"/>
              </a:spcBef>
              <a:spcAft>
                <a:spcPts val="50"/>
              </a:spcAft>
              <a:defRPr sz="2000" b="0"/>
            </a:lvl4pPr>
            <a:lvl5pPr>
              <a:spcBef>
                <a:spcPts val="50"/>
              </a:spcBef>
              <a:spcAft>
                <a:spcPts val="50"/>
              </a:spcAft>
              <a:defRPr sz="20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3"/>
          </p:nvPr>
        </p:nvSpPr>
        <p:spPr>
          <a:xfrm>
            <a:off x="6104815" y="4170374"/>
            <a:ext cx="6104815" cy="2218281"/>
          </a:xfrm>
        </p:spPr>
        <p:txBody>
          <a:bodyPr/>
          <a:lstStyle>
            <a:lvl1pPr>
              <a:spcBef>
                <a:spcPts val="50"/>
              </a:spcBef>
              <a:spcAft>
                <a:spcPts val="50"/>
              </a:spcAft>
              <a:defRPr sz="2400" b="0"/>
            </a:lvl1pPr>
            <a:lvl2pPr>
              <a:spcBef>
                <a:spcPts val="50"/>
              </a:spcBef>
              <a:spcAft>
                <a:spcPts val="50"/>
              </a:spcAft>
              <a:defRPr sz="2000" b="0"/>
            </a:lvl2pPr>
            <a:lvl3pPr>
              <a:spcBef>
                <a:spcPts val="50"/>
              </a:spcBef>
              <a:spcAft>
                <a:spcPts val="50"/>
              </a:spcAft>
              <a:defRPr sz="2000" b="0"/>
            </a:lvl3pPr>
            <a:lvl4pPr>
              <a:spcBef>
                <a:spcPts val="50"/>
              </a:spcBef>
              <a:spcAft>
                <a:spcPts val="50"/>
              </a:spcAft>
              <a:defRPr sz="2000" b="0"/>
            </a:lvl4pPr>
            <a:lvl5pPr>
              <a:spcBef>
                <a:spcPts val="50"/>
              </a:spcBef>
              <a:spcAft>
                <a:spcPts val="50"/>
              </a:spcAft>
              <a:defRPr sz="20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sz="half" idx="14"/>
          </p:nvPr>
        </p:nvSpPr>
        <p:spPr>
          <a:xfrm>
            <a:off x="0" y="1617406"/>
            <a:ext cx="6104815" cy="2218281"/>
          </a:xfrm>
        </p:spPr>
        <p:txBody>
          <a:bodyPr/>
          <a:lstStyle>
            <a:lvl1pPr>
              <a:spcBef>
                <a:spcPts val="50"/>
              </a:spcBef>
              <a:spcAft>
                <a:spcPts val="50"/>
              </a:spcAft>
              <a:defRPr sz="2400" b="0"/>
            </a:lvl1pPr>
            <a:lvl2pPr>
              <a:spcBef>
                <a:spcPts val="50"/>
              </a:spcBef>
              <a:spcAft>
                <a:spcPts val="50"/>
              </a:spcAft>
              <a:defRPr sz="2000" b="0"/>
            </a:lvl2pPr>
            <a:lvl3pPr>
              <a:spcBef>
                <a:spcPts val="50"/>
              </a:spcBef>
              <a:spcAft>
                <a:spcPts val="50"/>
              </a:spcAft>
              <a:defRPr sz="2000" b="0"/>
            </a:lvl3pPr>
            <a:lvl4pPr>
              <a:spcBef>
                <a:spcPts val="50"/>
              </a:spcBef>
              <a:spcAft>
                <a:spcPts val="50"/>
              </a:spcAft>
              <a:defRPr sz="2000" b="0"/>
            </a:lvl4pPr>
            <a:lvl5pPr>
              <a:spcBef>
                <a:spcPts val="50"/>
              </a:spcBef>
              <a:spcAft>
                <a:spcPts val="50"/>
              </a:spcAft>
              <a:defRPr sz="20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half" idx="15"/>
          </p:nvPr>
        </p:nvSpPr>
        <p:spPr>
          <a:xfrm>
            <a:off x="6104815" y="1592910"/>
            <a:ext cx="6104815" cy="2218281"/>
          </a:xfrm>
        </p:spPr>
        <p:txBody>
          <a:bodyPr/>
          <a:lstStyle>
            <a:lvl1pPr>
              <a:spcBef>
                <a:spcPts val="50"/>
              </a:spcBef>
              <a:spcAft>
                <a:spcPts val="50"/>
              </a:spcAft>
              <a:defRPr sz="2400" b="0"/>
            </a:lvl1pPr>
            <a:lvl2pPr>
              <a:spcBef>
                <a:spcPts val="50"/>
              </a:spcBef>
              <a:spcAft>
                <a:spcPts val="50"/>
              </a:spcAft>
              <a:defRPr sz="2000" b="0"/>
            </a:lvl2pPr>
            <a:lvl3pPr>
              <a:spcBef>
                <a:spcPts val="50"/>
              </a:spcBef>
              <a:spcAft>
                <a:spcPts val="50"/>
              </a:spcAft>
              <a:defRPr sz="2000" b="0"/>
            </a:lvl3pPr>
            <a:lvl4pPr>
              <a:spcBef>
                <a:spcPts val="50"/>
              </a:spcBef>
              <a:spcAft>
                <a:spcPts val="50"/>
              </a:spcAft>
              <a:defRPr sz="2000" b="0"/>
            </a:lvl4pPr>
            <a:lvl5pPr>
              <a:spcBef>
                <a:spcPts val="50"/>
              </a:spcBef>
              <a:spcAft>
                <a:spcPts val="50"/>
              </a:spcAft>
              <a:defRPr sz="20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half" idx="16"/>
          </p:nvPr>
        </p:nvSpPr>
        <p:spPr>
          <a:xfrm>
            <a:off x="0" y="3860184"/>
            <a:ext cx="6104815" cy="285694"/>
          </a:xfrm>
        </p:spPr>
        <p:txBody>
          <a:bodyPr anchor="ctr"/>
          <a:lstStyle>
            <a:lvl1pPr marL="0" indent="0">
              <a:spcBef>
                <a:spcPts val="50"/>
              </a:spcBef>
              <a:spcAft>
                <a:spcPts val="50"/>
              </a:spcAft>
              <a:buNone/>
              <a:defRPr sz="2400" b="1" i="1" u="sng"/>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a:t>Click to edit Master text styles</a:t>
            </a:r>
          </a:p>
        </p:txBody>
      </p:sp>
      <p:sp>
        <p:nvSpPr>
          <p:cNvPr id="21" name="Content Placeholder 2"/>
          <p:cNvSpPr>
            <a:spLocks noGrp="1"/>
          </p:cNvSpPr>
          <p:nvPr>
            <p:ph sz="half" idx="17"/>
          </p:nvPr>
        </p:nvSpPr>
        <p:spPr>
          <a:xfrm>
            <a:off x="6129867" y="3860184"/>
            <a:ext cx="6104815" cy="285694"/>
          </a:xfrm>
        </p:spPr>
        <p:txBody>
          <a:bodyPr anchor="ctr"/>
          <a:lstStyle>
            <a:lvl1pPr marL="0" indent="0">
              <a:spcBef>
                <a:spcPts val="50"/>
              </a:spcBef>
              <a:spcAft>
                <a:spcPts val="50"/>
              </a:spcAft>
              <a:buNone/>
              <a:defRPr sz="2400" b="1" i="1" u="sng"/>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a:t>Click to edit Master text styles</a:t>
            </a:r>
          </a:p>
        </p:txBody>
      </p:sp>
      <p:sp>
        <p:nvSpPr>
          <p:cNvPr id="22" name="Content Placeholder 2"/>
          <p:cNvSpPr>
            <a:spLocks noGrp="1"/>
          </p:cNvSpPr>
          <p:nvPr>
            <p:ph sz="half" idx="18"/>
          </p:nvPr>
        </p:nvSpPr>
        <p:spPr>
          <a:xfrm>
            <a:off x="-9511" y="1282719"/>
            <a:ext cx="6104815" cy="285694"/>
          </a:xfrm>
        </p:spPr>
        <p:txBody>
          <a:bodyPr anchor="ctr"/>
          <a:lstStyle>
            <a:lvl1pPr marL="0" indent="0">
              <a:spcBef>
                <a:spcPts val="50"/>
              </a:spcBef>
              <a:spcAft>
                <a:spcPts val="50"/>
              </a:spcAft>
              <a:buNone/>
              <a:defRPr sz="2400" b="1" i="1" u="sng"/>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a:t>Click to edit Master text styles</a:t>
            </a:r>
          </a:p>
        </p:txBody>
      </p:sp>
      <p:sp>
        <p:nvSpPr>
          <p:cNvPr id="23" name="Content Placeholder 2"/>
          <p:cNvSpPr>
            <a:spLocks noGrp="1"/>
          </p:cNvSpPr>
          <p:nvPr>
            <p:ph sz="half" idx="19"/>
          </p:nvPr>
        </p:nvSpPr>
        <p:spPr>
          <a:xfrm>
            <a:off x="6120356" y="1282719"/>
            <a:ext cx="6104815" cy="285694"/>
          </a:xfrm>
        </p:spPr>
        <p:txBody>
          <a:bodyPr anchor="ctr"/>
          <a:lstStyle>
            <a:lvl1pPr marL="0" indent="0">
              <a:spcBef>
                <a:spcPts val="50"/>
              </a:spcBef>
              <a:spcAft>
                <a:spcPts val="50"/>
              </a:spcAft>
              <a:buNone/>
              <a:defRPr sz="2400" b="1" i="1" u="sng"/>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a:t>Click to edit Master text styles</a:t>
            </a:r>
          </a:p>
        </p:txBody>
      </p:sp>
      <p:sp>
        <p:nvSpPr>
          <p:cNvPr id="17" name="Slide Number Placeholder 5">
            <a:extLst>
              <a:ext uri="{FF2B5EF4-FFF2-40B4-BE49-F238E27FC236}">
                <a16:creationId xmlns:a16="http://schemas.microsoft.com/office/drawing/2014/main" id="{1721ED16-DCF5-4D62-9285-F09378D91230}"/>
              </a:ext>
            </a:extLst>
          </p:cNvPr>
          <p:cNvSpPr>
            <a:spLocks noGrp="1"/>
          </p:cNvSpPr>
          <p:nvPr>
            <p:ph type="sldNum" sz="quarter" idx="20"/>
          </p:nvPr>
        </p:nvSpPr>
        <p:spPr/>
        <p:txBody>
          <a:bodyPr/>
          <a:lstStyle>
            <a:lvl1pPr>
              <a:defRPr/>
            </a:lvl1pPr>
          </a:lstStyle>
          <a:p>
            <a:pPr>
              <a:defRPr/>
            </a:pPr>
            <a:fld id="{62B30088-3355-48B0-9B21-A15B9F9ED6C4}"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51699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ff Meeting Tri">
    <p:spTree>
      <p:nvGrpSpPr>
        <p:cNvPr id="1" name=""/>
        <p:cNvGrpSpPr/>
        <p:nvPr/>
      </p:nvGrpSpPr>
      <p:grpSpPr>
        <a:xfrm>
          <a:off x="0" y="0"/>
          <a:ext cx="0" cy="0"/>
          <a:chOff x="0" y="0"/>
          <a:chExt cx="0" cy="0"/>
        </a:xfrm>
      </p:grpSpPr>
      <p:cxnSp>
        <p:nvCxnSpPr>
          <p:cNvPr id="10" name="Straight Connector 15">
            <a:extLst>
              <a:ext uri="{FF2B5EF4-FFF2-40B4-BE49-F238E27FC236}">
                <a16:creationId xmlns:a16="http://schemas.microsoft.com/office/drawing/2014/main" id="{497707B7-69BF-4804-A011-B11B26D24770}"/>
              </a:ext>
            </a:extLst>
          </p:cNvPr>
          <p:cNvCxnSpPr>
            <a:cxnSpLocks noChangeShapeType="1"/>
          </p:cNvCxnSpPr>
          <p:nvPr userDrawn="1"/>
        </p:nvCxnSpPr>
        <p:spPr bwMode="auto">
          <a:xfrm>
            <a:off x="0" y="4408488"/>
            <a:ext cx="12192000" cy="74612"/>
          </a:xfrm>
          <a:prstGeom prst="line">
            <a:avLst/>
          </a:prstGeom>
          <a:noFill/>
          <a:ln w="57150" algn="ctr">
            <a:solidFill>
              <a:srgbClr val="151C77"/>
            </a:solidFill>
            <a:round/>
            <a:headEnd/>
            <a:tailEnd/>
          </a:ln>
          <a:extLst>
            <a:ext uri="{909E8E84-426E-40DD-AFC4-6F175D3DCCD1}">
              <a14:hiddenFill xmlns:a14="http://schemas.microsoft.com/office/drawing/2010/main">
                <a:noFill/>
              </a14:hiddenFill>
            </a:ext>
          </a:extLst>
        </p:spPr>
      </p:cxnSp>
      <p:cxnSp>
        <p:nvCxnSpPr>
          <p:cNvPr id="11" name="Straight Connector 16">
            <a:extLst>
              <a:ext uri="{FF2B5EF4-FFF2-40B4-BE49-F238E27FC236}">
                <a16:creationId xmlns:a16="http://schemas.microsoft.com/office/drawing/2014/main" id="{90010628-0414-4AAB-BB5E-AF931456C88C}"/>
              </a:ext>
            </a:extLst>
          </p:cNvPr>
          <p:cNvCxnSpPr>
            <a:cxnSpLocks noChangeShapeType="1"/>
          </p:cNvCxnSpPr>
          <p:nvPr userDrawn="1"/>
        </p:nvCxnSpPr>
        <p:spPr bwMode="auto">
          <a:xfrm>
            <a:off x="6105525" y="4408488"/>
            <a:ext cx="0" cy="2268537"/>
          </a:xfrm>
          <a:prstGeom prst="line">
            <a:avLst/>
          </a:prstGeom>
          <a:noFill/>
          <a:ln w="57150" algn="ctr">
            <a:solidFill>
              <a:srgbClr val="151C77"/>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a:t>Click to edit Master title style</a:t>
            </a:r>
          </a:p>
        </p:txBody>
      </p:sp>
      <p:sp>
        <p:nvSpPr>
          <p:cNvPr id="9" name="Text Placeholder 22"/>
          <p:cNvSpPr>
            <a:spLocks noGrp="1"/>
          </p:cNvSpPr>
          <p:nvPr>
            <p:ph type="body" sz="quarter" idx="10"/>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a:t>Edit Master text styles</a:t>
            </a:r>
          </a:p>
        </p:txBody>
      </p:sp>
      <p:sp>
        <p:nvSpPr>
          <p:cNvPr id="13" name="Content Placeholder 2"/>
          <p:cNvSpPr>
            <a:spLocks noGrp="1"/>
          </p:cNvSpPr>
          <p:nvPr>
            <p:ph sz="half" idx="12"/>
          </p:nvPr>
        </p:nvSpPr>
        <p:spPr>
          <a:xfrm>
            <a:off x="0" y="4784386"/>
            <a:ext cx="6104815" cy="1628765"/>
          </a:xfrm>
        </p:spPr>
        <p:txBody>
          <a:bodyPr/>
          <a:lstStyle>
            <a:lvl1pPr marL="0" indent="0">
              <a:spcBef>
                <a:spcPts val="50"/>
              </a:spcBef>
              <a:spcAft>
                <a:spcPts val="50"/>
              </a:spcAft>
              <a:buNone/>
              <a:defRPr sz="2400" b="0"/>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3"/>
          </p:nvPr>
        </p:nvSpPr>
        <p:spPr>
          <a:xfrm>
            <a:off x="6104815" y="4759890"/>
            <a:ext cx="6104815" cy="1628765"/>
          </a:xfrm>
        </p:spPr>
        <p:txBody>
          <a:bodyPr/>
          <a:lstStyle>
            <a:lvl1pPr marL="0" indent="0">
              <a:spcBef>
                <a:spcPts val="50"/>
              </a:spcBef>
              <a:spcAft>
                <a:spcPts val="50"/>
              </a:spcAft>
              <a:buNone/>
              <a:defRPr sz="2400" b="0"/>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sz="half" idx="14"/>
          </p:nvPr>
        </p:nvSpPr>
        <p:spPr>
          <a:xfrm>
            <a:off x="0" y="1243696"/>
            <a:ext cx="12192000" cy="3205528"/>
          </a:xfrm>
        </p:spPr>
        <p:txBody>
          <a:bodyPr/>
          <a:lstStyle>
            <a:lvl1pPr>
              <a:spcBef>
                <a:spcPts val="50"/>
              </a:spcBef>
              <a:spcAft>
                <a:spcPts val="50"/>
              </a:spcAft>
              <a:defRPr sz="2400" b="1"/>
            </a:lvl1pPr>
            <a:lvl2pPr>
              <a:spcBef>
                <a:spcPts val="50"/>
              </a:spcBef>
              <a:spcAft>
                <a:spcPts val="50"/>
              </a:spcAft>
              <a:defRPr sz="2400" b="1"/>
            </a:lvl2pPr>
            <a:lvl3pPr>
              <a:spcBef>
                <a:spcPts val="50"/>
              </a:spcBef>
              <a:spcAft>
                <a:spcPts val="50"/>
              </a:spcAft>
              <a:defRPr sz="2400" b="1"/>
            </a:lvl3pPr>
            <a:lvl4pPr>
              <a:spcBef>
                <a:spcPts val="50"/>
              </a:spcBef>
              <a:spcAft>
                <a:spcPts val="50"/>
              </a:spcAft>
              <a:defRPr sz="2400" b="1"/>
            </a:lvl4pPr>
            <a:lvl5pPr>
              <a:spcBef>
                <a:spcPts val="50"/>
              </a:spcBef>
              <a:spcAft>
                <a:spcPts val="50"/>
              </a:spcAft>
              <a:defRPr sz="2400" b="1"/>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half" idx="16"/>
          </p:nvPr>
        </p:nvSpPr>
        <p:spPr>
          <a:xfrm>
            <a:off x="0" y="4473958"/>
            <a:ext cx="6104815" cy="285694"/>
          </a:xfrm>
        </p:spPr>
        <p:txBody>
          <a:bodyPr anchor="ctr"/>
          <a:lstStyle>
            <a:lvl1pPr marL="0" indent="0">
              <a:spcBef>
                <a:spcPts val="50"/>
              </a:spcBef>
              <a:spcAft>
                <a:spcPts val="50"/>
              </a:spcAft>
              <a:buNone/>
              <a:defRPr sz="2400" b="1" i="0" u="sng" baseline="0"/>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a:t>Edit Master text styles</a:t>
            </a:r>
          </a:p>
        </p:txBody>
      </p:sp>
      <p:sp>
        <p:nvSpPr>
          <p:cNvPr id="21" name="Content Placeholder 2"/>
          <p:cNvSpPr>
            <a:spLocks noGrp="1"/>
          </p:cNvSpPr>
          <p:nvPr>
            <p:ph sz="half" idx="17"/>
          </p:nvPr>
        </p:nvSpPr>
        <p:spPr>
          <a:xfrm>
            <a:off x="6129867" y="4473958"/>
            <a:ext cx="6104815" cy="285694"/>
          </a:xfrm>
        </p:spPr>
        <p:txBody>
          <a:bodyPr anchor="ctr"/>
          <a:lstStyle>
            <a:lvl1pPr marL="0" indent="0">
              <a:spcBef>
                <a:spcPts val="50"/>
              </a:spcBef>
              <a:spcAft>
                <a:spcPts val="50"/>
              </a:spcAft>
              <a:buNone/>
              <a:defRPr sz="2400" b="1" i="0" u="sng"/>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a:t>Edit Master text styles</a:t>
            </a:r>
          </a:p>
        </p:txBody>
      </p:sp>
      <p:sp>
        <p:nvSpPr>
          <p:cNvPr id="14" name="Slide Number Placeholder 5">
            <a:extLst>
              <a:ext uri="{FF2B5EF4-FFF2-40B4-BE49-F238E27FC236}">
                <a16:creationId xmlns:a16="http://schemas.microsoft.com/office/drawing/2014/main" id="{D210DE2D-013A-4057-91FA-BAEB993E0B4A}"/>
              </a:ext>
            </a:extLst>
          </p:cNvPr>
          <p:cNvSpPr>
            <a:spLocks noGrp="1"/>
          </p:cNvSpPr>
          <p:nvPr>
            <p:ph type="sldNum" sz="quarter" idx="18"/>
          </p:nvPr>
        </p:nvSpPr>
        <p:spPr/>
        <p:txBody>
          <a:bodyPr/>
          <a:lstStyle>
            <a:lvl1pPr>
              <a:defRPr/>
            </a:lvl1pPr>
          </a:lstStyle>
          <a:p>
            <a:pPr>
              <a:defRPr/>
            </a:pPr>
            <a:fld id="{9DCFF6CE-3BF9-4750-B885-46C22C5934C0}"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521377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003" y="1503581"/>
            <a:ext cx="5440680" cy="639762"/>
          </a:xfrm>
        </p:spPr>
        <p:txBody>
          <a:bodyPr anchor="ct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003" y="2174875"/>
            <a:ext cx="5440680" cy="4160520"/>
          </a:xfrm>
        </p:spPr>
        <p:txBody>
          <a:bodyPr/>
          <a:lstStyle>
            <a:lvl1pPr>
              <a:spcBef>
                <a:spcPts val="50"/>
              </a:spcBef>
              <a:spcAft>
                <a:spcPts val="50"/>
              </a:spcAft>
              <a:defRPr sz="2000"/>
            </a:lvl1pPr>
            <a:lvl2pPr>
              <a:spcBef>
                <a:spcPts val="50"/>
              </a:spcBef>
              <a:spcAft>
                <a:spcPts val="50"/>
              </a:spcAft>
              <a:defRPr sz="2000"/>
            </a:lvl2pPr>
            <a:lvl3pPr>
              <a:spcBef>
                <a:spcPts val="50"/>
              </a:spcBef>
              <a:spcAft>
                <a:spcPts val="50"/>
              </a:spcAft>
              <a:defRPr sz="2000"/>
            </a:lvl3pPr>
            <a:lvl4pPr>
              <a:spcBef>
                <a:spcPts val="50"/>
              </a:spcBef>
              <a:spcAft>
                <a:spcPts val="50"/>
              </a:spcAft>
              <a:defRPr sz="2000"/>
            </a:lvl4pPr>
            <a:lvl5pPr>
              <a:spcBef>
                <a:spcPts val="50"/>
              </a:spcBef>
              <a:spcAft>
                <a:spcPts val="50"/>
              </a:spcAft>
              <a:defRPr sz="2000" b="1"/>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46711" y="1503581"/>
            <a:ext cx="5440680" cy="639762"/>
          </a:xfrm>
        </p:spPr>
        <p:txBody>
          <a:bodyPr anchor="ct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711" y="2174875"/>
            <a:ext cx="5440680" cy="4160520"/>
          </a:xfrm>
        </p:spPr>
        <p:txBody>
          <a:bodyPr/>
          <a:lstStyle>
            <a:lvl1pPr>
              <a:spcBef>
                <a:spcPts val="50"/>
              </a:spcBef>
              <a:spcAft>
                <a:spcPts val="50"/>
              </a:spcAft>
              <a:defRPr sz="2000"/>
            </a:lvl1pPr>
            <a:lvl2pPr>
              <a:spcBef>
                <a:spcPts val="50"/>
              </a:spcBef>
              <a:spcAft>
                <a:spcPts val="50"/>
              </a:spcAft>
              <a:defRPr sz="2000"/>
            </a:lvl2pPr>
            <a:lvl3pPr>
              <a:spcBef>
                <a:spcPts val="50"/>
              </a:spcBef>
              <a:spcAft>
                <a:spcPts val="50"/>
              </a:spcAft>
              <a:defRPr sz="2000"/>
            </a:lvl3pPr>
            <a:lvl4pPr>
              <a:spcBef>
                <a:spcPts val="50"/>
              </a:spcBef>
              <a:spcAft>
                <a:spcPts val="50"/>
              </a:spcAft>
              <a:defRPr sz="2000"/>
            </a:lvl4pPr>
            <a:lvl5pPr>
              <a:spcBef>
                <a:spcPts val="50"/>
              </a:spcBef>
              <a:spcAft>
                <a:spcPts val="50"/>
              </a:spcAft>
              <a:defRPr sz="2000" b="1"/>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2"/>
          <p:cNvSpPr>
            <a:spLocks noGrp="1"/>
          </p:cNvSpPr>
          <p:nvPr>
            <p:ph type="body" sz="quarter" idx="10"/>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a:t>Edit Master text styles</a:t>
            </a:r>
          </a:p>
        </p:txBody>
      </p:sp>
      <p:sp>
        <p:nvSpPr>
          <p:cNvPr id="12" name="Title 1"/>
          <p:cNvSpPr>
            <a:spLocks noGrp="1"/>
          </p:cNvSpPr>
          <p:nvPr>
            <p:ph type="title"/>
          </p:nvPr>
        </p:nvSpPr>
        <p:spPr>
          <a:xfrm>
            <a:off x="2218267" y="76200"/>
            <a:ext cx="7823200" cy="1143000"/>
          </a:xfrm>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A6EB1522-E7BE-4D45-A5F1-58E11433CA44}"/>
              </a:ext>
            </a:extLst>
          </p:cNvPr>
          <p:cNvSpPr>
            <a:spLocks noGrp="1"/>
          </p:cNvSpPr>
          <p:nvPr>
            <p:ph type="sldNum" sz="quarter" idx="11"/>
          </p:nvPr>
        </p:nvSpPr>
        <p:spPr/>
        <p:txBody>
          <a:bodyPr/>
          <a:lstStyle>
            <a:lvl1pPr>
              <a:defRPr/>
            </a:lvl1pPr>
          </a:lstStyle>
          <a:p>
            <a:pPr>
              <a:defRPr/>
            </a:pPr>
            <a:fld id="{D49AA926-5782-46F6-84B9-DE1FD6F90E7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106040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7304" y="1481328"/>
            <a:ext cx="4023360" cy="962748"/>
          </a:xfrm>
        </p:spPr>
        <p:txBody>
          <a:bodyPr/>
          <a:lstStyle>
            <a:lvl1pPr algn="ctr">
              <a:defRPr sz="2400" b="1"/>
            </a:lvl1pPr>
          </a:lstStyle>
          <a:p>
            <a:r>
              <a:rPr lang="en-US"/>
              <a:t>Click to edit Master title style</a:t>
            </a:r>
          </a:p>
        </p:txBody>
      </p:sp>
      <p:sp>
        <p:nvSpPr>
          <p:cNvPr id="3" name="Content Placeholder 2"/>
          <p:cNvSpPr>
            <a:spLocks noGrp="1"/>
          </p:cNvSpPr>
          <p:nvPr>
            <p:ph idx="1"/>
          </p:nvPr>
        </p:nvSpPr>
        <p:spPr>
          <a:xfrm>
            <a:off x="4659682" y="1481328"/>
            <a:ext cx="7027101" cy="4846320"/>
          </a:xfrm>
        </p:spPr>
        <p:txBody>
          <a:bodyPr/>
          <a:lstStyle>
            <a:lvl1pPr>
              <a:spcBef>
                <a:spcPts val="50"/>
              </a:spcBef>
              <a:spcAft>
                <a:spcPts val="50"/>
              </a:spcAft>
              <a:defRPr sz="2400"/>
            </a:lvl1pPr>
            <a:lvl2pPr>
              <a:spcBef>
                <a:spcPts val="50"/>
              </a:spcBef>
              <a:spcAft>
                <a:spcPts val="50"/>
              </a:spcAft>
              <a:defRPr sz="2000"/>
            </a:lvl2pPr>
            <a:lvl3pPr>
              <a:spcBef>
                <a:spcPts val="50"/>
              </a:spcBef>
              <a:spcAft>
                <a:spcPts val="50"/>
              </a:spcAft>
              <a:defRPr sz="2000"/>
            </a:lvl3pPr>
            <a:lvl4pPr>
              <a:spcBef>
                <a:spcPts val="50"/>
              </a:spcBef>
              <a:spcAft>
                <a:spcPts val="50"/>
              </a:spcAft>
              <a:defRPr sz="2000"/>
            </a:lvl4pPr>
            <a:lvl5pPr>
              <a:spcBef>
                <a:spcPts val="50"/>
              </a:spcBef>
              <a:spcAft>
                <a:spcPts val="50"/>
              </a:spcAft>
              <a:defRPr sz="2000" b="1"/>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7304" y="2444075"/>
            <a:ext cx="4023360" cy="3886200"/>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ext Placeholder 22"/>
          <p:cNvSpPr>
            <a:spLocks noGrp="1"/>
          </p:cNvSpPr>
          <p:nvPr>
            <p:ph type="body" sz="quarter" idx="10"/>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a:t>Edit Master text styles</a:t>
            </a:r>
          </a:p>
        </p:txBody>
      </p:sp>
      <p:sp>
        <p:nvSpPr>
          <p:cNvPr id="6" name="Slide Number Placeholder 5">
            <a:extLst>
              <a:ext uri="{FF2B5EF4-FFF2-40B4-BE49-F238E27FC236}">
                <a16:creationId xmlns:a16="http://schemas.microsoft.com/office/drawing/2014/main" id="{545D4635-8CC2-4925-9654-5AF4E8CF6635}"/>
              </a:ext>
            </a:extLst>
          </p:cNvPr>
          <p:cNvSpPr>
            <a:spLocks noGrp="1"/>
          </p:cNvSpPr>
          <p:nvPr>
            <p:ph type="sldNum" sz="quarter" idx="11"/>
          </p:nvPr>
        </p:nvSpPr>
        <p:spPr/>
        <p:txBody>
          <a:bodyPr/>
          <a:lstStyle>
            <a:lvl1pPr>
              <a:defRPr/>
            </a:lvl1pPr>
          </a:lstStyle>
          <a:p>
            <a:pPr>
              <a:defRPr/>
            </a:pPr>
            <a:fld id="{95EF902D-EB7D-42FC-8C0D-0AC91634C815}"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233550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ctr">
              <a:defRPr sz="2400" b="1"/>
            </a:lvl1pPr>
          </a:lstStyle>
          <a:p>
            <a:r>
              <a:rPr lang="en-US"/>
              <a:t>Click to edit Master title style</a:t>
            </a:r>
          </a:p>
        </p:txBody>
      </p:sp>
      <p:sp>
        <p:nvSpPr>
          <p:cNvPr id="3" name="Picture Placeholder 2"/>
          <p:cNvSpPr>
            <a:spLocks noGrp="1"/>
          </p:cNvSpPr>
          <p:nvPr>
            <p:ph type="pic" idx="1"/>
          </p:nvPr>
        </p:nvSpPr>
        <p:spPr>
          <a:xfrm>
            <a:off x="2389717" y="1295400"/>
            <a:ext cx="7315200"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ext Placeholder 22"/>
          <p:cNvSpPr>
            <a:spLocks noGrp="1"/>
          </p:cNvSpPr>
          <p:nvPr>
            <p:ph type="body" sz="quarter" idx="10"/>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a:t>Edit Master text styles</a:t>
            </a:r>
          </a:p>
        </p:txBody>
      </p:sp>
      <p:sp>
        <p:nvSpPr>
          <p:cNvPr id="6" name="Slide Number Placeholder 5">
            <a:extLst>
              <a:ext uri="{FF2B5EF4-FFF2-40B4-BE49-F238E27FC236}">
                <a16:creationId xmlns:a16="http://schemas.microsoft.com/office/drawing/2014/main" id="{7E9B230A-FCBD-41C0-86ED-D126CB62F750}"/>
              </a:ext>
            </a:extLst>
          </p:cNvPr>
          <p:cNvSpPr>
            <a:spLocks noGrp="1"/>
          </p:cNvSpPr>
          <p:nvPr>
            <p:ph type="sldNum" sz="quarter" idx="11"/>
          </p:nvPr>
        </p:nvSpPr>
        <p:spPr/>
        <p:txBody>
          <a:bodyPr/>
          <a:lstStyle>
            <a:lvl1pPr>
              <a:defRPr/>
            </a:lvl1pPr>
          </a:lstStyle>
          <a:p>
            <a:pPr>
              <a:defRPr/>
            </a:pPr>
            <a:fld id="{3E7C54A1-2A2A-4F41-A54A-C8B2741126E0}"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960856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5428" y="1481328"/>
            <a:ext cx="2842683" cy="4846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3567" y="1481328"/>
            <a:ext cx="8183818" cy="4846320"/>
          </a:xfrm>
        </p:spPr>
        <p:txBody>
          <a:bodyPr vert="eaVert"/>
          <a:lstStyle>
            <a:lvl1pPr>
              <a:spcBef>
                <a:spcPts val="50"/>
              </a:spcBef>
              <a:spcAft>
                <a:spcPts val="50"/>
              </a:spcAft>
              <a:defRPr/>
            </a:lvl1pPr>
            <a:lvl2pPr>
              <a:spcBef>
                <a:spcPts val="50"/>
              </a:spcBef>
              <a:spcAft>
                <a:spcPts val="50"/>
              </a:spcAft>
              <a:defRPr/>
            </a:lvl2pPr>
            <a:lvl3pPr>
              <a:spcBef>
                <a:spcPts val="50"/>
              </a:spcBef>
              <a:spcAft>
                <a:spcPts val="50"/>
              </a:spcAft>
              <a:defRPr/>
            </a:lvl3pPr>
            <a:lvl4pPr>
              <a:spcBef>
                <a:spcPts val="50"/>
              </a:spcBef>
              <a:spcAft>
                <a:spcPts val="50"/>
              </a:spcAft>
              <a:defRPr/>
            </a:lvl4pPr>
            <a:lvl5pPr>
              <a:spcBef>
                <a:spcPts val="50"/>
              </a:spcBef>
              <a:spcAft>
                <a:spcPts val="50"/>
              </a:spcAft>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2"/>
          <p:cNvSpPr>
            <a:spLocks noGrp="1"/>
          </p:cNvSpPr>
          <p:nvPr>
            <p:ph type="body" sz="quarter" idx="10"/>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a:t>Edit Master text styles</a:t>
            </a:r>
          </a:p>
        </p:txBody>
      </p:sp>
      <p:sp>
        <p:nvSpPr>
          <p:cNvPr id="5" name="Slide Number Placeholder 4">
            <a:extLst>
              <a:ext uri="{FF2B5EF4-FFF2-40B4-BE49-F238E27FC236}">
                <a16:creationId xmlns:a16="http://schemas.microsoft.com/office/drawing/2014/main" id="{2D5C4EB7-01DC-4D75-8560-FD0837AD8D00}"/>
              </a:ext>
            </a:extLst>
          </p:cNvPr>
          <p:cNvSpPr>
            <a:spLocks noGrp="1"/>
          </p:cNvSpPr>
          <p:nvPr>
            <p:ph type="sldNum" sz="quarter" idx="11"/>
          </p:nvPr>
        </p:nvSpPr>
        <p:spPr/>
        <p:txBody>
          <a:bodyPr/>
          <a:lstStyle>
            <a:lvl1pPr>
              <a:defRPr/>
            </a:lvl1pPr>
          </a:lstStyle>
          <a:p>
            <a:pPr>
              <a:defRPr/>
            </a:pPr>
            <a:fld id="{F3026BE1-4E39-4559-91E9-573B84EBA05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61566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5151" y="1481328"/>
            <a:ext cx="5440680" cy="4846320"/>
          </a:xfrm>
        </p:spPr>
        <p:txBody>
          <a:bodyPr/>
          <a:lstStyle>
            <a:lvl1pPr>
              <a:spcBef>
                <a:spcPts val="50"/>
              </a:spcBef>
              <a:spcAft>
                <a:spcPts val="50"/>
              </a:spcAft>
              <a:defRPr sz="2400"/>
            </a:lvl1pPr>
            <a:lvl2pPr>
              <a:spcBef>
                <a:spcPts val="50"/>
              </a:spcBef>
              <a:spcAft>
                <a:spcPts val="50"/>
              </a:spcAft>
              <a:defRPr sz="2000"/>
            </a:lvl2pPr>
            <a:lvl3pPr>
              <a:spcBef>
                <a:spcPts val="50"/>
              </a:spcBef>
              <a:spcAft>
                <a:spcPts val="50"/>
              </a:spcAft>
              <a:defRPr sz="2000"/>
            </a:lvl3pPr>
            <a:lvl4pPr>
              <a:spcBef>
                <a:spcPts val="50"/>
              </a:spcBef>
              <a:spcAft>
                <a:spcPts val="50"/>
              </a:spcAft>
              <a:defRPr sz="2000"/>
            </a:lvl4pPr>
            <a:lvl5pPr>
              <a:spcBef>
                <a:spcPts val="50"/>
              </a:spcBef>
              <a:spcAft>
                <a:spcPts val="50"/>
              </a:spcAft>
              <a:defRPr sz="2000" b="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34622" y="1478606"/>
            <a:ext cx="5440680" cy="4846320"/>
          </a:xfrm>
        </p:spPr>
        <p:txBody>
          <a:bodyPr/>
          <a:lstStyle>
            <a:lvl1pPr>
              <a:spcBef>
                <a:spcPts val="50"/>
              </a:spcBef>
              <a:spcAft>
                <a:spcPts val="50"/>
              </a:spcAft>
              <a:defRPr sz="2400"/>
            </a:lvl1pPr>
            <a:lvl2pPr>
              <a:spcBef>
                <a:spcPts val="50"/>
              </a:spcBef>
              <a:spcAft>
                <a:spcPts val="50"/>
              </a:spcAft>
              <a:defRPr sz="2000"/>
            </a:lvl2pPr>
            <a:lvl3pPr>
              <a:spcBef>
                <a:spcPts val="50"/>
              </a:spcBef>
              <a:spcAft>
                <a:spcPts val="50"/>
              </a:spcAft>
              <a:defRPr sz="2000"/>
            </a:lvl3pPr>
            <a:lvl4pPr>
              <a:spcBef>
                <a:spcPts val="50"/>
              </a:spcBef>
              <a:spcAft>
                <a:spcPts val="50"/>
              </a:spcAft>
              <a:defRPr sz="2000"/>
            </a:lvl4pPr>
            <a:lvl5pPr>
              <a:spcBef>
                <a:spcPts val="50"/>
              </a:spcBef>
              <a:spcAft>
                <a:spcPts val="50"/>
              </a:spcAft>
              <a:defRPr sz="2000" b="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924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9DA089BA-A933-4755-9416-54C8D1F5EA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923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FE7CE3-33A2-4348-B905-82BD386E156F}"/>
              </a:ext>
            </a:extLst>
          </p:cNvPr>
          <p:cNvSpPr/>
          <p:nvPr userDrawn="1"/>
        </p:nvSpPr>
        <p:spPr>
          <a:xfrm rot="5400000">
            <a:off x="5945187" y="614363"/>
            <a:ext cx="301625" cy="12192000"/>
          </a:xfrm>
          <a:prstGeom prst="rect">
            <a:avLst/>
          </a:prstGeom>
          <a:solidFill>
            <a:srgbClr val="1B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37" eaLnBrk="1" fontAlgn="auto" hangingPunct="1">
              <a:spcBef>
                <a:spcPts val="0"/>
              </a:spcBef>
              <a:spcAft>
                <a:spcPts val="0"/>
              </a:spcAft>
              <a:defRPr/>
            </a:pPr>
            <a:endParaRPr lang="en-US" sz="1013">
              <a:solidFill>
                <a:srgbClr val="288DB2"/>
              </a:solidFill>
            </a:endParaRPr>
          </a:p>
        </p:txBody>
      </p:sp>
      <p:sp>
        <p:nvSpPr>
          <p:cNvPr id="5" name="Parallelogram 4">
            <a:extLst>
              <a:ext uri="{FF2B5EF4-FFF2-40B4-BE49-F238E27FC236}">
                <a16:creationId xmlns:a16="http://schemas.microsoft.com/office/drawing/2014/main" id="{7EDF02DB-9A46-4B9B-9ABD-5908E0A65E36}"/>
              </a:ext>
            </a:extLst>
          </p:cNvPr>
          <p:cNvSpPr/>
          <p:nvPr userDrawn="1"/>
        </p:nvSpPr>
        <p:spPr>
          <a:xfrm>
            <a:off x="4481513" y="6559550"/>
            <a:ext cx="2033587" cy="298450"/>
          </a:xfrm>
          <a:prstGeom prst="parallelogram">
            <a:avLst>
              <a:gd name="adj" fmla="val 7172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37" eaLnBrk="1" fontAlgn="auto" hangingPunct="1">
              <a:spcBef>
                <a:spcPts val="0"/>
              </a:spcBef>
              <a:spcAft>
                <a:spcPts val="0"/>
              </a:spcAft>
              <a:defRPr/>
            </a:pPr>
            <a:endParaRPr lang="en-US" sz="1013">
              <a:solidFill>
                <a:srgbClr val="288DB2"/>
              </a:solidFill>
            </a:endParaRPr>
          </a:p>
        </p:txBody>
      </p:sp>
      <p:sp>
        <p:nvSpPr>
          <p:cNvPr id="6" name="TextBox 5">
            <a:extLst>
              <a:ext uri="{FF2B5EF4-FFF2-40B4-BE49-F238E27FC236}">
                <a16:creationId xmlns:a16="http://schemas.microsoft.com/office/drawing/2014/main" id="{05B777BC-1030-4840-A7AC-37B1D397E265}"/>
              </a:ext>
            </a:extLst>
          </p:cNvPr>
          <p:cNvSpPr txBox="1"/>
          <p:nvPr userDrawn="1"/>
        </p:nvSpPr>
        <p:spPr>
          <a:xfrm>
            <a:off x="838200" y="6619875"/>
            <a:ext cx="5581650" cy="179388"/>
          </a:xfrm>
          <a:prstGeom prst="rect">
            <a:avLst/>
          </a:prstGeom>
          <a:noFill/>
        </p:spPr>
        <p:txBody>
          <a:bodyPr anchor="ctr">
            <a:spAutoFit/>
          </a:bodyPr>
          <a:lstStyle/>
          <a:p>
            <a:pPr defTabSz="514337" eaLnBrk="1" fontAlgn="auto" hangingPunct="1">
              <a:spcBef>
                <a:spcPts val="0"/>
              </a:spcBef>
              <a:spcAft>
                <a:spcPts val="0"/>
              </a:spcAft>
              <a:defRPr/>
            </a:pPr>
            <a:r>
              <a:rPr lang="en-US" sz="563" b="1" cap="all">
                <a:solidFill>
                  <a:srgbClr val="FFFFFF"/>
                </a:solidFill>
                <a:latin typeface="Arial Narrow"/>
              </a:rPr>
              <a:t>Talent Management Digital Transformation	    	             how it should be</a:t>
            </a:r>
          </a:p>
        </p:txBody>
      </p:sp>
      <p:sp>
        <p:nvSpPr>
          <p:cNvPr id="7" name="Rectangle 6">
            <a:extLst>
              <a:ext uri="{FF2B5EF4-FFF2-40B4-BE49-F238E27FC236}">
                <a16:creationId xmlns:a16="http://schemas.microsoft.com/office/drawing/2014/main" id="{AFA386FD-1E82-4725-86ED-BD3AB33BC05B}"/>
              </a:ext>
            </a:extLst>
          </p:cNvPr>
          <p:cNvSpPr/>
          <p:nvPr userDrawn="1"/>
        </p:nvSpPr>
        <p:spPr>
          <a:xfrm rot="5400000">
            <a:off x="6222206" y="-3813968"/>
            <a:ext cx="46037" cy="10217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37" eaLnBrk="1" fontAlgn="auto" hangingPunct="1">
              <a:spcBef>
                <a:spcPts val="0"/>
              </a:spcBef>
              <a:spcAft>
                <a:spcPts val="0"/>
              </a:spcAft>
              <a:defRPr/>
            </a:pPr>
            <a:endParaRPr lang="en-US" sz="1013">
              <a:solidFill>
                <a:srgbClr val="288DB2"/>
              </a:solidFill>
            </a:endParaRPr>
          </a:p>
        </p:txBody>
      </p:sp>
      <p:pic>
        <p:nvPicPr>
          <p:cNvPr id="8" name="Picture 10">
            <a:extLst>
              <a:ext uri="{FF2B5EF4-FFF2-40B4-BE49-F238E27FC236}">
                <a16:creationId xmlns:a16="http://schemas.microsoft.com/office/drawing/2014/main" id="{C356FFA6-0E9D-4478-BE96-94B92646103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r="7829"/>
          <a:stretch>
            <a:fillRect/>
          </a:stretch>
        </p:blipFill>
        <p:spPr bwMode="auto">
          <a:xfrm>
            <a:off x="166688" y="39688"/>
            <a:ext cx="17557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550733"/>
            <a:ext cx="10515600" cy="4626230"/>
          </a:xfrm>
        </p:spPr>
        <p:txBody>
          <a:bodyPr/>
          <a:lstStyle>
            <a:lvl1pPr marL="128585" indent="-128585">
              <a:buFont typeface="Wingdings" panose="05000000000000000000" pitchFamily="2" charset="2"/>
              <a:buChar char="§"/>
              <a:defRPr sz="1125" b="1" cap="none" baseline="0"/>
            </a:lvl1pPr>
            <a:lvl2pPr marL="385754" indent="-128585">
              <a:buFont typeface="Wingdings" panose="05000000000000000000" pitchFamily="2" charset="2"/>
              <a:buChar char="§"/>
              <a:defRPr sz="1013"/>
            </a:lvl2pPr>
            <a:lvl3pPr marL="642922" indent="-128585">
              <a:buFont typeface="Wingdings" panose="05000000000000000000" pitchFamily="2" charset="2"/>
              <a:buChar char="§"/>
              <a:defRPr sz="900"/>
            </a:lvl3pPr>
            <a:lvl4pPr marL="900091" indent="-128585">
              <a:buFont typeface="Wingdings" panose="05000000000000000000" pitchFamily="2" charset="2"/>
              <a:buChar char="§"/>
              <a:defRPr sz="900"/>
            </a:lvl4pPr>
            <a:lvl5pPr marL="1157259" indent="-128585">
              <a:buFont typeface="Wingdings" panose="05000000000000000000" pitchFamily="2" charset="2"/>
              <a:buChar char="§"/>
              <a:defRPr sz="900"/>
            </a:lvl5pPr>
          </a:lstStyle>
          <a:p>
            <a:pPr lvl="0"/>
            <a:r>
              <a:rPr lang="en-US"/>
              <a:t>Edit Master text styles</a:t>
            </a:r>
          </a:p>
          <a:p>
            <a:pPr lvl="1"/>
            <a:r>
              <a:rPr lang="en-US"/>
              <a:t>Second level</a:t>
            </a:r>
          </a:p>
          <a:p>
            <a:pPr lvl="2"/>
            <a:r>
              <a:rPr lang="en-US"/>
              <a:t>Third level</a:t>
            </a:r>
          </a:p>
        </p:txBody>
      </p:sp>
      <p:sp>
        <p:nvSpPr>
          <p:cNvPr id="11" name="Title 1"/>
          <p:cNvSpPr>
            <a:spLocks noGrp="1"/>
          </p:cNvSpPr>
          <p:nvPr>
            <p:ph type="title"/>
          </p:nvPr>
        </p:nvSpPr>
        <p:spPr>
          <a:xfrm>
            <a:off x="965236" y="365139"/>
            <a:ext cx="10388565" cy="906621"/>
          </a:xfrm>
        </p:spPr>
        <p:txBody>
          <a:bodyPr anchor="b"/>
          <a:lstStyle>
            <a:lvl1pPr algn="r">
              <a:defRPr sz="2025" b="1" cap="all" baseline="0"/>
            </a:lvl1pPr>
          </a:lstStyle>
          <a:p>
            <a:r>
              <a:rPr lang="en-US"/>
              <a:t>Click to edit Master title style</a:t>
            </a:r>
          </a:p>
        </p:txBody>
      </p:sp>
      <p:sp>
        <p:nvSpPr>
          <p:cNvPr id="9" name="Slide Number Placeholder 5">
            <a:extLst>
              <a:ext uri="{FF2B5EF4-FFF2-40B4-BE49-F238E27FC236}">
                <a16:creationId xmlns:a16="http://schemas.microsoft.com/office/drawing/2014/main" id="{6B9DC39B-CEBA-4AC3-A4FD-7025B1FC6E3A}"/>
              </a:ext>
            </a:extLst>
          </p:cNvPr>
          <p:cNvSpPr>
            <a:spLocks noGrp="1"/>
          </p:cNvSpPr>
          <p:nvPr>
            <p:ph type="sldNum" sz="quarter" idx="10"/>
          </p:nvPr>
        </p:nvSpPr>
        <p:spPr>
          <a:xfrm>
            <a:off x="9374188" y="6594475"/>
            <a:ext cx="2743200" cy="246063"/>
          </a:xfrm>
        </p:spPr>
        <p:txBody>
          <a:bodyPr/>
          <a:lstStyle>
            <a:lvl1pPr>
              <a:defRPr sz="500" b="1">
                <a:solidFill>
                  <a:srgbClr val="FFFFFF"/>
                </a:solidFill>
              </a:defRPr>
            </a:lvl1pPr>
          </a:lstStyle>
          <a:p>
            <a:pPr>
              <a:defRPr/>
            </a:pPr>
            <a:fld id="{838FCCB5-E401-4C89-BCB9-ECB6CE70260D}" type="slidenum">
              <a:rPr lang="en-US" altLang="en-US"/>
              <a:pPr>
                <a:defRPr/>
              </a:pPr>
              <a:t>‹#›</a:t>
            </a:fld>
            <a:endParaRPr lang="en-US" altLang="en-US"/>
          </a:p>
        </p:txBody>
      </p:sp>
    </p:spTree>
    <p:extLst>
      <p:ext uri="{BB962C8B-B14F-4D97-AF65-F5344CB8AC3E}">
        <p14:creationId xmlns:p14="http://schemas.microsoft.com/office/powerpoint/2010/main" val="188315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ff Meeting Tri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276225" y="1219200"/>
            <a:ext cx="11580153" cy="3724277"/>
          </a:xfrm>
        </p:spPr>
        <p:txBody>
          <a:bodyPr/>
          <a:lstStyle/>
          <a:p>
            <a:endParaRPr lang="en-US" dirty="0"/>
          </a:p>
        </p:txBody>
      </p:sp>
      <p:sp>
        <p:nvSpPr>
          <p:cNvPr id="6" name="Line 15"/>
          <p:cNvSpPr>
            <a:spLocks noChangeShapeType="1"/>
          </p:cNvSpPr>
          <p:nvPr userDrawn="1"/>
        </p:nvSpPr>
        <p:spPr bwMode="auto">
          <a:xfrm>
            <a:off x="1" y="4922621"/>
            <a:ext cx="12175066" cy="20856"/>
          </a:xfrm>
          <a:prstGeom prst="line">
            <a:avLst/>
          </a:prstGeom>
          <a:noFill/>
          <a:ln w="57150">
            <a:solidFill>
              <a:srgbClr val="000099"/>
            </a:solidFill>
            <a:round/>
            <a:headEnd/>
            <a:tailEnd/>
          </a:ln>
          <a:effectLst/>
        </p:spPr>
        <p:txBody>
          <a:bodyPr wrap="none" anchor="ctr"/>
          <a:lstStyle/>
          <a:p>
            <a:pPr algn="ctr" eaLnBrk="0" hangingPunct="0">
              <a:defRPr/>
            </a:pPr>
            <a:endParaRPr lang="en-US" dirty="0">
              <a:solidFill>
                <a:srgbClr val="000000"/>
              </a:solidFill>
            </a:endParaRPr>
          </a:p>
        </p:txBody>
      </p:sp>
      <p:cxnSp>
        <p:nvCxnSpPr>
          <p:cNvPr id="7" name="Straight Connector 6"/>
          <p:cNvCxnSpPr/>
          <p:nvPr userDrawn="1"/>
        </p:nvCxnSpPr>
        <p:spPr bwMode="auto">
          <a:xfrm>
            <a:off x="6095223" y="4922622"/>
            <a:ext cx="7620" cy="1737360"/>
          </a:xfrm>
          <a:prstGeom prst="line">
            <a:avLst/>
          </a:prstGeom>
          <a:noFill/>
          <a:ln w="57150">
            <a:solidFill>
              <a:srgbClr val="000099"/>
            </a:solidFill>
            <a:round/>
            <a:headEnd/>
            <a:tailEnd/>
          </a:ln>
          <a:effectLst/>
        </p:spPr>
      </p:cxnSp>
      <p:sp>
        <p:nvSpPr>
          <p:cNvPr id="8" name="Content Placeholder 8"/>
          <p:cNvSpPr txBox="1">
            <a:spLocks/>
          </p:cNvSpPr>
          <p:nvPr userDrawn="1"/>
        </p:nvSpPr>
        <p:spPr>
          <a:xfrm>
            <a:off x="136488" y="4922621"/>
            <a:ext cx="5943600" cy="285694"/>
          </a:xfrm>
          <a:prstGeom prst="rect">
            <a:avLst/>
          </a:prstGeom>
        </p:spPr>
        <p:txBody>
          <a:bodyPr/>
          <a:lstStyle>
            <a:lvl1pPr marL="285750" indent="-285750"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r>
              <a:rPr lang="en-US" sz="2000" u="sng" kern="0" dirty="0"/>
              <a:t>Upcoming Events:</a:t>
            </a:r>
          </a:p>
        </p:txBody>
      </p:sp>
      <p:sp>
        <p:nvSpPr>
          <p:cNvPr id="9" name="Content Placeholder 9"/>
          <p:cNvSpPr txBox="1">
            <a:spLocks/>
          </p:cNvSpPr>
          <p:nvPr userDrawn="1"/>
        </p:nvSpPr>
        <p:spPr>
          <a:xfrm>
            <a:off x="6117978" y="4922622"/>
            <a:ext cx="5943600" cy="285694"/>
          </a:xfrm>
          <a:prstGeom prst="rect">
            <a:avLst/>
          </a:prstGeom>
        </p:spPr>
        <p:txBody>
          <a:bodyPr/>
          <a:lstStyle>
            <a:lvl1pPr marL="285750" indent="-285750"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r>
              <a:rPr lang="en-US" sz="2000" u="sng" kern="0"/>
              <a:t>Availability:</a:t>
            </a:r>
            <a:endParaRPr lang="en-US" sz="2000" u="sng" kern="0" dirty="0"/>
          </a:p>
        </p:txBody>
      </p:sp>
      <p:sp>
        <p:nvSpPr>
          <p:cNvPr id="10" name="Content Placeholder 4"/>
          <p:cNvSpPr txBox="1">
            <a:spLocks/>
          </p:cNvSpPr>
          <p:nvPr userDrawn="1"/>
        </p:nvSpPr>
        <p:spPr>
          <a:xfrm>
            <a:off x="136488" y="5208315"/>
            <a:ext cx="5943600" cy="1468709"/>
          </a:xfrm>
          <a:prstGeom prst="rect">
            <a:avLst/>
          </a:prstGeom>
        </p:spPr>
        <p:txBody>
          <a:bodyPr/>
          <a:lstStyle>
            <a:lvl1pPr marL="285750" indent="-285750"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r>
              <a:rPr lang="en-US" sz="2000" b="0" kern="0" dirty="0"/>
              <a:t>DD </a:t>
            </a:r>
            <a:r>
              <a:rPr lang="en-US" sz="2000" b="0" kern="0" dirty="0" err="1"/>
              <a:t>Mmm</a:t>
            </a:r>
            <a:r>
              <a:rPr lang="en-US" sz="2000" b="0" kern="0" dirty="0"/>
              <a:t> YY:  Event</a:t>
            </a:r>
          </a:p>
        </p:txBody>
      </p:sp>
      <p:sp>
        <p:nvSpPr>
          <p:cNvPr id="11" name="Content Placeholder 4"/>
          <p:cNvSpPr txBox="1">
            <a:spLocks/>
          </p:cNvSpPr>
          <p:nvPr userDrawn="1"/>
        </p:nvSpPr>
        <p:spPr>
          <a:xfrm>
            <a:off x="6117977" y="5208315"/>
            <a:ext cx="5943600" cy="1468709"/>
          </a:xfrm>
          <a:prstGeom prst="rect">
            <a:avLst/>
          </a:prstGeom>
        </p:spPr>
        <p:txBody>
          <a:bodyPr/>
          <a:lstStyle>
            <a:lvl1pPr marL="285750" indent="-285750"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r>
              <a:rPr lang="en-US" sz="2000" b="0" kern="0" dirty="0"/>
              <a:t>Director:	TDY – DD-DD </a:t>
            </a:r>
            <a:r>
              <a:rPr lang="en-US" sz="2000" b="0" kern="0" dirty="0" err="1"/>
              <a:t>Mmm</a:t>
            </a:r>
            <a:r>
              <a:rPr lang="en-US" sz="2000" b="0" kern="0" dirty="0"/>
              <a:t> – Location</a:t>
            </a:r>
          </a:p>
          <a:p>
            <a:pPr marL="0" indent="0">
              <a:buNone/>
            </a:pPr>
            <a:r>
              <a:rPr lang="en-US" sz="2000" b="0" kern="0" dirty="0"/>
              <a:t>Deputy:	LV – DD-DD </a:t>
            </a:r>
            <a:r>
              <a:rPr lang="en-US" sz="2000" b="0" kern="0" dirty="0" err="1"/>
              <a:t>Mmm</a:t>
            </a:r>
            <a:r>
              <a:rPr lang="en-US" sz="2000" b="0" kern="0" dirty="0"/>
              <a:t> </a:t>
            </a:r>
          </a:p>
        </p:txBody>
      </p:sp>
    </p:spTree>
    <p:extLst>
      <p:ext uri="{BB962C8B-B14F-4D97-AF65-F5344CB8AC3E}">
        <p14:creationId xmlns:p14="http://schemas.microsoft.com/office/powerpoint/2010/main" val="386936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22"/>
          <p:cNvSpPr>
            <a:spLocks noGrp="1"/>
          </p:cNvSpPr>
          <p:nvPr>
            <p:ph type="body" sz="quarter" idx="10" hasCustomPrompt="1"/>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dirty="0"/>
              <a:t>CAO: </a:t>
            </a:r>
            <a:r>
              <a:rPr lang="en-US" dirty="0" err="1"/>
              <a:t>DDMmmYY</a:t>
            </a:r>
            <a:endParaRPr lang="en-US" dirty="0"/>
          </a:p>
        </p:txBody>
      </p:sp>
      <p:cxnSp>
        <p:nvCxnSpPr>
          <p:cNvPr id="7" name="Straight Connector 6"/>
          <p:cNvCxnSpPr/>
          <p:nvPr userDrawn="1"/>
        </p:nvCxnSpPr>
        <p:spPr bwMode="auto">
          <a:xfrm>
            <a:off x="0" y="3794760"/>
            <a:ext cx="12192000" cy="75156"/>
          </a:xfrm>
          <a:prstGeom prst="line">
            <a:avLst/>
          </a:prstGeom>
          <a:solidFill>
            <a:schemeClr val="accent1"/>
          </a:solidFill>
          <a:ln w="57150" cap="flat" cmpd="sng" algn="ctr">
            <a:solidFill>
              <a:srgbClr val="151C77"/>
            </a:solidFill>
            <a:prstDash val="solid"/>
            <a:round/>
            <a:headEnd type="none" w="med" len="med"/>
            <a:tailEnd type="none" w="med" len="med"/>
          </a:ln>
          <a:effectLst/>
        </p:spPr>
      </p:cxnSp>
      <p:cxnSp>
        <p:nvCxnSpPr>
          <p:cNvPr id="10" name="Straight Connector 9"/>
          <p:cNvCxnSpPr/>
          <p:nvPr userDrawn="1"/>
        </p:nvCxnSpPr>
        <p:spPr bwMode="auto">
          <a:xfrm>
            <a:off x="6104815" y="1219200"/>
            <a:ext cx="0" cy="5457825"/>
          </a:xfrm>
          <a:prstGeom prst="line">
            <a:avLst/>
          </a:prstGeom>
          <a:solidFill>
            <a:schemeClr val="accent1"/>
          </a:solidFill>
          <a:ln w="57150" cap="flat" cmpd="sng" algn="ctr">
            <a:solidFill>
              <a:srgbClr val="151C77"/>
            </a:solidFill>
            <a:prstDash val="solid"/>
            <a:round/>
            <a:headEnd type="none" w="med" len="med"/>
            <a:tailEnd type="none" w="med" len="med"/>
          </a:ln>
          <a:effectLst/>
        </p:spPr>
      </p:cxnSp>
      <p:sp>
        <p:nvSpPr>
          <p:cNvPr id="13" name="Content Placeholder 2"/>
          <p:cNvSpPr>
            <a:spLocks noGrp="1"/>
          </p:cNvSpPr>
          <p:nvPr>
            <p:ph sz="half" idx="12"/>
          </p:nvPr>
        </p:nvSpPr>
        <p:spPr>
          <a:xfrm>
            <a:off x="0" y="4194870"/>
            <a:ext cx="6104815" cy="2218281"/>
          </a:xfrm>
        </p:spPr>
        <p:txBody>
          <a:bodyPr/>
          <a:lstStyle>
            <a:lvl1pPr>
              <a:spcBef>
                <a:spcPts val="50"/>
              </a:spcBef>
              <a:spcAft>
                <a:spcPts val="50"/>
              </a:spcAft>
              <a:defRPr sz="2400" b="0"/>
            </a:lvl1pPr>
            <a:lvl2pPr>
              <a:spcBef>
                <a:spcPts val="50"/>
              </a:spcBef>
              <a:spcAft>
                <a:spcPts val="50"/>
              </a:spcAft>
              <a:defRPr sz="2000" b="0"/>
            </a:lvl2pPr>
            <a:lvl3pPr>
              <a:spcBef>
                <a:spcPts val="50"/>
              </a:spcBef>
              <a:spcAft>
                <a:spcPts val="50"/>
              </a:spcAft>
              <a:defRPr sz="2000" b="0"/>
            </a:lvl3pPr>
            <a:lvl4pPr>
              <a:spcBef>
                <a:spcPts val="50"/>
              </a:spcBef>
              <a:spcAft>
                <a:spcPts val="50"/>
              </a:spcAft>
              <a:defRPr sz="2000" b="0"/>
            </a:lvl4pPr>
            <a:lvl5pPr>
              <a:spcBef>
                <a:spcPts val="50"/>
              </a:spcBef>
              <a:spcAft>
                <a:spcPts val="50"/>
              </a:spcAft>
              <a:defRPr sz="20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3"/>
          </p:nvPr>
        </p:nvSpPr>
        <p:spPr>
          <a:xfrm>
            <a:off x="6104815" y="4170374"/>
            <a:ext cx="6104815" cy="2218281"/>
          </a:xfrm>
        </p:spPr>
        <p:txBody>
          <a:bodyPr/>
          <a:lstStyle>
            <a:lvl1pPr>
              <a:spcBef>
                <a:spcPts val="50"/>
              </a:spcBef>
              <a:spcAft>
                <a:spcPts val="50"/>
              </a:spcAft>
              <a:defRPr sz="2400" b="0"/>
            </a:lvl1pPr>
            <a:lvl2pPr>
              <a:spcBef>
                <a:spcPts val="50"/>
              </a:spcBef>
              <a:spcAft>
                <a:spcPts val="50"/>
              </a:spcAft>
              <a:defRPr sz="2000" b="0"/>
            </a:lvl2pPr>
            <a:lvl3pPr>
              <a:spcBef>
                <a:spcPts val="50"/>
              </a:spcBef>
              <a:spcAft>
                <a:spcPts val="50"/>
              </a:spcAft>
              <a:defRPr sz="2000" b="0"/>
            </a:lvl3pPr>
            <a:lvl4pPr>
              <a:spcBef>
                <a:spcPts val="50"/>
              </a:spcBef>
              <a:spcAft>
                <a:spcPts val="50"/>
              </a:spcAft>
              <a:defRPr sz="2000" b="0"/>
            </a:lvl4pPr>
            <a:lvl5pPr>
              <a:spcBef>
                <a:spcPts val="50"/>
              </a:spcBef>
              <a:spcAft>
                <a:spcPts val="50"/>
              </a:spcAft>
              <a:defRPr sz="20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4"/>
          </p:nvPr>
        </p:nvSpPr>
        <p:spPr>
          <a:xfrm>
            <a:off x="0" y="1617406"/>
            <a:ext cx="6104815" cy="2218281"/>
          </a:xfrm>
        </p:spPr>
        <p:txBody>
          <a:bodyPr/>
          <a:lstStyle>
            <a:lvl1pPr>
              <a:spcBef>
                <a:spcPts val="50"/>
              </a:spcBef>
              <a:spcAft>
                <a:spcPts val="50"/>
              </a:spcAft>
              <a:defRPr sz="2400" b="0"/>
            </a:lvl1pPr>
            <a:lvl2pPr>
              <a:spcBef>
                <a:spcPts val="50"/>
              </a:spcBef>
              <a:spcAft>
                <a:spcPts val="50"/>
              </a:spcAft>
              <a:defRPr sz="2000" b="0"/>
            </a:lvl2pPr>
            <a:lvl3pPr>
              <a:spcBef>
                <a:spcPts val="50"/>
              </a:spcBef>
              <a:spcAft>
                <a:spcPts val="50"/>
              </a:spcAft>
              <a:defRPr sz="2000" b="0"/>
            </a:lvl3pPr>
            <a:lvl4pPr>
              <a:spcBef>
                <a:spcPts val="50"/>
              </a:spcBef>
              <a:spcAft>
                <a:spcPts val="50"/>
              </a:spcAft>
              <a:defRPr sz="2000" b="0"/>
            </a:lvl4pPr>
            <a:lvl5pPr>
              <a:spcBef>
                <a:spcPts val="50"/>
              </a:spcBef>
              <a:spcAft>
                <a:spcPts val="50"/>
              </a:spcAft>
              <a:defRPr sz="20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half" idx="15"/>
          </p:nvPr>
        </p:nvSpPr>
        <p:spPr>
          <a:xfrm>
            <a:off x="6104815" y="1592910"/>
            <a:ext cx="6104815" cy="2218281"/>
          </a:xfrm>
        </p:spPr>
        <p:txBody>
          <a:bodyPr/>
          <a:lstStyle>
            <a:lvl1pPr>
              <a:spcBef>
                <a:spcPts val="50"/>
              </a:spcBef>
              <a:spcAft>
                <a:spcPts val="50"/>
              </a:spcAft>
              <a:defRPr sz="2400" b="0"/>
            </a:lvl1pPr>
            <a:lvl2pPr>
              <a:spcBef>
                <a:spcPts val="50"/>
              </a:spcBef>
              <a:spcAft>
                <a:spcPts val="50"/>
              </a:spcAft>
              <a:defRPr sz="2000" b="0"/>
            </a:lvl2pPr>
            <a:lvl3pPr>
              <a:spcBef>
                <a:spcPts val="50"/>
              </a:spcBef>
              <a:spcAft>
                <a:spcPts val="50"/>
              </a:spcAft>
              <a:defRPr sz="2000" b="0"/>
            </a:lvl3pPr>
            <a:lvl4pPr>
              <a:spcBef>
                <a:spcPts val="50"/>
              </a:spcBef>
              <a:spcAft>
                <a:spcPts val="50"/>
              </a:spcAft>
              <a:defRPr sz="2000" b="0"/>
            </a:lvl4pPr>
            <a:lvl5pPr>
              <a:spcBef>
                <a:spcPts val="50"/>
              </a:spcBef>
              <a:spcAft>
                <a:spcPts val="50"/>
              </a:spcAft>
              <a:defRPr sz="20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sz="half" idx="16"/>
          </p:nvPr>
        </p:nvSpPr>
        <p:spPr>
          <a:xfrm>
            <a:off x="0" y="3860184"/>
            <a:ext cx="6104815" cy="285694"/>
          </a:xfrm>
        </p:spPr>
        <p:txBody>
          <a:bodyPr anchor="ctr"/>
          <a:lstStyle>
            <a:lvl1pPr marL="0" indent="0">
              <a:spcBef>
                <a:spcPts val="50"/>
              </a:spcBef>
              <a:spcAft>
                <a:spcPts val="50"/>
              </a:spcAft>
              <a:buNone/>
              <a:defRPr sz="2400" b="1" i="1" u="sng"/>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dirty="0"/>
              <a:t>Click to edit Master text styles</a:t>
            </a:r>
          </a:p>
        </p:txBody>
      </p:sp>
      <p:sp>
        <p:nvSpPr>
          <p:cNvPr id="21" name="Content Placeholder 2"/>
          <p:cNvSpPr>
            <a:spLocks noGrp="1"/>
          </p:cNvSpPr>
          <p:nvPr>
            <p:ph sz="half" idx="17"/>
          </p:nvPr>
        </p:nvSpPr>
        <p:spPr>
          <a:xfrm>
            <a:off x="6129867" y="3860184"/>
            <a:ext cx="6104815" cy="285694"/>
          </a:xfrm>
        </p:spPr>
        <p:txBody>
          <a:bodyPr anchor="ctr"/>
          <a:lstStyle>
            <a:lvl1pPr marL="0" indent="0">
              <a:spcBef>
                <a:spcPts val="50"/>
              </a:spcBef>
              <a:spcAft>
                <a:spcPts val="50"/>
              </a:spcAft>
              <a:buNone/>
              <a:defRPr sz="2400" b="1" i="1" u="sng"/>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dirty="0"/>
              <a:t>Click to edit Master text styles</a:t>
            </a:r>
          </a:p>
        </p:txBody>
      </p:sp>
      <p:sp>
        <p:nvSpPr>
          <p:cNvPr id="22" name="Content Placeholder 2"/>
          <p:cNvSpPr>
            <a:spLocks noGrp="1"/>
          </p:cNvSpPr>
          <p:nvPr>
            <p:ph sz="half" idx="18"/>
          </p:nvPr>
        </p:nvSpPr>
        <p:spPr>
          <a:xfrm>
            <a:off x="-9511" y="1282719"/>
            <a:ext cx="6104815" cy="285694"/>
          </a:xfrm>
        </p:spPr>
        <p:txBody>
          <a:bodyPr anchor="ctr"/>
          <a:lstStyle>
            <a:lvl1pPr marL="0" indent="0">
              <a:spcBef>
                <a:spcPts val="50"/>
              </a:spcBef>
              <a:spcAft>
                <a:spcPts val="50"/>
              </a:spcAft>
              <a:buNone/>
              <a:defRPr sz="2400" b="1" i="1" u="sng"/>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dirty="0"/>
              <a:t>Click to edit Master text styles</a:t>
            </a:r>
          </a:p>
        </p:txBody>
      </p:sp>
      <p:sp>
        <p:nvSpPr>
          <p:cNvPr id="23" name="Content Placeholder 2"/>
          <p:cNvSpPr>
            <a:spLocks noGrp="1"/>
          </p:cNvSpPr>
          <p:nvPr>
            <p:ph sz="half" idx="19"/>
          </p:nvPr>
        </p:nvSpPr>
        <p:spPr>
          <a:xfrm>
            <a:off x="6120356" y="1282719"/>
            <a:ext cx="6104815" cy="285694"/>
          </a:xfrm>
        </p:spPr>
        <p:txBody>
          <a:bodyPr anchor="ctr"/>
          <a:lstStyle>
            <a:lvl1pPr marL="0" indent="0">
              <a:spcBef>
                <a:spcPts val="50"/>
              </a:spcBef>
              <a:spcAft>
                <a:spcPts val="50"/>
              </a:spcAft>
              <a:buNone/>
              <a:defRPr sz="2400" b="1" i="1" u="sng"/>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257679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ff Meeting T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22"/>
          <p:cNvSpPr>
            <a:spLocks noGrp="1"/>
          </p:cNvSpPr>
          <p:nvPr>
            <p:ph type="body" sz="quarter" idx="10" hasCustomPrompt="1"/>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dirty="0"/>
              <a:t>CAO: </a:t>
            </a:r>
            <a:r>
              <a:rPr lang="en-US" dirty="0" err="1"/>
              <a:t>DDMmmYY</a:t>
            </a:r>
            <a:endParaRPr lang="en-US" dirty="0"/>
          </a:p>
        </p:txBody>
      </p:sp>
      <p:cxnSp>
        <p:nvCxnSpPr>
          <p:cNvPr id="7" name="Straight Connector 6"/>
          <p:cNvCxnSpPr/>
          <p:nvPr userDrawn="1"/>
        </p:nvCxnSpPr>
        <p:spPr bwMode="auto">
          <a:xfrm>
            <a:off x="0" y="4408534"/>
            <a:ext cx="12192000" cy="75156"/>
          </a:xfrm>
          <a:prstGeom prst="line">
            <a:avLst/>
          </a:prstGeom>
          <a:solidFill>
            <a:schemeClr val="accent1"/>
          </a:solidFill>
          <a:ln w="57150" cap="flat" cmpd="sng" algn="ctr">
            <a:solidFill>
              <a:srgbClr val="151C77"/>
            </a:solidFill>
            <a:prstDash val="solid"/>
            <a:round/>
            <a:headEnd type="none" w="med" len="med"/>
            <a:tailEnd type="none" w="med" len="med"/>
          </a:ln>
          <a:effectLst/>
        </p:spPr>
      </p:cxnSp>
      <p:cxnSp>
        <p:nvCxnSpPr>
          <p:cNvPr id="10" name="Straight Connector 9"/>
          <p:cNvCxnSpPr/>
          <p:nvPr userDrawn="1"/>
        </p:nvCxnSpPr>
        <p:spPr bwMode="auto">
          <a:xfrm>
            <a:off x="6104815" y="4408534"/>
            <a:ext cx="0" cy="2268491"/>
          </a:xfrm>
          <a:prstGeom prst="line">
            <a:avLst/>
          </a:prstGeom>
          <a:solidFill>
            <a:schemeClr val="accent1"/>
          </a:solidFill>
          <a:ln w="57150" cap="flat" cmpd="sng" algn="ctr">
            <a:solidFill>
              <a:srgbClr val="151C77"/>
            </a:solidFill>
            <a:prstDash val="solid"/>
            <a:round/>
            <a:headEnd type="none" w="med" len="med"/>
            <a:tailEnd type="none" w="med" len="med"/>
          </a:ln>
          <a:effectLst/>
        </p:spPr>
      </p:cxnSp>
      <p:sp>
        <p:nvSpPr>
          <p:cNvPr id="13" name="Content Placeholder 2"/>
          <p:cNvSpPr>
            <a:spLocks noGrp="1"/>
          </p:cNvSpPr>
          <p:nvPr>
            <p:ph sz="half" idx="12"/>
          </p:nvPr>
        </p:nvSpPr>
        <p:spPr>
          <a:xfrm>
            <a:off x="0" y="4784386"/>
            <a:ext cx="6104815" cy="1628765"/>
          </a:xfrm>
        </p:spPr>
        <p:txBody>
          <a:bodyPr/>
          <a:lstStyle>
            <a:lvl1pPr marL="0" indent="0">
              <a:spcBef>
                <a:spcPts val="50"/>
              </a:spcBef>
              <a:spcAft>
                <a:spcPts val="50"/>
              </a:spcAft>
              <a:buNone/>
              <a:defRPr sz="2400" b="0"/>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3"/>
          </p:nvPr>
        </p:nvSpPr>
        <p:spPr>
          <a:xfrm>
            <a:off x="6104815" y="4759890"/>
            <a:ext cx="6104815" cy="1628765"/>
          </a:xfrm>
        </p:spPr>
        <p:txBody>
          <a:bodyPr/>
          <a:lstStyle>
            <a:lvl1pPr marL="0" indent="0">
              <a:spcBef>
                <a:spcPts val="50"/>
              </a:spcBef>
              <a:spcAft>
                <a:spcPts val="50"/>
              </a:spcAft>
              <a:buNone/>
              <a:defRPr sz="2400" b="0"/>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4"/>
          </p:nvPr>
        </p:nvSpPr>
        <p:spPr>
          <a:xfrm>
            <a:off x="0" y="1243696"/>
            <a:ext cx="12192000" cy="3205528"/>
          </a:xfrm>
        </p:spPr>
        <p:txBody>
          <a:bodyPr/>
          <a:lstStyle>
            <a:lvl1pPr>
              <a:spcBef>
                <a:spcPts val="50"/>
              </a:spcBef>
              <a:spcAft>
                <a:spcPts val="50"/>
              </a:spcAft>
              <a:defRPr sz="2400" b="1"/>
            </a:lvl1pPr>
            <a:lvl2pPr>
              <a:spcBef>
                <a:spcPts val="50"/>
              </a:spcBef>
              <a:spcAft>
                <a:spcPts val="50"/>
              </a:spcAft>
              <a:defRPr sz="2400" b="1"/>
            </a:lvl2pPr>
            <a:lvl3pPr>
              <a:spcBef>
                <a:spcPts val="50"/>
              </a:spcBef>
              <a:spcAft>
                <a:spcPts val="50"/>
              </a:spcAft>
              <a:defRPr sz="2400" b="1"/>
            </a:lvl3pPr>
            <a:lvl4pPr>
              <a:spcBef>
                <a:spcPts val="50"/>
              </a:spcBef>
              <a:spcAft>
                <a:spcPts val="50"/>
              </a:spcAft>
              <a:defRPr sz="2400" b="1"/>
            </a:lvl4pPr>
            <a:lvl5pPr>
              <a:spcBef>
                <a:spcPts val="50"/>
              </a:spcBef>
              <a:spcAft>
                <a:spcPts val="50"/>
              </a:spcAft>
              <a:defRPr sz="2400" b="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sz="half" idx="16" hasCustomPrompt="1"/>
          </p:nvPr>
        </p:nvSpPr>
        <p:spPr>
          <a:xfrm>
            <a:off x="0" y="4473958"/>
            <a:ext cx="6104815" cy="285694"/>
          </a:xfrm>
        </p:spPr>
        <p:txBody>
          <a:bodyPr anchor="ctr"/>
          <a:lstStyle>
            <a:lvl1pPr marL="0" indent="0">
              <a:spcBef>
                <a:spcPts val="50"/>
              </a:spcBef>
              <a:spcAft>
                <a:spcPts val="50"/>
              </a:spcAft>
              <a:buNone/>
              <a:defRPr sz="2400" b="1" i="0" u="sng" baseline="0"/>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i="0" dirty="0"/>
              <a:t>Upcoming Events:</a:t>
            </a:r>
            <a:endParaRPr lang="en-US" dirty="0"/>
          </a:p>
        </p:txBody>
      </p:sp>
      <p:sp>
        <p:nvSpPr>
          <p:cNvPr id="21" name="Content Placeholder 2"/>
          <p:cNvSpPr>
            <a:spLocks noGrp="1"/>
          </p:cNvSpPr>
          <p:nvPr>
            <p:ph sz="half" idx="17" hasCustomPrompt="1"/>
          </p:nvPr>
        </p:nvSpPr>
        <p:spPr>
          <a:xfrm>
            <a:off x="6129867" y="4473958"/>
            <a:ext cx="6104815" cy="285694"/>
          </a:xfrm>
        </p:spPr>
        <p:txBody>
          <a:bodyPr anchor="ctr"/>
          <a:lstStyle>
            <a:lvl1pPr marL="0" indent="0">
              <a:spcBef>
                <a:spcPts val="50"/>
              </a:spcBef>
              <a:spcAft>
                <a:spcPts val="50"/>
              </a:spcAft>
              <a:buNone/>
              <a:defRPr sz="2400" b="1" i="0" u="sng"/>
            </a:lvl1pPr>
            <a:lvl2pPr marL="406400" indent="0">
              <a:spcBef>
                <a:spcPts val="50"/>
              </a:spcBef>
              <a:spcAft>
                <a:spcPts val="50"/>
              </a:spcAft>
              <a:buNone/>
              <a:defRPr sz="2000" b="0"/>
            </a:lvl2pPr>
            <a:lvl3pPr marL="803275" indent="0">
              <a:spcBef>
                <a:spcPts val="50"/>
              </a:spcBef>
              <a:spcAft>
                <a:spcPts val="50"/>
              </a:spcAft>
              <a:buNone/>
              <a:defRPr sz="2000" b="0"/>
            </a:lvl3pPr>
            <a:lvl4pPr marL="1371600" indent="0">
              <a:spcBef>
                <a:spcPts val="50"/>
              </a:spcBef>
              <a:spcAft>
                <a:spcPts val="50"/>
              </a:spcAft>
              <a:buNone/>
              <a:defRPr sz="2000" b="0"/>
            </a:lvl4pPr>
            <a:lvl5pPr marL="1828800" indent="0">
              <a:spcBef>
                <a:spcPts val="50"/>
              </a:spcBef>
              <a:spcAft>
                <a:spcPts val="50"/>
              </a:spcAft>
              <a:buNone/>
              <a:defRPr sz="2000" b="0"/>
            </a:lvl5pPr>
            <a:lvl6pPr>
              <a:defRPr sz="1800"/>
            </a:lvl6pPr>
            <a:lvl7pPr>
              <a:defRPr sz="1800"/>
            </a:lvl7pPr>
            <a:lvl8pPr>
              <a:defRPr sz="1800"/>
            </a:lvl8pPr>
            <a:lvl9pPr>
              <a:defRPr sz="1800"/>
            </a:lvl9pPr>
          </a:lstStyle>
          <a:p>
            <a:pPr lvl="0"/>
            <a:r>
              <a:rPr lang="en-US" dirty="0"/>
              <a:t>Availability</a:t>
            </a:r>
          </a:p>
        </p:txBody>
      </p:sp>
    </p:spTree>
    <p:extLst>
      <p:ext uri="{BB962C8B-B14F-4D97-AF65-F5344CB8AC3E}">
        <p14:creationId xmlns:p14="http://schemas.microsoft.com/office/powerpoint/2010/main" val="280334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003" y="1503581"/>
            <a:ext cx="5440680" cy="639762"/>
          </a:xfrm>
        </p:spPr>
        <p:txBody>
          <a:bodyPr anchor="ct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5003" y="2174875"/>
            <a:ext cx="5440680" cy="4160520"/>
          </a:xfrm>
        </p:spPr>
        <p:txBody>
          <a:bodyPr/>
          <a:lstStyle>
            <a:lvl1pPr>
              <a:spcBef>
                <a:spcPts val="50"/>
              </a:spcBef>
              <a:spcAft>
                <a:spcPts val="50"/>
              </a:spcAft>
              <a:defRPr sz="2000"/>
            </a:lvl1pPr>
            <a:lvl2pPr>
              <a:spcBef>
                <a:spcPts val="50"/>
              </a:spcBef>
              <a:spcAft>
                <a:spcPts val="50"/>
              </a:spcAft>
              <a:defRPr sz="2000"/>
            </a:lvl2pPr>
            <a:lvl3pPr>
              <a:spcBef>
                <a:spcPts val="50"/>
              </a:spcBef>
              <a:spcAft>
                <a:spcPts val="50"/>
              </a:spcAft>
              <a:defRPr sz="2000"/>
            </a:lvl3pPr>
            <a:lvl4pPr>
              <a:spcBef>
                <a:spcPts val="50"/>
              </a:spcBef>
              <a:spcAft>
                <a:spcPts val="50"/>
              </a:spcAft>
              <a:defRPr sz="2000"/>
            </a:lvl4pPr>
            <a:lvl5pPr>
              <a:spcBef>
                <a:spcPts val="50"/>
              </a:spcBef>
              <a:spcAft>
                <a:spcPts val="50"/>
              </a:spcAft>
              <a:defRPr sz="2000" b="1"/>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46711" y="1503581"/>
            <a:ext cx="5440680" cy="639762"/>
          </a:xfrm>
        </p:spPr>
        <p:txBody>
          <a:bodyPr anchor="ct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711" y="2174875"/>
            <a:ext cx="5440680" cy="4160520"/>
          </a:xfrm>
        </p:spPr>
        <p:txBody>
          <a:bodyPr/>
          <a:lstStyle>
            <a:lvl1pPr>
              <a:spcBef>
                <a:spcPts val="50"/>
              </a:spcBef>
              <a:spcAft>
                <a:spcPts val="50"/>
              </a:spcAft>
              <a:defRPr sz="2000"/>
            </a:lvl1pPr>
            <a:lvl2pPr>
              <a:spcBef>
                <a:spcPts val="50"/>
              </a:spcBef>
              <a:spcAft>
                <a:spcPts val="50"/>
              </a:spcAft>
              <a:defRPr sz="2000"/>
            </a:lvl2pPr>
            <a:lvl3pPr>
              <a:spcBef>
                <a:spcPts val="50"/>
              </a:spcBef>
              <a:spcAft>
                <a:spcPts val="50"/>
              </a:spcAft>
              <a:defRPr sz="2000"/>
            </a:lvl3pPr>
            <a:lvl4pPr>
              <a:spcBef>
                <a:spcPts val="50"/>
              </a:spcBef>
              <a:spcAft>
                <a:spcPts val="50"/>
              </a:spcAft>
              <a:defRPr sz="2000"/>
            </a:lvl4pPr>
            <a:lvl5pPr>
              <a:spcBef>
                <a:spcPts val="50"/>
              </a:spcBef>
              <a:spcAft>
                <a:spcPts val="50"/>
              </a:spcAft>
              <a:defRPr sz="2000" b="1"/>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2"/>
          <p:cNvSpPr>
            <a:spLocks noGrp="1"/>
          </p:cNvSpPr>
          <p:nvPr>
            <p:ph type="body" sz="quarter" idx="10" hasCustomPrompt="1"/>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dirty="0"/>
              <a:t>CAO: </a:t>
            </a:r>
            <a:r>
              <a:rPr lang="en-US" dirty="0" err="1"/>
              <a:t>DDMmmYY</a:t>
            </a:r>
            <a:endParaRPr lang="en-US" dirty="0"/>
          </a:p>
        </p:txBody>
      </p:sp>
      <p:sp>
        <p:nvSpPr>
          <p:cNvPr id="12" name="Title 1"/>
          <p:cNvSpPr>
            <a:spLocks noGrp="1"/>
          </p:cNvSpPr>
          <p:nvPr>
            <p:ph type="title"/>
          </p:nvPr>
        </p:nvSpPr>
        <p:spPr>
          <a:xfrm>
            <a:off x="2218267" y="76200"/>
            <a:ext cx="7823200" cy="1143000"/>
          </a:xfrm>
        </p:spPr>
        <p:txBody>
          <a:bodyPr/>
          <a:lstStyle/>
          <a:p>
            <a:r>
              <a:rPr lang="en-US"/>
              <a:t>Click to edit Master title style</a:t>
            </a:r>
          </a:p>
        </p:txBody>
      </p:sp>
    </p:spTree>
    <p:extLst>
      <p:ext uri="{BB962C8B-B14F-4D97-AF65-F5344CB8AC3E}">
        <p14:creationId xmlns:p14="http://schemas.microsoft.com/office/powerpoint/2010/main" val="232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7304" y="1481328"/>
            <a:ext cx="4023360" cy="962748"/>
          </a:xfrm>
        </p:spPr>
        <p:txBody>
          <a:bodyPr anchor="ctr"/>
          <a:lstStyle>
            <a:lvl1pPr algn="ctr">
              <a:defRPr sz="2400" b="1"/>
            </a:lvl1pPr>
          </a:lstStyle>
          <a:p>
            <a:r>
              <a:rPr lang="en-US" dirty="0"/>
              <a:t>Click to edit Master title style</a:t>
            </a:r>
          </a:p>
        </p:txBody>
      </p:sp>
      <p:sp>
        <p:nvSpPr>
          <p:cNvPr id="3" name="Content Placeholder 2"/>
          <p:cNvSpPr>
            <a:spLocks noGrp="1"/>
          </p:cNvSpPr>
          <p:nvPr>
            <p:ph idx="1"/>
          </p:nvPr>
        </p:nvSpPr>
        <p:spPr>
          <a:xfrm>
            <a:off x="4659682" y="1481328"/>
            <a:ext cx="7027101" cy="4846320"/>
          </a:xfrm>
        </p:spPr>
        <p:txBody>
          <a:bodyPr/>
          <a:lstStyle>
            <a:lvl1pPr>
              <a:spcBef>
                <a:spcPts val="50"/>
              </a:spcBef>
              <a:spcAft>
                <a:spcPts val="50"/>
              </a:spcAft>
              <a:defRPr sz="2400"/>
            </a:lvl1pPr>
            <a:lvl2pPr>
              <a:spcBef>
                <a:spcPts val="50"/>
              </a:spcBef>
              <a:spcAft>
                <a:spcPts val="50"/>
              </a:spcAft>
              <a:defRPr sz="2000"/>
            </a:lvl2pPr>
            <a:lvl3pPr>
              <a:spcBef>
                <a:spcPts val="50"/>
              </a:spcBef>
              <a:spcAft>
                <a:spcPts val="50"/>
              </a:spcAft>
              <a:defRPr sz="2000"/>
            </a:lvl3pPr>
            <a:lvl4pPr>
              <a:spcBef>
                <a:spcPts val="50"/>
              </a:spcBef>
              <a:spcAft>
                <a:spcPts val="50"/>
              </a:spcAft>
              <a:defRPr sz="2000"/>
            </a:lvl4pPr>
            <a:lvl5pPr>
              <a:spcBef>
                <a:spcPts val="50"/>
              </a:spcBef>
              <a:spcAft>
                <a:spcPts val="50"/>
              </a:spcAft>
              <a:defRPr sz="2000" b="1"/>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27304" y="2444075"/>
            <a:ext cx="4023360" cy="3886200"/>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ext Placeholder 22"/>
          <p:cNvSpPr>
            <a:spLocks noGrp="1"/>
          </p:cNvSpPr>
          <p:nvPr>
            <p:ph type="body" sz="quarter" idx="10" hasCustomPrompt="1"/>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dirty="0"/>
              <a:t>CAO: </a:t>
            </a:r>
            <a:r>
              <a:rPr lang="en-US" dirty="0" err="1"/>
              <a:t>DDMmmYY</a:t>
            </a:r>
            <a:endParaRPr lang="en-US" dirty="0"/>
          </a:p>
        </p:txBody>
      </p:sp>
    </p:spTree>
    <p:extLst>
      <p:ext uri="{BB962C8B-B14F-4D97-AF65-F5344CB8AC3E}">
        <p14:creationId xmlns:p14="http://schemas.microsoft.com/office/powerpoint/2010/main" val="321956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1030"/>
          <p:cNvSpPr>
            <a:spLocks noGrp="1" noChangeArrowheads="1"/>
          </p:cNvSpPr>
          <p:nvPr>
            <p:ph type="title"/>
          </p:nvPr>
        </p:nvSpPr>
        <p:spPr bwMode="auto">
          <a:xfrm>
            <a:off x="2218267" y="-5992"/>
            <a:ext cx="782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9164" name="Line 1036"/>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defRPr/>
            </a:pPr>
            <a:endParaRPr lang="en-US" sz="1400" dirty="0"/>
          </a:p>
        </p:txBody>
      </p:sp>
      <p:pic>
        <p:nvPicPr>
          <p:cNvPr id="1032" name="Picture 1037" descr="afsymbol"/>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2818" y="90489"/>
            <a:ext cx="1344168"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40"/>
          <p:cNvSpPr>
            <a:spLocks noGrp="1" noChangeArrowheads="1"/>
          </p:cNvSpPr>
          <p:nvPr>
            <p:ph type="body" idx="1"/>
          </p:nvPr>
        </p:nvSpPr>
        <p:spPr bwMode="auto">
          <a:xfrm>
            <a:off x="368301"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endParaRPr lang="en-US" altLang="en-US" dirty="0"/>
          </a:p>
          <a:p>
            <a:pPr lvl="0"/>
            <a:r>
              <a:rPr lang="en-US" altLang="en-US" dirty="0"/>
              <a:t>2nd Bullet</a:t>
            </a:r>
          </a:p>
        </p:txBody>
      </p:sp>
      <p:grpSp>
        <p:nvGrpSpPr>
          <p:cNvPr id="5" name="Group 4"/>
          <p:cNvGrpSpPr/>
          <p:nvPr userDrawn="1"/>
        </p:nvGrpSpPr>
        <p:grpSpPr>
          <a:xfrm>
            <a:off x="508001" y="6603019"/>
            <a:ext cx="11170612" cy="244418"/>
            <a:chOff x="381000" y="6514119"/>
            <a:chExt cx="8377959" cy="244418"/>
          </a:xfrm>
        </p:grpSpPr>
        <p:sp>
          <p:nvSpPr>
            <p:cNvPr id="13" name="Rectangle 9"/>
            <p:cNvSpPr>
              <a:spLocks noChangeArrowheads="1"/>
            </p:cNvSpPr>
            <p:nvPr userDrawn="1"/>
          </p:nvSpPr>
          <p:spPr bwMode="auto">
            <a:xfrm flipV="1">
              <a:off x="381000" y="6620256"/>
              <a:ext cx="1905000" cy="54864"/>
            </a:xfrm>
            <a:prstGeom prst="rect">
              <a:avLst/>
            </a:prstGeom>
            <a:gradFill rotWithShape="0">
              <a:gsLst>
                <a:gs pos="0">
                  <a:srgbClr val="151C77"/>
                </a:gs>
                <a:gs pos="100000">
                  <a:schemeClr val="accent2"/>
                </a:gs>
              </a:gsLst>
              <a:lin ang="0" scaled="1"/>
            </a:gradFill>
            <a:ln w="9525">
              <a:noFill/>
              <a:miter lim="800000"/>
              <a:headEnd/>
              <a:tailEnd/>
            </a:ln>
            <a:effectLst/>
          </p:spPr>
          <p:txBody>
            <a:bodyPr wrap="none" lIns="74414" tIns="37207" rIns="74414" bIns="37207" anchor="ctr"/>
            <a:lstStyle/>
            <a:p>
              <a:pPr eaLnBrk="0" hangingPunct="0">
                <a:defRPr/>
              </a:pPr>
              <a:endParaRPr lang="en-US" sz="1400" dirty="0"/>
            </a:p>
          </p:txBody>
        </p:sp>
        <p:sp>
          <p:nvSpPr>
            <p:cNvPr id="14" name="Rectangle 10"/>
            <p:cNvSpPr>
              <a:spLocks noChangeArrowheads="1"/>
            </p:cNvSpPr>
            <p:nvPr userDrawn="1"/>
          </p:nvSpPr>
          <p:spPr bwMode="auto">
            <a:xfrm>
              <a:off x="6865596" y="6618223"/>
              <a:ext cx="1893363" cy="54864"/>
            </a:xfrm>
            <a:prstGeom prst="rect">
              <a:avLst/>
            </a:prstGeom>
            <a:gradFill rotWithShape="0">
              <a:gsLst>
                <a:gs pos="0">
                  <a:srgbClr val="3333CC"/>
                </a:gs>
                <a:gs pos="100000">
                  <a:srgbClr val="DDDDDD"/>
                </a:gs>
              </a:gsLst>
              <a:lin ang="0" scaled="1"/>
            </a:gradFill>
            <a:ln w="9525">
              <a:noFill/>
              <a:miter lim="800000"/>
              <a:headEnd/>
              <a:tailEnd/>
            </a:ln>
            <a:effectLst/>
          </p:spPr>
          <p:txBody>
            <a:bodyPr rot="10800000" wrap="none" lIns="74414" tIns="37207" rIns="74414" bIns="37207" anchor="ctr"/>
            <a:lstStyle/>
            <a:p>
              <a:pPr algn="ctr" eaLnBrk="0" hangingPunct="0">
                <a:defRPr/>
              </a:pPr>
              <a:endParaRPr lang="en-US" sz="1400" dirty="0"/>
            </a:p>
          </p:txBody>
        </p:sp>
        <p:sp>
          <p:nvSpPr>
            <p:cNvPr id="15" name="Text Box 35"/>
            <p:cNvSpPr txBox="1">
              <a:spLocks noChangeArrowheads="1"/>
            </p:cNvSpPr>
            <p:nvPr userDrawn="1"/>
          </p:nvSpPr>
          <p:spPr bwMode="auto">
            <a:xfrm>
              <a:off x="2257792" y="6514119"/>
              <a:ext cx="4607804" cy="244418"/>
            </a:xfrm>
            <a:prstGeom prst="rect">
              <a:avLst/>
            </a:prstGeom>
            <a:noFill/>
            <a:ln w="9525">
              <a:noFill/>
              <a:miter lim="800000"/>
              <a:headEnd/>
              <a:tailEnd/>
            </a:ln>
            <a:effectLst/>
          </p:spPr>
          <p:txBody>
            <a:bodyPr wrap="square" lIns="74414" tIns="37207" rIns="74414" bIns="37207">
              <a:spAutoFit/>
            </a:bodyPr>
            <a:lstStyle/>
            <a:p>
              <a:r>
                <a:rPr lang="en-US" sz="1100" b="1" i="1" kern="1200" dirty="0">
                  <a:solidFill>
                    <a:srgbClr val="000066"/>
                  </a:solidFill>
                  <a:effectLst/>
                  <a:latin typeface="Arial" charset="0"/>
                  <a:ea typeface="+mn-ea"/>
                  <a:cs typeface="+mn-cs"/>
                </a:rPr>
                <a:t>THE</a:t>
              </a:r>
              <a:r>
                <a:rPr lang="en-US" sz="1100" b="1" i="1" kern="1200" baseline="0" dirty="0">
                  <a:solidFill>
                    <a:srgbClr val="000066"/>
                  </a:solidFill>
                  <a:effectLst/>
                  <a:latin typeface="Arial" charset="0"/>
                  <a:ea typeface="+mn-ea"/>
                  <a:cs typeface="+mn-cs"/>
                </a:rPr>
                <a:t> FIRST COMMAND!</a:t>
              </a:r>
              <a:endParaRPr lang="en-US" sz="1100" b="1" i="1" kern="1200" dirty="0">
                <a:solidFill>
                  <a:srgbClr val="000066"/>
                </a:solidFill>
                <a:effectLst/>
                <a:latin typeface="Arial" charset="0"/>
                <a:ea typeface="+mn-ea"/>
                <a:cs typeface="+mn-cs"/>
              </a:endParaRPr>
            </a:p>
          </p:txBody>
        </p:sp>
      </p:grpSp>
      <p:sp>
        <p:nvSpPr>
          <p:cNvPr id="19" name="Text Placeholder 22"/>
          <p:cNvSpPr txBox="1">
            <a:spLocks/>
          </p:cNvSpPr>
          <p:nvPr userDrawn="1"/>
        </p:nvSpPr>
        <p:spPr>
          <a:xfrm>
            <a:off x="0" y="6337300"/>
            <a:ext cx="1659467" cy="355600"/>
          </a:xfrm>
          <a:prstGeom prst="rect">
            <a:avLst/>
          </a:prstGeom>
        </p:spPr>
        <p:txBody>
          <a:bodyPr anchor="ctr"/>
          <a:lstStyle>
            <a:lvl1pPr marL="0" indent="0" algn="l" rtl="0" eaLnBrk="0" fontAlgn="base" hangingPunct="0">
              <a:spcBef>
                <a:spcPct val="50000"/>
              </a:spcBef>
              <a:spcAft>
                <a:spcPct val="0"/>
              </a:spcAft>
              <a:buClr>
                <a:srgbClr val="151C77"/>
              </a:buClr>
              <a:buSzPct val="80000"/>
              <a:buFont typeface="Wingdings" pitchFamily="2" charset="2"/>
              <a:buNone/>
              <a:defRPr sz="1000" b="1">
                <a:solidFill>
                  <a:srgbClr val="C0C0C0"/>
                </a:solidFill>
                <a:latin typeface="Arial" panose="020B0604020202020204" pitchFamily="34" charset="0"/>
                <a:ea typeface="+mn-ea"/>
                <a:cs typeface="Arial" panose="020B0604020202020204" pitchFamily="34" charset="0"/>
              </a:defRPr>
            </a:lvl1pPr>
            <a:lvl2pPr marL="406400" indent="0" algn="l" rtl="0" eaLnBrk="0" fontAlgn="base" hangingPunct="0">
              <a:spcBef>
                <a:spcPct val="25000"/>
              </a:spcBef>
              <a:spcAft>
                <a:spcPct val="0"/>
              </a:spcAft>
              <a:buClr>
                <a:srgbClr val="151C77"/>
              </a:buClr>
              <a:buSzPct val="80000"/>
              <a:buFont typeface="Wingdings" pitchFamily="2" charset="2"/>
              <a:buNone/>
              <a:defRPr sz="1000" b="1">
                <a:solidFill>
                  <a:schemeClr val="tx1"/>
                </a:solidFill>
                <a:latin typeface="+mn-lt"/>
              </a:defRPr>
            </a:lvl2pPr>
            <a:lvl3pPr marL="803275" indent="0" algn="l" rtl="0" eaLnBrk="0" fontAlgn="base" hangingPunct="0">
              <a:spcBef>
                <a:spcPct val="25000"/>
              </a:spcBef>
              <a:spcAft>
                <a:spcPct val="0"/>
              </a:spcAft>
              <a:buClr>
                <a:srgbClr val="151C77"/>
              </a:buClr>
              <a:buSzPct val="80000"/>
              <a:buFont typeface="Wingdings" pitchFamily="2" charset="2"/>
              <a:buNone/>
              <a:defRPr sz="1000" b="1">
                <a:solidFill>
                  <a:schemeClr val="tx1"/>
                </a:solidFill>
                <a:latin typeface="+mn-lt"/>
              </a:defRPr>
            </a:lvl3pPr>
            <a:lvl4pPr marL="1371600" indent="0" algn="l" rtl="0" eaLnBrk="0" fontAlgn="base" hangingPunct="0">
              <a:spcBef>
                <a:spcPct val="25000"/>
              </a:spcBef>
              <a:spcAft>
                <a:spcPct val="0"/>
              </a:spcAft>
              <a:buClr>
                <a:srgbClr val="151C77"/>
              </a:buClr>
              <a:buSzPct val="80000"/>
              <a:buFont typeface="Wingdings" pitchFamily="2" charset="2"/>
              <a:buNone/>
              <a:defRPr sz="1000" b="1">
                <a:solidFill>
                  <a:schemeClr val="tx1"/>
                </a:solidFill>
                <a:latin typeface="+mn-lt"/>
              </a:defRPr>
            </a:lvl4pPr>
            <a:lvl5pPr marL="1828800" indent="0" algn="l" rtl="0" eaLnBrk="0" fontAlgn="base" hangingPunct="0">
              <a:spcBef>
                <a:spcPct val="20000"/>
              </a:spcBef>
              <a:spcAft>
                <a:spcPct val="0"/>
              </a:spcAft>
              <a:buClr>
                <a:srgbClr val="003399"/>
              </a:buClr>
              <a:buSzPct val="80000"/>
              <a:buFont typeface="Wingdings" pitchFamily="2" charset="2"/>
              <a:buNone/>
              <a:defRPr sz="1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endParaRPr lang="en-US" sz="1000" kern="0" dirty="0"/>
          </a:p>
        </p:txBody>
      </p:sp>
      <p:pic>
        <p:nvPicPr>
          <p:cNvPr id="16" name="Picture 15"/>
          <p:cNvPicPr>
            <a:picLocks/>
          </p:cNvPicPr>
          <p:nvPr userDrawn="1"/>
        </p:nvPicPr>
        <p:blipFill>
          <a:blip r:embed="rId15" cstate="print">
            <a:extLst>
              <a:ext uri="{28A0092B-C50C-407E-A947-70E740481C1C}">
                <a14:useLocalDpi xmlns:a14="http://schemas.microsoft.com/office/drawing/2010/main" val="0"/>
              </a:ext>
            </a:extLst>
          </a:blip>
          <a:stretch>
            <a:fillRect/>
          </a:stretch>
        </p:blipFill>
        <p:spPr>
          <a:xfrm>
            <a:off x="10652760" y="91440"/>
            <a:ext cx="1024128" cy="1051560"/>
          </a:xfrm>
          <a:prstGeom prst="rect">
            <a:avLst/>
          </a:prstGeom>
        </p:spPr>
      </p:pic>
    </p:spTree>
    <p:extLst>
      <p:ext uri="{BB962C8B-B14F-4D97-AF65-F5344CB8AC3E}">
        <p14:creationId xmlns:p14="http://schemas.microsoft.com/office/powerpoint/2010/main" val="4117989910"/>
      </p:ext>
    </p:extLst>
  </p:cSld>
  <p:clrMap bg1="lt1" tx1="dk1" bg2="lt2" tx2="dk2" accent1="accent1" accent2="accent2" accent3="accent3" accent4="accent4" accent5="accent5" accent6="accent6" hlink="hlink" folHlink="folHlink"/>
  <p:sldLayoutIdLst>
    <p:sldLayoutId id="2147486273" r:id="rId1"/>
    <p:sldLayoutId id="2147486274" r:id="rId2"/>
    <p:sldLayoutId id="2147486275" r:id="rId3"/>
    <p:sldLayoutId id="2147486276" r:id="rId4"/>
    <p:sldLayoutId id="2147486277" r:id="rId5"/>
    <p:sldLayoutId id="2147486278" r:id="rId6"/>
    <p:sldLayoutId id="2147486279" r:id="rId7"/>
    <p:sldLayoutId id="2147486280" r:id="rId8"/>
    <p:sldLayoutId id="2147486281" r:id="rId9"/>
    <p:sldLayoutId id="2147486282" r:id="rId10"/>
    <p:sldLayoutId id="2147486283" r:id="rId11"/>
    <p:sldLayoutId id="2147486284" r:id="rId12"/>
  </p:sldLayoutIdLst>
  <p:hf hdr="0" ftr="0" dt="0"/>
  <p:txStyles>
    <p:titleStyle>
      <a:lvl1pPr algn="ctr" rtl="0" eaLnBrk="0" fontAlgn="base" hangingPunct="0">
        <a:spcBef>
          <a:spcPct val="0"/>
        </a:spcBef>
        <a:spcAft>
          <a:spcPct val="0"/>
        </a:spcAft>
        <a:defRPr sz="44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ts val="50"/>
        </a:spcBef>
        <a:spcAft>
          <a:spcPts val="50"/>
        </a:spcAft>
        <a:buClr>
          <a:srgbClr val="151C77"/>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ts val="50"/>
        </a:spcBef>
        <a:spcAft>
          <a:spcPts val="5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151C77"/>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80E05C9-F2D5-4332-8DBB-2C3F3CA11BB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08385817-C476-4A3B-B729-6F10B00BAA5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91029B3-648C-4DC3-AB87-1D6BD65267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E97A53C-D775-4EA9-81A5-6E7F75F8227A}" type="datetime1">
              <a:rPr lang="en-US"/>
              <a:pPr>
                <a:defRPr/>
              </a:pPr>
              <a:t>3/25/2021</a:t>
            </a:fld>
            <a:endParaRPr lang="en-US" dirty="0"/>
          </a:p>
        </p:txBody>
      </p:sp>
      <p:sp>
        <p:nvSpPr>
          <p:cNvPr id="5" name="Footer Placeholder 4">
            <a:extLst>
              <a:ext uri="{FF2B5EF4-FFF2-40B4-BE49-F238E27FC236}">
                <a16:creationId xmlns:a16="http://schemas.microsoft.com/office/drawing/2014/main" id="{218E25B3-2598-483A-AF3C-D5EEB1EAD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4753C8FD-FF15-48BE-AAED-8B6EFECF029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EF45767B-F06A-40F4-B6D1-B1CBEA719D5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236" r:id="rId1"/>
    <p:sldLayoutId id="2147486237" r:id="rId2"/>
    <p:sldLayoutId id="2147486238" r:id="rId3"/>
    <p:sldLayoutId id="2147486239" r:id="rId4"/>
    <p:sldLayoutId id="2147486240" r:id="rId5"/>
    <p:sldLayoutId id="2147486241" r:id="rId6"/>
    <p:sldLayoutId id="2147486242" r:id="rId7"/>
    <p:sldLayoutId id="2147486243" r:id="rId8"/>
    <p:sldLayoutId id="2147486244" r:id="rId9"/>
    <p:sldLayoutId id="2147486245" r:id="rId10"/>
    <p:sldLayoutId id="2147486246" r:id="rId11"/>
    <p:sldLayoutId id="2147486270" r:id="rId12"/>
    <p:sldLayoutId id="2147486271" r:id="rId13"/>
    <p:sldLayoutId id="2147486248" r:id="rId14"/>
    <p:sldLayoutId id="2147486249" r:id="rId15"/>
    <p:sldLayoutId id="2147486250" r:id="rId16"/>
    <p:sldLayoutId id="2147486251" r:id="rId17"/>
    <p:sldLayoutId id="2147486252" r:id="rId18"/>
    <p:sldLayoutId id="2147486253" r:id="rId19"/>
    <p:sldLayoutId id="2147486254" r:id="rId20"/>
    <p:sldLayoutId id="2147486255" r:id="rId21"/>
    <p:sldLayoutId id="2147486256" r:id="rId22"/>
    <p:sldLayoutId id="2147486257" r:id="rId23"/>
    <p:sldLayoutId id="2147486258" r:id="rId24"/>
    <p:sldLayoutId id="2147486259" r:id="rId25"/>
    <p:sldLayoutId id="2147486260" r:id="rId26"/>
    <p:sldLayoutId id="2147486262" r:id="rId27"/>
    <p:sldLayoutId id="2147486263" r:id="rId28"/>
    <p:sldLayoutId id="2147486264" r:id="rId29"/>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youracclaim.com/organizations/air-force-first-sergeants/badges" TargetMode="External"/><Relationship Id="rId7" Type="http://schemas.openxmlformats.org/officeDocument/2006/relationships/hyperlink" Target="https://www.youracclaim.com/organizations/learning-and-development-professionals/badge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www.youracclaim.com/organizations/united-states-air-force/badges"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www.youracclaim.com/organizations/cyberspace-support/badg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816096" y="1317217"/>
            <a:ext cx="5010912" cy="4626864"/>
          </a:xfrm>
          <a:prstGeom prst="rect">
            <a:avLst/>
          </a:prstGeom>
          <a:solidFill>
            <a:srgbClr val="FFFFFF"/>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66" y="2165995"/>
            <a:ext cx="2863205" cy="2863205"/>
          </a:xfrm>
          <a:prstGeom prst="rect">
            <a:avLst/>
          </a:prstGeom>
        </p:spPr>
      </p:pic>
      <p:sp>
        <p:nvSpPr>
          <p:cNvPr id="13" name="Title 1"/>
          <p:cNvSpPr>
            <a:spLocks noGrp="1"/>
          </p:cNvSpPr>
          <p:nvPr>
            <p:ph type="ctrTitle"/>
          </p:nvPr>
        </p:nvSpPr>
        <p:spPr>
          <a:xfrm>
            <a:off x="3739341" y="2830549"/>
            <a:ext cx="7673197" cy="1600200"/>
          </a:xfrm>
          <a:solidFill>
            <a:schemeClr val="bg1">
              <a:alpha val="45882"/>
            </a:schemeClr>
          </a:solidFill>
        </p:spPr>
        <p:txBody>
          <a:bodyPr/>
          <a:lstStyle/>
          <a:p>
            <a:r>
              <a:rPr lang="en-US" sz="4800" dirty="0" smtClean="0">
                <a:ln w="19050">
                  <a:solidFill>
                    <a:schemeClr val="tx1"/>
                  </a:solidFill>
                </a:ln>
                <a:solidFill>
                  <a:schemeClr val="accent2">
                    <a:lumMod val="75000"/>
                  </a:schemeClr>
                </a:solidFill>
                <a:effectLst>
                  <a:innerShdw blurRad="63500" dist="431800" dir="13500000">
                    <a:srgbClr val="0070C0">
                      <a:alpha val="50000"/>
                    </a:srgbClr>
                  </a:innerShdw>
                </a:effectLst>
                <a:latin typeface="Arial Black" panose="020B0A04020102020204" pitchFamily="34" charset="0"/>
              </a:rPr>
              <a:t>LPC-21</a:t>
            </a:r>
            <a:br>
              <a:rPr lang="en-US" sz="4800" dirty="0" smtClean="0">
                <a:ln w="19050">
                  <a:solidFill>
                    <a:schemeClr val="tx1"/>
                  </a:solidFill>
                </a:ln>
                <a:solidFill>
                  <a:schemeClr val="accent2">
                    <a:lumMod val="75000"/>
                  </a:schemeClr>
                </a:solidFill>
                <a:effectLst>
                  <a:innerShdw blurRad="63500" dist="431800" dir="13500000">
                    <a:srgbClr val="0070C0">
                      <a:alpha val="50000"/>
                    </a:srgbClr>
                  </a:innerShdw>
                </a:effectLst>
                <a:latin typeface="Arial Black" panose="020B0A04020102020204" pitchFamily="34" charset="0"/>
              </a:rPr>
            </a:br>
            <a:r>
              <a:rPr lang="en-US" sz="4800" dirty="0" smtClean="0">
                <a:ln w="19050">
                  <a:solidFill>
                    <a:schemeClr val="tx1"/>
                  </a:solidFill>
                </a:ln>
                <a:solidFill>
                  <a:schemeClr val="accent2">
                    <a:lumMod val="75000"/>
                  </a:schemeClr>
                </a:solidFill>
                <a:effectLst>
                  <a:innerShdw blurRad="63500" dist="431800" dir="13500000">
                    <a:srgbClr val="0070C0">
                      <a:alpha val="50000"/>
                    </a:srgbClr>
                  </a:innerShdw>
                </a:effectLst>
                <a:latin typeface="Arial Black" panose="020B0A04020102020204" pitchFamily="34" charset="0"/>
              </a:rPr>
              <a:t>Thursday 25 March</a:t>
            </a:r>
            <a:endParaRPr lang="en-US" sz="4800" dirty="0">
              <a:ln w="19050">
                <a:solidFill>
                  <a:schemeClr val="tx1"/>
                </a:solidFill>
              </a:ln>
              <a:solidFill>
                <a:schemeClr val="accent2">
                  <a:lumMod val="75000"/>
                </a:schemeClr>
              </a:solidFill>
              <a:effectLst>
                <a:innerShdw blurRad="63500" dist="431800" dir="13500000">
                  <a:srgbClr val="0070C0">
                    <a:alpha val="50000"/>
                  </a:srgbClr>
                </a:innerShdw>
              </a:effectLst>
              <a:latin typeface="Arial Black" panose="020B0A04020102020204" pitchFamily="34" charset="0"/>
            </a:endParaRPr>
          </a:p>
        </p:txBody>
      </p:sp>
    </p:spTree>
    <p:extLst>
      <p:ext uri="{BB962C8B-B14F-4D97-AF65-F5344CB8AC3E}">
        <p14:creationId xmlns:p14="http://schemas.microsoft.com/office/powerpoint/2010/main" val="139930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D77D35-DEA9-483E-A762-7AB44C2863AC}"/>
              </a:ext>
            </a:extLst>
          </p:cNvPr>
          <p:cNvSpPr>
            <a:spLocks noGrp="1" noChangeArrowheads="1"/>
          </p:cNvSpPr>
          <p:nvPr>
            <p:ph type="title"/>
          </p:nvPr>
        </p:nvSpPr>
        <p:spPr/>
        <p:txBody>
          <a:bodyPr/>
          <a:lstStyle/>
          <a:p>
            <a:r>
              <a:rPr lang="en-US" altLang="en-US" i="1" dirty="0" smtClean="0"/>
              <a:t>Thursday 25 March</a:t>
            </a:r>
            <a:endParaRPr lang="en-US" altLang="en-US" i="1" dirty="0"/>
          </a:p>
        </p:txBody>
      </p:sp>
      <p:graphicFrame>
        <p:nvGraphicFramePr>
          <p:cNvPr id="14" name="Table 13"/>
          <p:cNvGraphicFramePr>
            <a:graphicFrameLocks noGrp="1"/>
          </p:cNvGraphicFramePr>
          <p:nvPr>
            <p:extLst>
              <p:ext uri="{D42A27DB-BD31-4B8C-83A1-F6EECF244321}">
                <p14:modId xmlns:p14="http://schemas.microsoft.com/office/powerpoint/2010/main" val="1038613135"/>
              </p:ext>
            </p:extLst>
          </p:nvPr>
        </p:nvGraphicFramePr>
        <p:xfrm>
          <a:off x="474146" y="1343276"/>
          <a:ext cx="11174412" cy="4992358"/>
        </p:xfrm>
        <a:graphic>
          <a:graphicData uri="http://schemas.openxmlformats.org/drawingml/2006/table">
            <a:tbl>
              <a:tblPr firstRow="1" bandRow="1">
                <a:tableStyleId>{68D230F3-CF80-4859-8CE7-A43EE81993B5}</a:tableStyleId>
              </a:tblPr>
              <a:tblGrid>
                <a:gridCol w="1971342">
                  <a:extLst>
                    <a:ext uri="{9D8B030D-6E8A-4147-A177-3AD203B41FA5}">
                      <a16:colId xmlns:a16="http://schemas.microsoft.com/office/drawing/2014/main" val="2133195698"/>
                    </a:ext>
                  </a:extLst>
                </a:gridCol>
                <a:gridCol w="9203070">
                  <a:extLst>
                    <a:ext uri="{9D8B030D-6E8A-4147-A177-3AD203B41FA5}">
                      <a16:colId xmlns:a16="http://schemas.microsoft.com/office/drawing/2014/main" val="3964808360"/>
                    </a:ext>
                  </a:extLst>
                </a:gridCol>
              </a:tblGrid>
              <a:tr h="290713">
                <a:tc>
                  <a:txBody>
                    <a:bodyPr/>
                    <a:lstStyle/>
                    <a:p>
                      <a:pPr algn="ctr" fontAlgn="ctr" latinLnBrk="0"/>
                      <a:r>
                        <a:rPr lang="en-US" sz="1200" dirty="0">
                          <a:effectLst/>
                        </a:rPr>
                        <a:t>TIME</a:t>
                      </a:r>
                      <a:endParaRPr lang="en-US" sz="1200" dirty="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ctr" fontAlgn="t" latinLnBrk="0"/>
                      <a:r>
                        <a:rPr lang="en-US" sz="1200" dirty="0">
                          <a:effectLst/>
                        </a:rPr>
                        <a:t>SESSION</a:t>
                      </a:r>
                      <a:endParaRPr lang="en-US" sz="1200" dirty="0">
                        <a:solidFill>
                          <a:schemeClr val="tx1"/>
                        </a:solidFill>
                        <a:effectLst/>
                        <a:latin typeface="Calibri" panose="020F0502020204030204" pitchFamily="34" charset="0"/>
                        <a:cs typeface="Calibri" panose="020F0502020204030204" pitchFamily="34" charset="0"/>
                      </a:endParaRPr>
                    </a:p>
                  </a:txBody>
                  <a:tcPr marL="50800" marR="50800" marT="50800" marB="50800"/>
                </a:tc>
                <a:extLst>
                  <a:ext uri="{0D108BD9-81ED-4DB2-BD59-A6C34878D82A}">
                    <a16:rowId xmlns:a16="http://schemas.microsoft.com/office/drawing/2014/main" val="3091018810"/>
                  </a:ext>
                </a:extLst>
              </a:tr>
              <a:tr h="290713">
                <a:tc>
                  <a:txBody>
                    <a:bodyPr/>
                    <a:lstStyle/>
                    <a:p>
                      <a:pPr algn="ctr" fontAlgn="ctr" latinLnBrk="0"/>
                      <a:r>
                        <a:rPr lang="en-US" sz="1200" dirty="0">
                          <a:effectLst/>
                        </a:rPr>
                        <a:t>0800 - 0900</a:t>
                      </a:r>
                      <a:endParaRPr lang="en-US" sz="1200" dirty="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l" fontAlgn="t" latinLnBrk="0"/>
                      <a:r>
                        <a:rPr lang="en-US" sz="1200">
                          <a:effectLst/>
                        </a:rPr>
                        <a:t>Login to the Virtual Event, Online Exhibit Hall Opens</a:t>
                      </a:r>
                      <a:endParaRPr lang="en-US" sz="1200">
                        <a:solidFill>
                          <a:schemeClr val="tx1"/>
                        </a:solidFill>
                        <a:effectLst/>
                        <a:latin typeface="Calibri" panose="020F0502020204030204" pitchFamily="34" charset="0"/>
                        <a:cs typeface="Calibri" panose="020F0502020204030204" pitchFamily="34" charset="0"/>
                      </a:endParaRPr>
                    </a:p>
                  </a:txBody>
                  <a:tcPr marL="50800" marR="50800" marT="50800" marB="50800"/>
                </a:tc>
                <a:extLst>
                  <a:ext uri="{0D108BD9-81ED-4DB2-BD59-A6C34878D82A}">
                    <a16:rowId xmlns:a16="http://schemas.microsoft.com/office/drawing/2014/main" val="517996717"/>
                  </a:ext>
                </a:extLst>
              </a:tr>
              <a:tr h="290713">
                <a:tc>
                  <a:txBody>
                    <a:bodyPr/>
                    <a:lstStyle/>
                    <a:p>
                      <a:pPr algn="ctr" fontAlgn="ctr" latinLnBrk="0"/>
                      <a:r>
                        <a:rPr lang="en-US" sz="1200" dirty="0">
                          <a:effectLst/>
                        </a:rPr>
                        <a:t>0900 - 0930</a:t>
                      </a:r>
                      <a:endParaRPr lang="en-US" sz="1200" dirty="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l" fontAlgn="t" latinLnBrk="0"/>
                      <a:r>
                        <a:rPr lang="en-US" sz="1200" u="none" dirty="0">
                          <a:effectLst/>
                        </a:rPr>
                        <a:t>Opening </a:t>
                      </a:r>
                      <a:r>
                        <a:rPr lang="en-US" sz="1200" u="none" dirty="0" smtClean="0">
                          <a:effectLst/>
                        </a:rPr>
                        <a:t>Remarks -</a:t>
                      </a:r>
                      <a:r>
                        <a:rPr lang="en-US" sz="1200" u="none" baseline="0" dirty="0" smtClean="0">
                          <a:effectLst/>
                        </a:rPr>
                        <a:t> </a:t>
                      </a:r>
                      <a:r>
                        <a:rPr lang="en-US" sz="1200" u="none" dirty="0" smtClean="0">
                          <a:effectLst/>
                        </a:rPr>
                        <a:t>Dr</a:t>
                      </a:r>
                      <a:r>
                        <a:rPr lang="en-US" sz="1200" u="none" dirty="0">
                          <a:effectLst/>
                        </a:rPr>
                        <a:t>. Angi </a:t>
                      </a:r>
                      <a:r>
                        <a:rPr lang="en-US" sz="1200" u="none" dirty="0" smtClean="0">
                          <a:effectLst/>
                        </a:rPr>
                        <a:t>Canada, Division </a:t>
                      </a:r>
                      <a:r>
                        <a:rPr lang="en-US" sz="1200" u="none" dirty="0">
                          <a:effectLst/>
                        </a:rPr>
                        <a:t>Chief, FD Credentialing</a:t>
                      </a:r>
                      <a:endParaRPr lang="en-US" sz="1200" b="1" u="none" dirty="0">
                        <a:solidFill>
                          <a:schemeClr val="tx1"/>
                        </a:solidFill>
                        <a:effectLst/>
                        <a:latin typeface="Calibri" panose="020F0502020204030204" pitchFamily="34" charset="0"/>
                        <a:cs typeface="Calibri" panose="020F0502020204030204" pitchFamily="34" charset="0"/>
                      </a:endParaRPr>
                    </a:p>
                  </a:txBody>
                  <a:tcPr marL="50800" marR="50800" marT="50800" marB="50800"/>
                </a:tc>
                <a:extLst>
                  <a:ext uri="{0D108BD9-81ED-4DB2-BD59-A6C34878D82A}">
                    <a16:rowId xmlns:a16="http://schemas.microsoft.com/office/drawing/2014/main" val="1702356533"/>
                  </a:ext>
                </a:extLst>
              </a:tr>
              <a:tr h="325766">
                <a:tc>
                  <a:txBody>
                    <a:bodyPr/>
                    <a:lstStyle/>
                    <a:p>
                      <a:pPr algn="ctr" fontAlgn="ctr" latinLnBrk="0"/>
                      <a:r>
                        <a:rPr lang="en-US" sz="1200">
                          <a:effectLst/>
                        </a:rPr>
                        <a:t>0930 - 1000</a:t>
                      </a:r>
                      <a:endParaRPr lang="en-US" sz="120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marL="0" algn="l" defTabSz="914400" rtl="0" eaLnBrk="1" fontAlgn="t" latinLnBrk="0" hangingPunct="1"/>
                      <a:r>
                        <a:rPr lang="en-US" sz="1200" u="none" kern="1200" dirty="0">
                          <a:solidFill>
                            <a:schemeClr val="tx1"/>
                          </a:solidFill>
                          <a:effectLst/>
                          <a:latin typeface="+mn-lt"/>
                          <a:ea typeface="+mn-ea"/>
                          <a:cs typeface="+mn-cs"/>
                        </a:rPr>
                        <a:t>Keynote </a:t>
                      </a:r>
                      <a:r>
                        <a:rPr lang="en-US" sz="1200" u="none" kern="1200" dirty="0" smtClean="0">
                          <a:solidFill>
                            <a:schemeClr val="tx1"/>
                          </a:solidFill>
                          <a:effectLst/>
                          <a:latin typeface="+mn-lt"/>
                          <a:ea typeface="+mn-ea"/>
                          <a:cs typeface="+mn-cs"/>
                        </a:rPr>
                        <a:t>Speaker – Dr.</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Bonnie Houser, Deputy Chief, Air Force Voluntary Education</a:t>
                      </a:r>
                      <a:endParaRPr lang="en-US" sz="1200" u="none" kern="1200" dirty="0">
                        <a:solidFill>
                          <a:schemeClr val="tx1"/>
                        </a:solidFill>
                        <a:effectLst/>
                        <a:latin typeface="+mn-lt"/>
                        <a:ea typeface="+mn-ea"/>
                        <a:cs typeface="+mn-cs"/>
                      </a:endParaRPr>
                    </a:p>
                  </a:txBody>
                  <a:tcPr marL="50800" marR="50800" marT="50800" marB="50800"/>
                </a:tc>
                <a:extLst>
                  <a:ext uri="{0D108BD9-81ED-4DB2-BD59-A6C34878D82A}">
                    <a16:rowId xmlns:a16="http://schemas.microsoft.com/office/drawing/2014/main" val="134775111"/>
                  </a:ext>
                </a:extLst>
              </a:tr>
              <a:tr h="290713">
                <a:tc>
                  <a:txBody>
                    <a:bodyPr/>
                    <a:lstStyle/>
                    <a:p>
                      <a:pPr algn="ctr" fontAlgn="ctr" latinLnBrk="0"/>
                      <a:r>
                        <a:rPr lang="en-US" sz="1200">
                          <a:effectLst/>
                        </a:rPr>
                        <a:t>1000 - 1100</a:t>
                      </a:r>
                      <a:endParaRPr lang="en-US" sz="120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l" fontAlgn="t" latinLnBrk="0"/>
                      <a:r>
                        <a:rPr lang="en-US" sz="1200" u="none" dirty="0">
                          <a:effectLst/>
                        </a:rPr>
                        <a:t>Industry Presentations: Each Exhibitor has 5 Minutes</a:t>
                      </a:r>
                      <a:endParaRPr lang="en-US" sz="1200" b="1" u="none" dirty="0">
                        <a:solidFill>
                          <a:schemeClr val="tx1"/>
                        </a:solidFill>
                        <a:effectLst/>
                        <a:latin typeface="Calibri" panose="020F0502020204030204" pitchFamily="34" charset="0"/>
                        <a:cs typeface="Calibri" panose="020F0502020204030204" pitchFamily="34" charset="0"/>
                      </a:endParaRPr>
                    </a:p>
                  </a:txBody>
                  <a:tcPr marL="50800" marR="50800" marT="50800" marB="50800"/>
                </a:tc>
                <a:extLst>
                  <a:ext uri="{0D108BD9-81ED-4DB2-BD59-A6C34878D82A}">
                    <a16:rowId xmlns:a16="http://schemas.microsoft.com/office/drawing/2014/main" val="1347621127"/>
                  </a:ext>
                </a:extLst>
              </a:tr>
              <a:tr h="290713">
                <a:tc>
                  <a:txBody>
                    <a:bodyPr/>
                    <a:lstStyle/>
                    <a:p>
                      <a:pPr algn="ctr" fontAlgn="ctr" latinLnBrk="0"/>
                      <a:r>
                        <a:rPr lang="en-US" sz="1200">
                          <a:effectLst/>
                        </a:rPr>
                        <a:t>1100 - 1115</a:t>
                      </a:r>
                      <a:endParaRPr lang="en-US" sz="120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ctr" fontAlgn="ctr" latinLnBrk="0"/>
                      <a:r>
                        <a:rPr lang="en-US" sz="1200" b="1" u="none" dirty="0">
                          <a:effectLst/>
                        </a:rPr>
                        <a:t>BREAK</a:t>
                      </a:r>
                      <a:endParaRPr lang="en-US" sz="1200" b="1" u="none" dirty="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extLst>
                  <a:ext uri="{0D108BD9-81ED-4DB2-BD59-A6C34878D82A}">
                    <a16:rowId xmlns:a16="http://schemas.microsoft.com/office/drawing/2014/main" val="3570117102"/>
                  </a:ext>
                </a:extLst>
              </a:tr>
              <a:tr h="290713">
                <a:tc>
                  <a:txBody>
                    <a:bodyPr/>
                    <a:lstStyle/>
                    <a:p>
                      <a:pPr algn="ctr" fontAlgn="ctr" latinLnBrk="0"/>
                      <a:r>
                        <a:rPr lang="en-US" sz="1200">
                          <a:effectLst/>
                        </a:rPr>
                        <a:t>1115 - 1145</a:t>
                      </a:r>
                      <a:endParaRPr lang="en-US" sz="120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l" fontAlgn="t" latinLnBrk="0"/>
                      <a:r>
                        <a:rPr lang="en-US" sz="1200" u="none" dirty="0">
                          <a:effectLst/>
                        </a:rPr>
                        <a:t>Learner-centered Teaching and </a:t>
                      </a:r>
                      <a:r>
                        <a:rPr lang="en-US" sz="1200" u="none" dirty="0" smtClean="0">
                          <a:effectLst/>
                        </a:rPr>
                        <a:t>Learning - Davina Farrell, ESL/EFL </a:t>
                      </a:r>
                      <a:r>
                        <a:rPr lang="en-US" sz="1200" u="none" dirty="0">
                          <a:effectLst/>
                        </a:rPr>
                        <a:t>Specialist</a:t>
                      </a:r>
                      <a:endParaRPr lang="en-US" sz="1200" b="1" u="none" dirty="0">
                        <a:solidFill>
                          <a:schemeClr val="tx1"/>
                        </a:solidFill>
                        <a:effectLst/>
                        <a:latin typeface="Calibri" panose="020F0502020204030204" pitchFamily="34" charset="0"/>
                        <a:cs typeface="Calibri" panose="020F0502020204030204" pitchFamily="34" charset="0"/>
                      </a:endParaRPr>
                    </a:p>
                  </a:txBody>
                  <a:tcPr marL="50800" marR="50800" marT="50800" marB="50800"/>
                </a:tc>
                <a:extLst>
                  <a:ext uri="{0D108BD9-81ED-4DB2-BD59-A6C34878D82A}">
                    <a16:rowId xmlns:a16="http://schemas.microsoft.com/office/drawing/2014/main" val="3045221226"/>
                  </a:ext>
                </a:extLst>
              </a:tr>
              <a:tr h="290713">
                <a:tc>
                  <a:txBody>
                    <a:bodyPr/>
                    <a:lstStyle/>
                    <a:p>
                      <a:pPr algn="ctr" fontAlgn="ctr" latinLnBrk="0"/>
                      <a:r>
                        <a:rPr lang="en-US" sz="1200" dirty="0">
                          <a:effectLst/>
                        </a:rPr>
                        <a:t>1145 - 1215</a:t>
                      </a:r>
                      <a:endParaRPr lang="en-US" sz="1200" dirty="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l" fontAlgn="t" latinLnBrk="0"/>
                      <a:r>
                        <a:rPr lang="en-US" sz="1200" u="none" dirty="0">
                          <a:effectLst/>
                        </a:rPr>
                        <a:t>Innovative Counseling </a:t>
                      </a:r>
                      <a:r>
                        <a:rPr lang="en-US" sz="1200" u="none" dirty="0" smtClean="0">
                          <a:effectLst/>
                        </a:rPr>
                        <a:t>Approaches - Ms</a:t>
                      </a:r>
                      <a:r>
                        <a:rPr lang="en-US" sz="1200" u="none" dirty="0">
                          <a:effectLst/>
                        </a:rPr>
                        <a:t>. Audrey Herwig </a:t>
                      </a:r>
                      <a:r>
                        <a:rPr lang="en-US" sz="1200" u="none" dirty="0" smtClean="0">
                          <a:effectLst/>
                        </a:rPr>
                        <a:t>Mendoza, Faculty </a:t>
                      </a:r>
                      <a:r>
                        <a:rPr lang="en-US" sz="1200" u="none" dirty="0">
                          <a:effectLst/>
                        </a:rPr>
                        <a:t>Development Training Development Chief</a:t>
                      </a:r>
                      <a:endParaRPr lang="en-US" sz="1200" b="1" u="none" dirty="0">
                        <a:solidFill>
                          <a:schemeClr val="tx1"/>
                        </a:solidFill>
                        <a:effectLst/>
                        <a:latin typeface="Calibri" panose="020F0502020204030204" pitchFamily="34" charset="0"/>
                        <a:cs typeface="Calibri" panose="020F0502020204030204" pitchFamily="34" charset="0"/>
                      </a:endParaRPr>
                    </a:p>
                  </a:txBody>
                  <a:tcPr marL="50800" marR="50800" marT="50800" marB="50800"/>
                </a:tc>
                <a:extLst>
                  <a:ext uri="{0D108BD9-81ED-4DB2-BD59-A6C34878D82A}">
                    <a16:rowId xmlns:a16="http://schemas.microsoft.com/office/drawing/2014/main" val="3290666370"/>
                  </a:ext>
                </a:extLst>
              </a:tr>
              <a:tr h="290713">
                <a:tc>
                  <a:txBody>
                    <a:bodyPr/>
                    <a:lstStyle/>
                    <a:p>
                      <a:pPr algn="ctr" fontAlgn="ctr" latinLnBrk="0"/>
                      <a:r>
                        <a:rPr lang="en-US" sz="1200" dirty="0">
                          <a:effectLst/>
                        </a:rPr>
                        <a:t>1215 - 1300</a:t>
                      </a:r>
                      <a:endParaRPr lang="en-US" sz="1200" dirty="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ctr" fontAlgn="ctr" latinLnBrk="0"/>
                      <a:r>
                        <a:rPr lang="en-US" sz="1200" b="1" u="none" dirty="0">
                          <a:effectLst/>
                        </a:rPr>
                        <a:t>LUNCH BREAK / OPEN NETWORKING</a:t>
                      </a:r>
                      <a:endParaRPr lang="en-US" sz="1200" b="1" u="none" dirty="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extLst>
                  <a:ext uri="{0D108BD9-81ED-4DB2-BD59-A6C34878D82A}">
                    <a16:rowId xmlns:a16="http://schemas.microsoft.com/office/drawing/2014/main" val="4291015167"/>
                  </a:ext>
                </a:extLst>
              </a:tr>
              <a:tr h="419963">
                <a:tc>
                  <a:txBody>
                    <a:bodyPr/>
                    <a:lstStyle/>
                    <a:p>
                      <a:pPr algn="ctr" fontAlgn="ctr" latinLnBrk="0"/>
                      <a:r>
                        <a:rPr lang="en-US" sz="1200" dirty="0">
                          <a:effectLst/>
                        </a:rPr>
                        <a:t>1300 - 1330</a:t>
                      </a:r>
                      <a:endParaRPr lang="en-US" sz="1200" dirty="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l" fontAlgn="t" latinLnBrk="0"/>
                      <a:r>
                        <a:rPr lang="en-US" sz="1200" u="none" dirty="0">
                          <a:effectLst/>
                        </a:rPr>
                        <a:t>Teaching Strategies that Lead to Deeper </a:t>
                      </a:r>
                      <a:r>
                        <a:rPr lang="en-US" sz="1200" u="none" dirty="0" smtClean="0">
                          <a:effectLst/>
                        </a:rPr>
                        <a:t>Learning - Dr</a:t>
                      </a:r>
                      <a:r>
                        <a:rPr lang="en-US" sz="1200" u="none" dirty="0">
                          <a:effectLst/>
                        </a:rPr>
                        <a:t>. Shelley </a:t>
                      </a:r>
                      <a:r>
                        <a:rPr lang="en-US" sz="1200" u="none" dirty="0" smtClean="0">
                          <a:effectLst/>
                        </a:rPr>
                        <a:t>Howell, Interim </a:t>
                      </a:r>
                      <a:r>
                        <a:rPr lang="en-US" sz="1200" u="none" dirty="0">
                          <a:effectLst/>
                        </a:rPr>
                        <a:t>Associate Vice Provost for Teaching and Learning Services</a:t>
                      </a:r>
                      <a:endParaRPr lang="en-US" sz="1200" b="1" u="none" dirty="0">
                        <a:solidFill>
                          <a:schemeClr val="tx1"/>
                        </a:solidFill>
                        <a:effectLst/>
                        <a:latin typeface="Calibri" panose="020F0502020204030204" pitchFamily="34" charset="0"/>
                        <a:cs typeface="Calibri" panose="020F0502020204030204" pitchFamily="34" charset="0"/>
                      </a:endParaRPr>
                    </a:p>
                  </a:txBody>
                  <a:tcPr marL="50800" marR="50800" marT="50800" marB="50800"/>
                </a:tc>
                <a:extLst>
                  <a:ext uri="{0D108BD9-81ED-4DB2-BD59-A6C34878D82A}">
                    <a16:rowId xmlns:a16="http://schemas.microsoft.com/office/drawing/2014/main" val="1773728027"/>
                  </a:ext>
                </a:extLst>
              </a:tr>
              <a:tr h="290713">
                <a:tc>
                  <a:txBody>
                    <a:bodyPr/>
                    <a:lstStyle/>
                    <a:p>
                      <a:pPr algn="ctr" fontAlgn="ctr" latinLnBrk="0"/>
                      <a:r>
                        <a:rPr lang="en-US" sz="1200" dirty="0">
                          <a:effectLst/>
                        </a:rPr>
                        <a:t>1330 - 1430</a:t>
                      </a:r>
                      <a:endParaRPr lang="en-US" sz="1200" dirty="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l" fontAlgn="t" latinLnBrk="0"/>
                      <a:r>
                        <a:rPr lang="en-US" sz="1200" u="none" dirty="0">
                          <a:effectLst/>
                        </a:rPr>
                        <a:t>Industry Presentations: Each Exhibitor has 5 Minutes</a:t>
                      </a:r>
                      <a:endParaRPr lang="en-US" sz="1200" b="1" u="none" dirty="0">
                        <a:solidFill>
                          <a:schemeClr val="tx1"/>
                        </a:solidFill>
                        <a:effectLst/>
                        <a:latin typeface="Calibri" panose="020F0502020204030204" pitchFamily="34" charset="0"/>
                        <a:cs typeface="Calibri" panose="020F0502020204030204" pitchFamily="34" charset="0"/>
                      </a:endParaRPr>
                    </a:p>
                  </a:txBody>
                  <a:tcPr marL="50800" marR="50800" marT="50800" marB="50800"/>
                </a:tc>
                <a:extLst>
                  <a:ext uri="{0D108BD9-81ED-4DB2-BD59-A6C34878D82A}">
                    <a16:rowId xmlns:a16="http://schemas.microsoft.com/office/drawing/2014/main" val="3655409827"/>
                  </a:ext>
                </a:extLst>
              </a:tr>
              <a:tr h="290713">
                <a:tc>
                  <a:txBody>
                    <a:bodyPr/>
                    <a:lstStyle/>
                    <a:p>
                      <a:pPr algn="ctr" fontAlgn="ctr" latinLnBrk="0"/>
                      <a:r>
                        <a:rPr lang="en-US" sz="1200" dirty="0">
                          <a:effectLst/>
                        </a:rPr>
                        <a:t>1430 - 1445</a:t>
                      </a:r>
                      <a:endParaRPr lang="en-US" sz="1200" dirty="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ctr" fontAlgn="ctr" latinLnBrk="0"/>
                      <a:r>
                        <a:rPr lang="en-US" sz="1200" b="1" u="none" dirty="0">
                          <a:effectLst/>
                        </a:rPr>
                        <a:t>BREAK</a:t>
                      </a:r>
                      <a:endParaRPr lang="en-US" sz="1200" b="1" u="none" dirty="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extLst>
                  <a:ext uri="{0D108BD9-81ED-4DB2-BD59-A6C34878D82A}">
                    <a16:rowId xmlns:a16="http://schemas.microsoft.com/office/drawing/2014/main" val="1619678091"/>
                  </a:ext>
                </a:extLst>
              </a:tr>
              <a:tr h="419963">
                <a:tc>
                  <a:txBody>
                    <a:bodyPr/>
                    <a:lstStyle/>
                    <a:p>
                      <a:pPr algn="ctr" fontAlgn="ctr" latinLnBrk="0"/>
                      <a:r>
                        <a:rPr lang="en-US" sz="1200">
                          <a:effectLst/>
                        </a:rPr>
                        <a:t>1445 - 1515</a:t>
                      </a:r>
                      <a:endParaRPr lang="en-US" sz="120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l" fontAlgn="t" latinLnBrk="0"/>
                      <a:r>
                        <a:rPr lang="en-US" sz="1200" u="none" dirty="0">
                          <a:effectLst/>
                        </a:rPr>
                        <a:t>Flipping Avionics Training Upside </a:t>
                      </a:r>
                      <a:r>
                        <a:rPr lang="en-US" sz="1200" u="none" dirty="0" smtClean="0">
                          <a:effectLst/>
                        </a:rPr>
                        <a:t>Down - TSgt </a:t>
                      </a:r>
                      <a:r>
                        <a:rPr lang="en-US" sz="1200" u="none" dirty="0">
                          <a:effectLst/>
                        </a:rPr>
                        <a:t>Shannon van </a:t>
                      </a:r>
                      <a:r>
                        <a:rPr lang="en-US" sz="1200" u="none" dirty="0" err="1" smtClean="0">
                          <a:effectLst/>
                        </a:rPr>
                        <a:t>Roekel</a:t>
                      </a:r>
                      <a:r>
                        <a:rPr lang="en-US" sz="1200" u="none" dirty="0" smtClean="0">
                          <a:effectLst/>
                        </a:rPr>
                        <a:t>,</a:t>
                      </a:r>
                      <a:r>
                        <a:rPr lang="en-US" sz="1200" u="none" baseline="0" dirty="0" smtClean="0">
                          <a:effectLst/>
                        </a:rPr>
                        <a:t> </a:t>
                      </a:r>
                      <a:r>
                        <a:rPr lang="en-US" sz="1200" u="none" dirty="0" smtClean="0">
                          <a:effectLst/>
                        </a:rPr>
                        <a:t>Career </a:t>
                      </a:r>
                      <a:r>
                        <a:rPr lang="en-US" sz="1200" u="none" dirty="0">
                          <a:effectLst/>
                        </a:rPr>
                        <a:t>Development Manager, 365th Training Squadron</a:t>
                      </a:r>
                      <a:endParaRPr lang="en-US" sz="1200" b="1" u="none" dirty="0">
                        <a:solidFill>
                          <a:schemeClr val="tx1"/>
                        </a:solidFill>
                        <a:effectLst/>
                        <a:latin typeface="Calibri" panose="020F0502020204030204" pitchFamily="34" charset="0"/>
                        <a:cs typeface="Calibri" panose="020F0502020204030204" pitchFamily="34" charset="0"/>
                      </a:endParaRPr>
                    </a:p>
                  </a:txBody>
                  <a:tcPr marL="50800" marR="50800" marT="50800" marB="50800"/>
                </a:tc>
                <a:extLst>
                  <a:ext uri="{0D108BD9-81ED-4DB2-BD59-A6C34878D82A}">
                    <a16:rowId xmlns:a16="http://schemas.microsoft.com/office/drawing/2014/main" val="2957912776"/>
                  </a:ext>
                </a:extLst>
              </a:tr>
              <a:tr h="290713">
                <a:tc>
                  <a:txBody>
                    <a:bodyPr/>
                    <a:lstStyle/>
                    <a:p>
                      <a:pPr algn="ctr" fontAlgn="ctr" latinLnBrk="0"/>
                      <a:r>
                        <a:rPr lang="en-US" sz="1200">
                          <a:effectLst/>
                        </a:rPr>
                        <a:t>1515 - 1545</a:t>
                      </a:r>
                      <a:endParaRPr lang="en-US" sz="120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l" fontAlgn="t" latinLnBrk="0"/>
                      <a:r>
                        <a:rPr lang="en-US" sz="1200" u="none" dirty="0">
                          <a:effectLst/>
                        </a:rPr>
                        <a:t>2020 AETC Learning Professional Training Gap </a:t>
                      </a:r>
                      <a:r>
                        <a:rPr lang="en-US" sz="1200" u="none" dirty="0" smtClean="0">
                          <a:effectLst/>
                        </a:rPr>
                        <a:t>Analysis - Dr</a:t>
                      </a:r>
                      <a:r>
                        <a:rPr lang="en-US" sz="1200" u="none" dirty="0">
                          <a:effectLst/>
                        </a:rPr>
                        <a:t>. Randy </a:t>
                      </a:r>
                      <a:r>
                        <a:rPr lang="en-US" sz="1200" u="none" dirty="0" smtClean="0">
                          <a:effectLst/>
                        </a:rPr>
                        <a:t>Coats, Deputy</a:t>
                      </a:r>
                      <a:r>
                        <a:rPr lang="en-US" sz="1200" u="none" baseline="0" dirty="0" smtClean="0">
                          <a:effectLst/>
                        </a:rPr>
                        <a:t>, AETC/A9</a:t>
                      </a:r>
                      <a:endParaRPr lang="en-US" sz="1200" b="1" u="none" dirty="0">
                        <a:solidFill>
                          <a:schemeClr val="tx1"/>
                        </a:solidFill>
                        <a:effectLst/>
                        <a:latin typeface="Calibri" panose="020F0502020204030204" pitchFamily="34" charset="0"/>
                        <a:cs typeface="Calibri" panose="020F0502020204030204" pitchFamily="34" charset="0"/>
                      </a:endParaRPr>
                    </a:p>
                  </a:txBody>
                  <a:tcPr marL="50800" marR="50800" marT="50800" marB="50800"/>
                </a:tc>
                <a:extLst>
                  <a:ext uri="{0D108BD9-81ED-4DB2-BD59-A6C34878D82A}">
                    <a16:rowId xmlns:a16="http://schemas.microsoft.com/office/drawing/2014/main" val="3067528557"/>
                  </a:ext>
                </a:extLst>
              </a:tr>
              <a:tr h="290713">
                <a:tc>
                  <a:txBody>
                    <a:bodyPr/>
                    <a:lstStyle/>
                    <a:p>
                      <a:pPr algn="ctr" fontAlgn="ctr" latinLnBrk="0"/>
                      <a:r>
                        <a:rPr lang="en-US" sz="1200">
                          <a:effectLst/>
                        </a:rPr>
                        <a:t>1545 - 1615</a:t>
                      </a:r>
                      <a:endParaRPr lang="en-US" sz="120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l" fontAlgn="t" latinLnBrk="0"/>
                      <a:r>
                        <a:rPr lang="en-US" sz="1200" u="none" dirty="0">
                          <a:effectLst/>
                        </a:rPr>
                        <a:t>Anytime Learning Anywhere Device Info Net (ALADIN</a:t>
                      </a:r>
                      <a:r>
                        <a:rPr lang="en-US" sz="1200" u="none" dirty="0" smtClean="0">
                          <a:effectLst/>
                        </a:rPr>
                        <a:t>) - Juan </a:t>
                      </a:r>
                      <a:r>
                        <a:rPr lang="en-US" sz="1200" u="none" dirty="0">
                          <a:effectLst/>
                        </a:rPr>
                        <a:t>C. </a:t>
                      </a:r>
                      <a:r>
                        <a:rPr lang="en-US" sz="1200" u="none" dirty="0" err="1" smtClean="0">
                          <a:effectLst/>
                        </a:rPr>
                        <a:t>Cobar</a:t>
                      </a:r>
                      <a:r>
                        <a:rPr lang="en-US" sz="1200" u="none" dirty="0" smtClean="0">
                          <a:effectLst/>
                        </a:rPr>
                        <a:t>, Instructor Supervisor</a:t>
                      </a:r>
                      <a:endParaRPr lang="en-US" sz="1200" b="1" u="none" dirty="0">
                        <a:solidFill>
                          <a:schemeClr val="tx1"/>
                        </a:solidFill>
                        <a:effectLst/>
                        <a:latin typeface="Calibri" panose="020F0502020204030204" pitchFamily="34" charset="0"/>
                        <a:cs typeface="Calibri" panose="020F0502020204030204" pitchFamily="34" charset="0"/>
                      </a:endParaRPr>
                    </a:p>
                  </a:txBody>
                  <a:tcPr marL="50800" marR="50800" marT="50800" marB="50800"/>
                </a:tc>
                <a:extLst>
                  <a:ext uri="{0D108BD9-81ED-4DB2-BD59-A6C34878D82A}">
                    <a16:rowId xmlns:a16="http://schemas.microsoft.com/office/drawing/2014/main" val="2557633146"/>
                  </a:ext>
                </a:extLst>
              </a:tr>
              <a:tr h="290713">
                <a:tc>
                  <a:txBody>
                    <a:bodyPr/>
                    <a:lstStyle/>
                    <a:p>
                      <a:pPr algn="ctr" fontAlgn="ctr" latinLnBrk="0"/>
                      <a:r>
                        <a:rPr lang="en-US" sz="1200">
                          <a:effectLst/>
                        </a:rPr>
                        <a:t>1615</a:t>
                      </a:r>
                      <a:endParaRPr lang="en-US" sz="1200">
                        <a:solidFill>
                          <a:schemeClr val="tx1"/>
                        </a:solidFill>
                        <a:effectLst/>
                        <a:latin typeface="Calibri" panose="020F0502020204030204" pitchFamily="34" charset="0"/>
                        <a:cs typeface="Calibri" panose="020F0502020204030204" pitchFamily="34" charset="0"/>
                      </a:endParaRPr>
                    </a:p>
                  </a:txBody>
                  <a:tcPr marL="50800" marR="50800" marT="50800" marB="50800" anchor="ctr"/>
                </a:tc>
                <a:tc>
                  <a:txBody>
                    <a:bodyPr/>
                    <a:lstStyle/>
                    <a:p>
                      <a:pPr algn="l" fontAlgn="t" latinLnBrk="0"/>
                      <a:r>
                        <a:rPr lang="en-US" sz="1200" u="none" dirty="0">
                          <a:effectLst/>
                        </a:rPr>
                        <a:t>Event Wrap Up and Way </a:t>
                      </a:r>
                      <a:r>
                        <a:rPr lang="en-US" sz="1200" u="none" dirty="0" smtClean="0">
                          <a:effectLst/>
                        </a:rPr>
                        <a:t>Forward</a:t>
                      </a:r>
                      <a:r>
                        <a:rPr lang="en-US" sz="1200" u="none" baseline="0" dirty="0" smtClean="0">
                          <a:effectLst/>
                        </a:rPr>
                        <a:t> – Ms. Dana Horn, Chief, AETC/A3BP Learning Professionals Branch</a:t>
                      </a:r>
                      <a:endParaRPr lang="en-US" sz="1200" b="1" u="none" dirty="0">
                        <a:solidFill>
                          <a:schemeClr val="tx1"/>
                        </a:solidFill>
                        <a:effectLst/>
                        <a:latin typeface="Calibri" panose="020F0502020204030204" pitchFamily="34" charset="0"/>
                        <a:cs typeface="Calibri" panose="020F0502020204030204" pitchFamily="34" charset="0"/>
                      </a:endParaRPr>
                    </a:p>
                  </a:txBody>
                  <a:tcPr marL="50800" marR="50800" marT="50800" marB="50800"/>
                </a:tc>
                <a:extLst>
                  <a:ext uri="{0D108BD9-81ED-4DB2-BD59-A6C34878D82A}">
                    <a16:rowId xmlns:a16="http://schemas.microsoft.com/office/drawing/2014/main" val="1230219178"/>
                  </a:ext>
                </a:extLst>
              </a:tr>
            </a:tbl>
          </a:graphicData>
        </a:graphic>
      </p:graphicFrame>
    </p:spTree>
    <p:extLst>
      <p:ext uri="{BB962C8B-B14F-4D97-AF65-F5344CB8AC3E}">
        <p14:creationId xmlns:p14="http://schemas.microsoft.com/office/powerpoint/2010/main" val="544126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D77D35-DEA9-483E-A762-7AB44C2863AC}"/>
              </a:ext>
            </a:extLst>
          </p:cNvPr>
          <p:cNvSpPr txBox="1">
            <a:spLocks noChangeArrowheads="1"/>
          </p:cNvSpPr>
          <p:nvPr/>
        </p:nvSpPr>
        <p:spPr bwMode="auto">
          <a:xfrm>
            <a:off x="474146" y="276446"/>
            <a:ext cx="11174412" cy="86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i="0">
                <a:solidFill>
                  <a:srgbClr val="151C77"/>
                </a:solidFill>
                <a:latin typeface="+mj-lt"/>
                <a:ea typeface="+mj-ea"/>
                <a:cs typeface="+mj-cs"/>
              </a:defRPr>
            </a:lvl1pPr>
            <a:lvl2pPr algn="ctr" rtl="0" eaLnBrk="0" fontAlgn="base" hangingPunct="0">
              <a:spcBef>
                <a:spcPct val="0"/>
              </a:spcBef>
              <a:spcAft>
                <a:spcPct val="0"/>
              </a:spcAft>
              <a:defRPr sz="4400" b="1" i="1">
                <a:solidFill>
                  <a:srgbClr val="151C77"/>
                </a:solidFill>
                <a:latin typeface="Arial" charset="0"/>
              </a:defRPr>
            </a:lvl2pPr>
            <a:lvl3pPr algn="ctr" rtl="0" eaLnBrk="0" fontAlgn="base" hangingPunct="0">
              <a:spcBef>
                <a:spcPct val="0"/>
              </a:spcBef>
              <a:spcAft>
                <a:spcPct val="0"/>
              </a:spcAft>
              <a:defRPr sz="4400" b="1" i="1">
                <a:solidFill>
                  <a:srgbClr val="151C77"/>
                </a:solidFill>
                <a:latin typeface="Arial" charset="0"/>
              </a:defRPr>
            </a:lvl3pPr>
            <a:lvl4pPr algn="ctr" rtl="0" eaLnBrk="0" fontAlgn="base" hangingPunct="0">
              <a:spcBef>
                <a:spcPct val="0"/>
              </a:spcBef>
              <a:spcAft>
                <a:spcPct val="0"/>
              </a:spcAft>
              <a:defRPr sz="4400" b="1" i="1">
                <a:solidFill>
                  <a:srgbClr val="151C77"/>
                </a:solidFill>
                <a:latin typeface="Arial" charset="0"/>
              </a:defRPr>
            </a:lvl4pPr>
            <a:lvl5pPr algn="ctr" rtl="0" eaLnBrk="0" fontAlgn="base" hangingPunct="0">
              <a:spcBef>
                <a:spcPct val="0"/>
              </a:spcBef>
              <a:spcAft>
                <a:spcPct val="0"/>
              </a:spcAft>
              <a:defRPr sz="44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altLang="en-US" i="1" kern="0" dirty="0" smtClean="0"/>
              <a:t>A3B FD </a:t>
            </a:r>
            <a:r>
              <a:rPr lang="en-US" altLang="en-US" i="1" kern="0" dirty="0" smtClean="0"/>
              <a:t>Mission - DSEs</a:t>
            </a:r>
            <a:endParaRPr lang="en-US" altLang="en-US" i="1" kern="0" dirty="0"/>
          </a:p>
        </p:txBody>
      </p:sp>
      <p:pic>
        <p:nvPicPr>
          <p:cNvPr id="11" name="Picture 10"/>
          <p:cNvPicPr>
            <a:picLocks noChangeAspect="1"/>
          </p:cNvPicPr>
          <p:nvPr/>
        </p:nvPicPr>
        <p:blipFill>
          <a:blip r:embed="rId3"/>
          <a:stretch>
            <a:fillRect/>
          </a:stretch>
        </p:blipFill>
        <p:spPr>
          <a:xfrm>
            <a:off x="904920" y="1289248"/>
            <a:ext cx="10004797" cy="5270622"/>
          </a:xfrm>
          <a:prstGeom prst="rect">
            <a:avLst/>
          </a:prstGeom>
        </p:spPr>
      </p:pic>
    </p:spTree>
    <p:extLst>
      <p:ext uri="{BB962C8B-B14F-4D97-AF65-F5344CB8AC3E}">
        <p14:creationId xmlns:p14="http://schemas.microsoft.com/office/powerpoint/2010/main" val="2315523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D77D35-DEA9-483E-A762-7AB44C2863AC}"/>
              </a:ext>
            </a:extLst>
          </p:cNvPr>
          <p:cNvSpPr txBox="1">
            <a:spLocks noChangeArrowheads="1"/>
          </p:cNvSpPr>
          <p:nvPr/>
        </p:nvSpPr>
        <p:spPr bwMode="auto">
          <a:xfrm>
            <a:off x="474146" y="276446"/>
            <a:ext cx="11174412" cy="86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i="0">
                <a:solidFill>
                  <a:srgbClr val="151C77"/>
                </a:solidFill>
                <a:latin typeface="+mj-lt"/>
                <a:ea typeface="+mj-ea"/>
                <a:cs typeface="+mj-cs"/>
              </a:defRPr>
            </a:lvl1pPr>
            <a:lvl2pPr algn="ctr" rtl="0" eaLnBrk="0" fontAlgn="base" hangingPunct="0">
              <a:spcBef>
                <a:spcPct val="0"/>
              </a:spcBef>
              <a:spcAft>
                <a:spcPct val="0"/>
              </a:spcAft>
              <a:defRPr sz="4400" b="1" i="1">
                <a:solidFill>
                  <a:srgbClr val="151C77"/>
                </a:solidFill>
                <a:latin typeface="Arial" charset="0"/>
              </a:defRPr>
            </a:lvl2pPr>
            <a:lvl3pPr algn="ctr" rtl="0" eaLnBrk="0" fontAlgn="base" hangingPunct="0">
              <a:spcBef>
                <a:spcPct val="0"/>
              </a:spcBef>
              <a:spcAft>
                <a:spcPct val="0"/>
              </a:spcAft>
              <a:defRPr sz="4400" b="1" i="1">
                <a:solidFill>
                  <a:srgbClr val="151C77"/>
                </a:solidFill>
                <a:latin typeface="Arial" charset="0"/>
              </a:defRPr>
            </a:lvl3pPr>
            <a:lvl4pPr algn="ctr" rtl="0" eaLnBrk="0" fontAlgn="base" hangingPunct="0">
              <a:spcBef>
                <a:spcPct val="0"/>
              </a:spcBef>
              <a:spcAft>
                <a:spcPct val="0"/>
              </a:spcAft>
              <a:defRPr sz="4400" b="1" i="1">
                <a:solidFill>
                  <a:srgbClr val="151C77"/>
                </a:solidFill>
                <a:latin typeface="Arial" charset="0"/>
              </a:defRPr>
            </a:lvl4pPr>
            <a:lvl5pPr algn="ctr" rtl="0" eaLnBrk="0" fontAlgn="base" hangingPunct="0">
              <a:spcBef>
                <a:spcPct val="0"/>
              </a:spcBef>
              <a:spcAft>
                <a:spcPct val="0"/>
              </a:spcAft>
              <a:defRPr sz="44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altLang="en-US" i="1" kern="0" dirty="0" smtClean="0"/>
              <a:t>A3B FD </a:t>
            </a:r>
            <a:r>
              <a:rPr lang="en-US" altLang="en-US" i="1" kern="0" dirty="0" smtClean="0"/>
              <a:t>Mission - ETCA</a:t>
            </a:r>
            <a:endParaRPr lang="en-US" altLang="en-US" i="1" kern="0" dirty="0"/>
          </a:p>
        </p:txBody>
      </p:sp>
      <p:pic>
        <p:nvPicPr>
          <p:cNvPr id="4" name="Picture 3"/>
          <p:cNvPicPr>
            <a:picLocks noChangeAspect="1"/>
          </p:cNvPicPr>
          <p:nvPr/>
        </p:nvPicPr>
        <p:blipFill rotWithShape="1">
          <a:blip r:embed="rId3"/>
          <a:srcRect l="3314" r="3286" b="7303"/>
          <a:stretch/>
        </p:blipFill>
        <p:spPr>
          <a:xfrm>
            <a:off x="755927" y="1280781"/>
            <a:ext cx="10610850" cy="5358933"/>
          </a:xfrm>
          <a:prstGeom prst="rect">
            <a:avLst/>
          </a:prstGeom>
        </p:spPr>
      </p:pic>
    </p:spTree>
    <p:extLst>
      <p:ext uri="{BB962C8B-B14F-4D97-AF65-F5344CB8AC3E}">
        <p14:creationId xmlns:p14="http://schemas.microsoft.com/office/powerpoint/2010/main" val="2342267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D77D35-DEA9-483E-A762-7AB44C2863AC}"/>
              </a:ext>
            </a:extLst>
          </p:cNvPr>
          <p:cNvSpPr txBox="1">
            <a:spLocks noChangeArrowheads="1"/>
          </p:cNvSpPr>
          <p:nvPr/>
        </p:nvSpPr>
        <p:spPr bwMode="auto">
          <a:xfrm>
            <a:off x="474146" y="276446"/>
            <a:ext cx="11174412" cy="86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i="0">
                <a:solidFill>
                  <a:srgbClr val="151C77"/>
                </a:solidFill>
                <a:latin typeface="+mj-lt"/>
                <a:ea typeface="+mj-ea"/>
                <a:cs typeface="+mj-cs"/>
              </a:defRPr>
            </a:lvl1pPr>
            <a:lvl2pPr algn="ctr" rtl="0" eaLnBrk="0" fontAlgn="base" hangingPunct="0">
              <a:spcBef>
                <a:spcPct val="0"/>
              </a:spcBef>
              <a:spcAft>
                <a:spcPct val="0"/>
              </a:spcAft>
              <a:defRPr sz="4400" b="1" i="1">
                <a:solidFill>
                  <a:srgbClr val="151C77"/>
                </a:solidFill>
                <a:latin typeface="Arial" charset="0"/>
              </a:defRPr>
            </a:lvl2pPr>
            <a:lvl3pPr algn="ctr" rtl="0" eaLnBrk="0" fontAlgn="base" hangingPunct="0">
              <a:spcBef>
                <a:spcPct val="0"/>
              </a:spcBef>
              <a:spcAft>
                <a:spcPct val="0"/>
              </a:spcAft>
              <a:defRPr sz="4400" b="1" i="1">
                <a:solidFill>
                  <a:srgbClr val="151C77"/>
                </a:solidFill>
                <a:latin typeface="Arial" charset="0"/>
              </a:defRPr>
            </a:lvl3pPr>
            <a:lvl4pPr algn="ctr" rtl="0" eaLnBrk="0" fontAlgn="base" hangingPunct="0">
              <a:spcBef>
                <a:spcPct val="0"/>
              </a:spcBef>
              <a:spcAft>
                <a:spcPct val="0"/>
              </a:spcAft>
              <a:defRPr sz="4400" b="1" i="1">
                <a:solidFill>
                  <a:srgbClr val="151C77"/>
                </a:solidFill>
                <a:latin typeface="Arial" charset="0"/>
              </a:defRPr>
            </a:lvl4pPr>
            <a:lvl5pPr algn="ctr" rtl="0" eaLnBrk="0" fontAlgn="base" hangingPunct="0">
              <a:spcBef>
                <a:spcPct val="0"/>
              </a:spcBef>
              <a:spcAft>
                <a:spcPct val="0"/>
              </a:spcAft>
              <a:defRPr sz="44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altLang="en-US" i="1" kern="0" dirty="0" smtClean="0"/>
              <a:t>A3B FD </a:t>
            </a:r>
            <a:r>
              <a:rPr lang="en-US" altLang="en-US" i="1" kern="0" dirty="0" smtClean="0"/>
              <a:t>Mission - Badges</a:t>
            </a:r>
            <a:endParaRPr lang="en-US" altLang="en-US" i="1" kern="0" dirty="0"/>
          </a:p>
        </p:txBody>
      </p:sp>
      <p:grpSp>
        <p:nvGrpSpPr>
          <p:cNvPr id="12" name="Group 11"/>
          <p:cNvGrpSpPr/>
          <p:nvPr/>
        </p:nvGrpSpPr>
        <p:grpSpPr>
          <a:xfrm>
            <a:off x="569167" y="2213456"/>
            <a:ext cx="10790805" cy="3599515"/>
            <a:chOff x="936821" y="2073497"/>
            <a:chExt cx="9648711" cy="3023632"/>
          </a:xfrm>
        </p:grpSpPr>
        <p:pic>
          <p:nvPicPr>
            <p:cNvPr id="13" name="Picture 2" descr="AF First Sergean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0772" y="2447421"/>
              <a:ext cx="2249059" cy="22490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5"/>
            </p:cNvPr>
            <p:cNvPicPr>
              <a:picLocks noChangeAspect="1"/>
            </p:cNvPicPr>
            <p:nvPr/>
          </p:nvPicPr>
          <p:blipFill>
            <a:blip r:embed="rId6"/>
            <a:stretch>
              <a:fillRect/>
            </a:stretch>
          </p:blipFill>
          <p:spPr>
            <a:xfrm>
              <a:off x="3574968" y="2465625"/>
              <a:ext cx="2397699" cy="2278927"/>
            </a:xfrm>
            <a:prstGeom prst="rect">
              <a:avLst/>
            </a:prstGeom>
          </p:spPr>
        </p:pic>
        <p:pic>
          <p:nvPicPr>
            <p:cNvPr id="15" name="Picture 6" descr="Learning and Development Professional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821" y="2073497"/>
              <a:ext cx="3023631" cy="30236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yberspace Support (AFSC 3DXXX)">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77144" y="2525556"/>
              <a:ext cx="2108388" cy="21083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39806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D77D35-DEA9-483E-A762-7AB44C2863AC}"/>
              </a:ext>
            </a:extLst>
          </p:cNvPr>
          <p:cNvSpPr txBox="1">
            <a:spLocks noChangeArrowheads="1"/>
          </p:cNvSpPr>
          <p:nvPr/>
        </p:nvSpPr>
        <p:spPr bwMode="auto">
          <a:xfrm>
            <a:off x="474146" y="276446"/>
            <a:ext cx="11174412" cy="86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i="0">
                <a:solidFill>
                  <a:srgbClr val="151C77"/>
                </a:solidFill>
                <a:latin typeface="+mj-lt"/>
                <a:ea typeface="+mj-ea"/>
                <a:cs typeface="+mj-cs"/>
              </a:defRPr>
            </a:lvl1pPr>
            <a:lvl2pPr algn="ctr" rtl="0" eaLnBrk="0" fontAlgn="base" hangingPunct="0">
              <a:spcBef>
                <a:spcPct val="0"/>
              </a:spcBef>
              <a:spcAft>
                <a:spcPct val="0"/>
              </a:spcAft>
              <a:defRPr sz="4400" b="1" i="1">
                <a:solidFill>
                  <a:srgbClr val="151C77"/>
                </a:solidFill>
                <a:latin typeface="Arial" charset="0"/>
              </a:defRPr>
            </a:lvl2pPr>
            <a:lvl3pPr algn="ctr" rtl="0" eaLnBrk="0" fontAlgn="base" hangingPunct="0">
              <a:spcBef>
                <a:spcPct val="0"/>
              </a:spcBef>
              <a:spcAft>
                <a:spcPct val="0"/>
              </a:spcAft>
              <a:defRPr sz="4400" b="1" i="1">
                <a:solidFill>
                  <a:srgbClr val="151C77"/>
                </a:solidFill>
                <a:latin typeface="Arial" charset="0"/>
              </a:defRPr>
            </a:lvl3pPr>
            <a:lvl4pPr algn="ctr" rtl="0" eaLnBrk="0" fontAlgn="base" hangingPunct="0">
              <a:spcBef>
                <a:spcPct val="0"/>
              </a:spcBef>
              <a:spcAft>
                <a:spcPct val="0"/>
              </a:spcAft>
              <a:defRPr sz="4400" b="1" i="1">
                <a:solidFill>
                  <a:srgbClr val="151C77"/>
                </a:solidFill>
                <a:latin typeface="Arial" charset="0"/>
              </a:defRPr>
            </a:lvl4pPr>
            <a:lvl5pPr algn="ctr" rtl="0" eaLnBrk="0" fontAlgn="base" hangingPunct="0">
              <a:spcBef>
                <a:spcPct val="0"/>
              </a:spcBef>
              <a:spcAft>
                <a:spcPct val="0"/>
              </a:spcAft>
              <a:defRPr sz="44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altLang="en-US" i="1" kern="0" dirty="0"/>
              <a:t>A3B FD Mission</a:t>
            </a:r>
          </a:p>
        </p:txBody>
      </p:sp>
      <p:sp>
        <p:nvSpPr>
          <p:cNvPr id="5" name="Title 1">
            <a:extLst>
              <a:ext uri="{FF2B5EF4-FFF2-40B4-BE49-F238E27FC236}">
                <a16:creationId xmlns:a16="http://schemas.microsoft.com/office/drawing/2014/main" id="{5ED77D35-DEA9-483E-A762-7AB44C2863AC}"/>
              </a:ext>
            </a:extLst>
          </p:cNvPr>
          <p:cNvSpPr txBox="1">
            <a:spLocks noChangeArrowheads="1"/>
          </p:cNvSpPr>
          <p:nvPr/>
        </p:nvSpPr>
        <p:spPr bwMode="auto">
          <a:xfrm>
            <a:off x="334315" y="1141227"/>
            <a:ext cx="11174412" cy="86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i="0">
                <a:solidFill>
                  <a:srgbClr val="151C77"/>
                </a:solidFill>
                <a:latin typeface="+mj-lt"/>
                <a:ea typeface="+mj-ea"/>
                <a:cs typeface="+mj-cs"/>
              </a:defRPr>
            </a:lvl1pPr>
            <a:lvl2pPr algn="ctr" rtl="0" eaLnBrk="0" fontAlgn="base" hangingPunct="0">
              <a:spcBef>
                <a:spcPct val="0"/>
              </a:spcBef>
              <a:spcAft>
                <a:spcPct val="0"/>
              </a:spcAft>
              <a:defRPr sz="4400" b="1" i="1">
                <a:solidFill>
                  <a:srgbClr val="151C77"/>
                </a:solidFill>
                <a:latin typeface="Arial" charset="0"/>
              </a:defRPr>
            </a:lvl2pPr>
            <a:lvl3pPr algn="ctr" rtl="0" eaLnBrk="0" fontAlgn="base" hangingPunct="0">
              <a:spcBef>
                <a:spcPct val="0"/>
              </a:spcBef>
              <a:spcAft>
                <a:spcPct val="0"/>
              </a:spcAft>
              <a:defRPr sz="4400" b="1" i="1">
                <a:solidFill>
                  <a:srgbClr val="151C77"/>
                </a:solidFill>
                <a:latin typeface="Arial" charset="0"/>
              </a:defRPr>
            </a:lvl3pPr>
            <a:lvl4pPr algn="ctr" rtl="0" eaLnBrk="0" fontAlgn="base" hangingPunct="0">
              <a:spcBef>
                <a:spcPct val="0"/>
              </a:spcBef>
              <a:spcAft>
                <a:spcPct val="0"/>
              </a:spcAft>
              <a:defRPr sz="4400" b="1" i="1">
                <a:solidFill>
                  <a:srgbClr val="151C77"/>
                </a:solidFill>
                <a:latin typeface="Arial" charset="0"/>
              </a:defRPr>
            </a:lvl4pPr>
            <a:lvl5pPr algn="ctr" rtl="0" eaLnBrk="0" fontAlgn="base" hangingPunct="0">
              <a:spcBef>
                <a:spcPct val="0"/>
              </a:spcBef>
              <a:spcAft>
                <a:spcPct val="0"/>
              </a:spcAft>
              <a:defRPr sz="44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altLang="en-US" sz="3200" i="1" kern="0" dirty="0" smtClean="0"/>
              <a:t>Learning Professionals Specific</a:t>
            </a:r>
            <a:endParaRPr lang="en-US" altLang="en-US" sz="3200" i="1" kern="0" dirty="0"/>
          </a:p>
        </p:txBody>
      </p:sp>
      <p:pic>
        <p:nvPicPr>
          <p:cNvPr id="2" name="Picture 1"/>
          <p:cNvPicPr>
            <a:picLocks noChangeAspect="1"/>
          </p:cNvPicPr>
          <p:nvPr/>
        </p:nvPicPr>
        <p:blipFill>
          <a:blip r:embed="rId3"/>
          <a:stretch>
            <a:fillRect/>
          </a:stretch>
        </p:blipFill>
        <p:spPr>
          <a:xfrm>
            <a:off x="771126" y="4285872"/>
            <a:ext cx="5897745" cy="2046635"/>
          </a:xfrm>
          <a:prstGeom prst="rect">
            <a:avLst/>
          </a:prstGeom>
        </p:spPr>
      </p:pic>
      <p:pic>
        <p:nvPicPr>
          <p:cNvPr id="11" name="Picture 10"/>
          <p:cNvPicPr>
            <a:picLocks noChangeAspect="1"/>
          </p:cNvPicPr>
          <p:nvPr/>
        </p:nvPicPr>
        <p:blipFill>
          <a:blip r:embed="rId4"/>
          <a:stretch>
            <a:fillRect/>
          </a:stretch>
        </p:blipFill>
        <p:spPr>
          <a:xfrm>
            <a:off x="7439997" y="4285872"/>
            <a:ext cx="3980876" cy="2054188"/>
          </a:xfrm>
          <a:prstGeom prst="rect">
            <a:avLst/>
          </a:prstGeom>
        </p:spPr>
      </p:pic>
      <p:sp>
        <p:nvSpPr>
          <p:cNvPr id="13" name="Content Placeholder 12"/>
          <p:cNvSpPr>
            <a:spLocks noGrp="1"/>
          </p:cNvSpPr>
          <p:nvPr>
            <p:ph idx="1"/>
          </p:nvPr>
        </p:nvSpPr>
        <p:spPr>
          <a:xfrm>
            <a:off x="531284" y="2006008"/>
            <a:ext cx="11135200" cy="2438401"/>
          </a:xfrm>
        </p:spPr>
        <p:txBody>
          <a:bodyPr/>
          <a:lstStyle/>
          <a:p>
            <a:r>
              <a:rPr lang="en-US" dirty="0" smtClean="0"/>
              <a:t>Engagement / Resources  </a:t>
            </a:r>
          </a:p>
          <a:p>
            <a:pPr lvl="1"/>
            <a:r>
              <a:rPr lang="en-US" dirty="0"/>
              <a:t>Website </a:t>
            </a:r>
            <a:r>
              <a:rPr lang="en-US" dirty="0" smtClean="0"/>
              <a:t>- https</a:t>
            </a:r>
            <a:r>
              <a:rPr lang="en-US" dirty="0"/>
              <a:t>://www.learningprofessionals.af.mil</a:t>
            </a:r>
            <a:r>
              <a:rPr lang="en-US" dirty="0" smtClean="0"/>
              <a:t>/ </a:t>
            </a:r>
          </a:p>
          <a:p>
            <a:pPr lvl="1"/>
            <a:r>
              <a:rPr lang="en-US" dirty="0" smtClean="0"/>
              <a:t>Facebook Public Page / Private member-only Group</a:t>
            </a:r>
          </a:p>
          <a:p>
            <a:r>
              <a:rPr lang="en-US" dirty="0" smtClean="0"/>
              <a:t>Career Support</a:t>
            </a:r>
          </a:p>
          <a:p>
            <a:pPr lvl="1"/>
            <a:r>
              <a:rPr lang="en-US" dirty="0" smtClean="0"/>
              <a:t>Competency Models Creation </a:t>
            </a:r>
          </a:p>
          <a:p>
            <a:pPr lvl="1"/>
            <a:r>
              <a:rPr lang="en-US" dirty="0" smtClean="0"/>
              <a:t>CFETP Creation – 1750 and 1712</a:t>
            </a:r>
          </a:p>
        </p:txBody>
      </p:sp>
      <p:sp>
        <p:nvSpPr>
          <p:cNvPr id="14" name="Text Placeholder 1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23835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4404" y="880496"/>
            <a:ext cx="4519933" cy="4519933"/>
          </a:xfrm>
          <a:prstGeom prst="rect">
            <a:avLst/>
          </a:prstGeom>
        </p:spPr>
      </p:pic>
      <p:sp>
        <p:nvSpPr>
          <p:cNvPr id="2" name="Title 1">
            <a:extLst>
              <a:ext uri="{FF2B5EF4-FFF2-40B4-BE49-F238E27FC236}">
                <a16:creationId xmlns:a16="http://schemas.microsoft.com/office/drawing/2014/main" id="{DAA2F8FC-9A77-42D3-ABA9-EE3EECCB2760}"/>
              </a:ext>
            </a:extLst>
          </p:cNvPr>
          <p:cNvSpPr>
            <a:spLocks noGrp="1"/>
          </p:cNvSpPr>
          <p:nvPr>
            <p:ph type="title"/>
          </p:nvPr>
        </p:nvSpPr>
        <p:spPr/>
        <p:txBody>
          <a:bodyPr/>
          <a:lstStyle/>
          <a:p>
            <a:r>
              <a:rPr lang="en-US" dirty="0" smtClean="0"/>
              <a:t>Logo Recognition</a:t>
            </a:r>
            <a:endParaRPr lang="en-US" dirty="0"/>
          </a:p>
        </p:txBody>
      </p:sp>
      <p:sp>
        <p:nvSpPr>
          <p:cNvPr id="3" name="Content Placeholder 2">
            <a:extLst>
              <a:ext uri="{FF2B5EF4-FFF2-40B4-BE49-F238E27FC236}">
                <a16:creationId xmlns:a16="http://schemas.microsoft.com/office/drawing/2014/main" id="{8840F677-5808-4EA8-AF18-34C1320CDEC9}"/>
              </a:ext>
            </a:extLst>
          </p:cNvPr>
          <p:cNvSpPr>
            <a:spLocks noGrp="1"/>
          </p:cNvSpPr>
          <p:nvPr>
            <p:ph sz="half" idx="1"/>
          </p:nvPr>
        </p:nvSpPr>
        <p:spPr>
          <a:xfrm>
            <a:off x="420009" y="1453640"/>
            <a:ext cx="6592417" cy="3783075"/>
          </a:xfrm>
        </p:spPr>
        <p:txBody>
          <a:bodyPr vert="horz" lIns="91440" tIns="45720" rIns="91440" bIns="45720" rtlCol="0">
            <a:normAutofit/>
          </a:bodyPr>
          <a:lstStyle/>
          <a:p>
            <a:r>
              <a:rPr lang="en-US" sz="2000" dirty="0" smtClean="0">
                <a:solidFill>
                  <a:srgbClr val="000000"/>
                </a:solidFill>
                <a:latin typeface="Arial" panose="020B0604020202020204" pitchFamily="34" charset="0"/>
                <a:cs typeface="Arial" panose="020B0604020202020204" pitchFamily="34" charset="0"/>
              </a:rPr>
              <a:t>Official Learning Professional’s Logo</a:t>
            </a:r>
          </a:p>
          <a:p>
            <a:pPr marL="0" indent="0">
              <a:buNone/>
            </a:pPr>
            <a:endParaRPr lang="en-US" sz="2000" dirty="0" smtClean="0">
              <a:solidFill>
                <a:srgbClr val="000000"/>
              </a:solidFill>
              <a:latin typeface="Arial" panose="020B0604020202020204" pitchFamily="34" charset="0"/>
              <a:cs typeface="Arial" panose="020B0604020202020204" pitchFamily="34" charset="0"/>
            </a:endParaRPr>
          </a:p>
          <a:p>
            <a:r>
              <a:rPr lang="en-US" sz="2000" dirty="0" smtClean="0">
                <a:solidFill>
                  <a:srgbClr val="000000"/>
                </a:solidFill>
                <a:latin typeface="Arial" panose="020B0604020202020204" pitchFamily="34" charset="0"/>
                <a:cs typeface="Arial" panose="020B0604020202020204" pitchFamily="34" charset="0"/>
              </a:rPr>
              <a:t>Created in 2019 through a contest among all DAF military and civilian Learning Professionals</a:t>
            </a:r>
          </a:p>
          <a:p>
            <a:endParaRPr lang="en-US" sz="2000" dirty="0" smtClean="0">
              <a:solidFill>
                <a:srgbClr val="000000"/>
              </a:solidFill>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Depicts an angel warrior delivering light and enlightenment to DAF </a:t>
            </a:r>
            <a:r>
              <a:rPr lang="en-US" sz="2000" dirty="0" smtClean="0">
                <a:solidFill>
                  <a:srgbClr val="000000"/>
                </a:solidFill>
                <a:latin typeface="Arial" panose="020B0604020202020204" pitchFamily="34" charset="0"/>
                <a:cs typeface="Arial" panose="020B0604020202020204" pitchFamily="34" charset="0"/>
              </a:rPr>
              <a:t>learners</a:t>
            </a:r>
          </a:p>
          <a:p>
            <a:endParaRPr lang="en-US" sz="2000" dirty="0">
              <a:solidFill>
                <a:srgbClr val="000000"/>
              </a:solidFill>
              <a:latin typeface="Arial" panose="020B0604020202020204" pitchFamily="34" charset="0"/>
              <a:cs typeface="Arial" panose="020B0604020202020204" pitchFamily="34" charset="0"/>
            </a:endParaRPr>
          </a:p>
          <a:p>
            <a:r>
              <a:rPr lang="en-US" sz="2000" dirty="0" smtClean="0">
                <a:solidFill>
                  <a:srgbClr val="000000"/>
                </a:solidFill>
                <a:latin typeface="Arial" panose="020B0604020202020204" pitchFamily="34" charset="0"/>
                <a:cs typeface="Arial" panose="020B0604020202020204" pitchFamily="34" charset="0"/>
              </a:rPr>
              <a:t>Winning submission: Mr. Steve Lamas, 325 TRSS, Tyndall AFB</a:t>
            </a:r>
          </a:p>
          <a:p>
            <a:endParaRPr lang="en-US" sz="2000" dirty="0" smtClean="0">
              <a:solidFill>
                <a:srgbClr val="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9192" y="4588440"/>
            <a:ext cx="1408577" cy="1929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47412" y="4629384"/>
            <a:ext cx="1598342" cy="18888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15390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32436" y="1424222"/>
            <a:ext cx="5010912" cy="4626864"/>
          </a:xfrm>
          <a:prstGeom prst="rect">
            <a:avLst/>
          </a:prstGeom>
          <a:solidFill>
            <a:srgbClr val="FFFFFF"/>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 name="Title 1">
            <a:extLst>
              <a:ext uri="{FF2B5EF4-FFF2-40B4-BE49-F238E27FC236}">
                <a16:creationId xmlns:a16="http://schemas.microsoft.com/office/drawing/2014/main" id="{5ED77D35-DEA9-483E-A762-7AB44C2863AC}"/>
              </a:ext>
            </a:extLst>
          </p:cNvPr>
          <p:cNvSpPr txBox="1">
            <a:spLocks noChangeArrowheads="1"/>
          </p:cNvSpPr>
          <p:nvPr/>
        </p:nvSpPr>
        <p:spPr bwMode="auto">
          <a:xfrm>
            <a:off x="474146" y="276446"/>
            <a:ext cx="11174412" cy="86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i="0">
                <a:solidFill>
                  <a:srgbClr val="151C77"/>
                </a:solidFill>
                <a:latin typeface="+mj-lt"/>
                <a:ea typeface="+mj-ea"/>
                <a:cs typeface="+mj-cs"/>
              </a:defRPr>
            </a:lvl1pPr>
            <a:lvl2pPr algn="ctr" rtl="0" eaLnBrk="0" fontAlgn="base" hangingPunct="0">
              <a:spcBef>
                <a:spcPct val="0"/>
              </a:spcBef>
              <a:spcAft>
                <a:spcPct val="0"/>
              </a:spcAft>
              <a:defRPr sz="4400" b="1" i="1">
                <a:solidFill>
                  <a:srgbClr val="151C77"/>
                </a:solidFill>
                <a:latin typeface="Arial" charset="0"/>
              </a:defRPr>
            </a:lvl2pPr>
            <a:lvl3pPr algn="ctr" rtl="0" eaLnBrk="0" fontAlgn="base" hangingPunct="0">
              <a:spcBef>
                <a:spcPct val="0"/>
              </a:spcBef>
              <a:spcAft>
                <a:spcPct val="0"/>
              </a:spcAft>
              <a:defRPr sz="4400" b="1" i="1">
                <a:solidFill>
                  <a:srgbClr val="151C77"/>
                </a:solidFill>
                <a:latin typeface="Arial" charset="0"/>
              </a:defRPr>
            </a:lvl3pPr>
            <a:lvl4pPr algn="ctr" rtl="0" eaLnBrk="0" fontAlgn="base" hangingPunct="0">
              <a:spcBef>
                <a:spcPct val="0"/>
              </a:spcBef>
              <a:spcAft>
                <a:spcPct val="0"/>
              </a:spcAft>
              <a:defRPr sz="4400" b="1" i="1">
                <a:solidFill>
                  <a:srgbClr val="151C77"/>
                </a:solidFill>
                <a:latin typeface="Arial" charset="0"/>
              </a:defRPr>
            </a:lvl4pPr>
            <a:lvl5pPr algn="ctr" rtl="0" eaLnBrk="0" fontAlgn="base" hangingPunct="0">
              <a:spcBef>
                <a:spcPct val="0"/>
              </a:spcBef>
              <a:spcAft>
                <a:spcPct val="0"/>
              </a:spcAft>
              <a:defRPr sz="44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altLang="en-US" i="1" kern="0" dirty="0" smtClean="0"/>
              <a:t>Featured Speaker</a:t>
            </a:r>
            <a:endParaRPr lang="en-US" altLang="en-US" i="1" kern="0" dirty="0"/>
          </a:p>
        </p:txBody>
      </p:sp>
      <p:sp>
        <p:nvSpPr>
          <p:cNvPr id="10" name="Content Placeholder 2">
            <a:extLst>
              <a:ext uri="{FF2B5EF4-FFF2-40B4-BE49-F238E27FC236}">
                <a16:creationId xmlns:a16="http://schemas.microsoft.com/office/drawing/2014/main" id="{8840F677-5808-4EA8-AF18-34C1320CDEC9}"/>
              </a:ext>
            </a:extLst>
          </p:cNvPr>
          <p:cNvSpPr txBox="1">
            <a:spLocks/>
          </p:cNvSpPr>
          <p:nvPr/>
        </p:nvSpPr>
        <p:spPr>
          <a:xfrm>
            <a:off x="6945554" y="1702341"/>
            <a:ext cx="4755576" cy="4503906"/>
          </a:xfrm>
          <a:prstGeom prst="rect">
            <a:avLst/>
          </a:prstGeom>
        </p:spPr>
        <p:txBody>
          <a:bodyPr vert="horz" lIns="91440" tIns="45720" rIns="91440" bIns="45720" rtlCol="0">
            <a:normAutofit fontScale="92500" lnSpcReduction="10000"/>
          </a:bodyPr>
          <a:lstStyle>
            <a:lvl1pPr marL="285750" indent="-285750" algn="l" rtl="0" eaLnBrk="0" fontAlgn="base" hangingPunct="0">
              <a:spcBef>
                <a:spcPts val="50"/>
              </a:spcBef>
              <a:spcAft>
                <a:spcPts val="50"/>
              </a:spcAft>
              <a:buClr>
                <a:srgbClr val="151C77"/>
              </a:buClr>
              <a:buSzPct val="80000"/>
              <a:buFont typeface="Wingdings" panose="05000000000000000000" pitchFamily="2" charset="2"/>
              <a:buChar char="n"/>
              <a:defRPr sz="2400" b="1">
                <a:solidFill>
                  <a:schemeClr val="tx1"/>
                </a:solidFill>
                <a:latin typeface="+mn-lt"/>
                <a:ea typeface="+mn-ea"/>
                <a:cs typeface="+mn-cs"/>
              </a:defRPr>
            </a:lvl1pPr>
            <a:lvl2pPr marL="688975" indent="-282575" algn="l" rtl="0" eaLnBrk="0" fontAlgn="base" hangingPunct="0">
              <a:spcBef>
                <a:spcPts val="50"/>
              </a:spcBef>
              <a:spcAft>
                <a:spcPts val="5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ts val="50"/>
              </a:spcBef>
              <a:spcAft>
                <a:spcPts val="5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ts val="50"/>
              </a:spcBef>
              <a:spcAft>
                <a:spcPts val="5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151C77"/>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sz="2000" kern="0" dirty="0" smtClean="0">
                <a:solidFill>
                  <a:srgbClr val="000000"/>
                </a:solidFill>
                <a:latin typeface="Arial" panose="020B0604020202020204" pitchFamily="34" charset="0"/>
                <a:cs typeface="Arial" panose="020B0604020202020204" pitchFamily="34" charset="0"/>
              </a:rPr>
              <a:t>Advisor on programs ranging from </a:t>
            </a:r>
            <a:r>
              <a:rPr lang="en-US" sz="2000" kern="0" dirty="0" err="1" smtClean="0">
                <a:solidFill>
                  <a:srgbClr val="000000"/>
                </a:solidFill>
                <a:latin typeface="Arial" panose="020B0604020202020204" pitchFamily="34" charset="0"/>
                <a:cs typeface="Arial" panose="020B0604020202020204" pitchFamily="34" charset="0"/>
              </a:rPr>
              <a:t>MilTA</a:t>
            </a:r>
            <a:r>
              <a:rPr lang="en-US" sz="2000" kern="0" dirty="0" smtClean="0">
                <a:solidFill>
                  <a:srgbClr val="000000"/>
                </a:solidFill>
                <a:latin typeface="Arial" panose="020B0604020202020204" pitchFamily="34" charset="0"/>
                <a:cs typeface="Arial" panose="020B0604020202020204" pitchFamily="34" charset="0"/>
              </a:rPr>
              <a:t> through AFCOOL and USMAP</a:t>
            </a:r>
          </a:p>
          <a:p>
            <a:endParaRPr lang="en-US" sz="2000" kern="0" dirty="0" smtClean="0">
              <a:solidFill>
                <a:srgbClr val="000000"/>
              </a:solidFill>
              <a:latin typeface="Arial" panose="020B0604020202020204" pitchFamily="34" charset="0"/>
              <a:cs typeface="Arial" panose="020B0604020202020204" pitchFamily="34" charset="0"/>
            </a:endParaRPr>
          </a:p>
          <a:p>
            <a:r>
              <a:rPr lang="en-US" sz="2000" kern="0" dirty="0" smtClean="0">
                <a:solidFill>
                  <a:srgbClr val="000000"/>
                </a:solidFill>
                <a:latin typeface="Arial" panose="020B0604020202020204" pitchFamily="34" charset="0"/>
                <a:cs typeface="Arial" panose="020B0604020202020204" pitchFamily="34" charset="0"/>
              </a:rPr>
              <a:t>Retired CMSgt spent 27 of 28 years of military service focused on training, education, and development for Airmen</a:t>
            </a:r>
          </a:p>
          <a:p>
            <a:endParaRPr lang="en-US" sz="2000" kern="0" dirty="0" smtClean="0">
              <a:solidFill>
                <a:srgbClr val="000000"/>
              </a:solidFill>
              <a:latin typeface="Arial" panose="020B0604020202020204" pitchFamily="34" charset="0"/>
              <a:cs typeface="Arial" panose="020B0604020202020204" pitchFamily="34" charset="0"/>
            </a:endParaRPr>
          </a:p>
          <a:p>
            <a:r>
              <a:rPr lang="en-US" sz="2000" kern="0" dirty="0" smtClean="0">
                <a:solidFill>
                  <a:srgbClr val="000000"/>
                </a:solidFill>
                <a:latin typeface="Arial" panose="020B0604020202020204" pitchFamily="34" charset="0"/>
                <a:cs typeface="Arial" panose="020B0604020202020204" pitchFamily="34" charset="0"/>
              </a:rPr>
              <a:t>Entered the USAF in 1984 through the Air National Guard teaching Combat Arms and then NCOA</a:t>
            </a:r>
          </a:p>
          <a:p>
            <a:endParaRPr lang="en-US" sz="2000" kern="0" dirty="0">
              <a:solidFill>
                <a:srgbClr val="000000"/>
              </a:solidFill>
              <a:latin typeface="Arial" panose="020B0604020202020204" pitchFamily="34" charset="0"/>
              <a:cs typeface="Arial" panose="020B0604020202020204" pitchFamily="34" charset="0"/>
            </a:endParaRPr>
          </a:p>
          <a:p>
            <a:r>
              <a:rPr lang="en-US" sz="2000" kern="0" dirty="0" smtClean="0">
                <a:solidFill>
                  <a:srgbClr val="000000"/>
                </a:solidFill>
                <a:latin typeface="Arial" panose="020B0604020202020204" pitchFamily="34" charset="0"/>
                <a:cs typeface="Arial" panose="020B0604020202020204" pitchFamily="34" charset="0"/>
              </a:rPr>
              <a:t>Leads by example having earned a MS of Education and a Doctorate in Post-Secondary and Adult Education</a:t>
            </a:r>
            <a:endParaRPr lang="en-US" sz="2000" kern="0" dirty="0">
              <a:solidFill>
                <a:srgbClr val="000000"/>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8840F677-5808-4EA8-AF18-34C1320CDEC9}"/>
              </a:ext>
            </a:extLst>
          </p:cNvPr>
          <p:cNvSpPr txBox="1">
            <a:spLocks/>
          </p:cNvSpPr>
          <p:nvPr/>
        </p:nvSpPr>
        <p:spPr>
          <a:xfrm>
            <a:off x="301557" y="1702341"/>
            <a:ext cx="5963056" cy="4503906"/>
          </a:xfrm>
          <a:prstGeom prst="rect">
            <a:avLst/>
          </a:prstGeom>
        </p:spPr>
        <p:txBody>
          <a:bodyPr vert="horz" lIns="91440" tIns="45720" rIns="91440" bIns="45720" rtlCol="0">
            <a:normAutofit/>
          </a:bodyPr>
          <a:lstStyle>
            <a:lvl1pPr marL="285750" indent="-285750" algn="l" rtl="0" eaLnBrk="0" fontAlgn="base" hangingPunct="0">
              <a:spcBef>
                <a:spcPts val="50"/>
              </a:spcBef>
              <a:spcAft>
                <a:spcPts val="50"/>
              </a:spcAft>
              <a:buClr>
                <a:srgbClr val="151C77"/>
              </a:buClr>
              <a:buSzPct val="80000"/>
              <a:buFont typeface="Wingdings" panose="05000000000000000000" pitchFamily="2" charset="2"/>
              <a:buChar char="n"/>
              <a:defRPr sz="2400" b="1">
                <a:solidFill>
                  <a:schemeClr val="tx1"/>
                </a:solidFill>
                <a:latin typeface="+mn-lt"/>
                <a:ea typeface="+mn-ea"/>
                <a:cs typeface="+mn-cs"/>
              </a:defRPr>
            </a:lvl1pPr>
            <a:lvl2pPr marL="688975" indent="-282575" algn="l" rtl="0" eaLnBrk="0" fontAlgn="base" hangingPunct="0">
              <a:spcBef>
                <a:spcPts val="50"/>
              </a:spcBef>
              <a:spcAft>
                <a:spcPts val="5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ts val="50"/>
              </a:spcBef>
              <a:spcAft>
                <a:spcPts val="5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ts val="50"/>
              </a:spcBef>
              <a:spcAft>
                <a:spcPts val="5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151C77"/>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a:buNone/>
            </a:pPr>
            <a:r>
              <a:rPr lang="en-US" sz="4000" kern="0" dirty="0" smtClean="0">
                <a:solidFill>
                  <a:srgbClr val="000000"/>
                </a:solidFill>
                <a:latin typeface="Arial" panose="020B0604020202020204" pitchFamily="34" charset="0"/>
                <a:cs typeface="Arial" panose="020B0604020202020204" pitchFamily="34" charset="0"/>
              </a:rPr>
              <a:t>Dr. Bonnie Houser</a:t>
            </a:r>
          </a:p>
          <a:p>
            <a:pPr marL="0" indent="0" algn="ctr">
              <a:buNone/>
            </a:pPr>
            <a:endParaRPr lang="en-US" sz="2000" kern="0" dirty="0" smtClean="0">
              <a:solidFill>
                <a:srgbClr val="000000"/>
              </a:solidFill>
              <a:latin typeface="Arial" panose="020B0604020202020204" pitchFamily="34" charset="0"/>
              <a:cs typeface="Arial" panose="020B0604020202020204" pitchFamily="34" charset="0"/>
            </a:endParaRPr>
          </a:p>
          <a:p>
            <a:pPr marL="0" indent="0" algn="ctr">
              <a:buNone/>
            </a:pPr>
            <a:endParaRPr lang="en-US" sz="2000" kern="0" dirty="0" smtClean="0">
              <a:solidFill>
                <a:srgbClr val="000000"/>
              </a:solidFill>
              <a:latin typeface="Arial" panose="020B0604020202020204" pitchFamily="34" charset="0"/>
              <a:cs typeface="Arial" panose="020B0604020202020204" pitchFamily="34" charset="0"/>
            </a:endParaRPr>
          </a:p>
          <a:p>
            <a:pPr marL="0" indent="0" algn="ctr">
              <a:buNone/>
            </a:pPr>
            <a:r>
              <a:rPr lang="en-US" sz="2000" kern="0" dirty="0" smtClean="0">
                <a:solidFill>
                  <a:srgbClr val="000000"/>
                </a:solidFill>
                <a:latin typeface="Arial" panose="020B0604020202020204" pitchFamily="34" charset="0"/>
                <a:cs typeface="Arial" panose="020B0604020202020204" pitchFamily="34" charset="0"/>
              </a:rPr>
              <a:t>Deputy Chief, Air Force Voluntary Education</a:t>
            </a:r>
          </a:p>
          <a:p>
            <a:pPr marL="0" indent="0" algn="ctr">
              <a:buNone/>
            </a:pPr>
            <a:endParaRPr lang="en-US" sz="2000" kern="0" dirty="0">
              <a:solidFill>
                <a:srgbClr val="000000"/>
              </a:solidFill>
              <a:latin typeface="Arial" panose="020B0604020202020204" pitchFamily="34" charset="0"/>
              <a:cs typeface="Arial" panose="020B0604020202020204" pitchFamily="34" charset="0"/>
            </a:endParaRPr>
          </a:p>
          <a:p>
            <a:pPr marL="0" indent="0" algn="ctr">
              <a:buNone/>
            </a:pPr>
            <a:endParaRPr lang="en-US" sz="2000" kern="0" dirty="0">
              <a:solidFill>
                <a:srgbClr val="0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320" y="4025606"/>
            <a:ext cx="2202232" cy="2180641"/>
          </a:xfrm>
          <a:prstGeom prst="rect">
            <a:avLst/>
          </a:prstGeom>
        </p:spPr>
      </p:pic>
    </p:spTree>
    <p:extLst>
      <p:ext uri="{BB962C8B-B14F-4D97-AF65-F5344CB8AC3E}">
        <p14:creationId xmlns:p14="http://schemas.microsoft.com/office/powerpoint/2010/main" val="4136436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D099C248B6BC4DBEDDA5CC6A310E4A" ma:contentTypeVersion="6" ma:contentTypeDescription="Create a new document." ma:contentTypeScope="" ma:versionID="cd76309a88b959b76be89041a71a9f11">
  <xsd:schema xmlns:xsd="http://www.w3.org/2001/XMLSchema" xmlns:xs="http://www.w3.org/2001/XMLSchema" xmlns:p="http://schemas.microsoft.com/office/2006/metadata/properties" xmlns:ns2="b769f701-a674-4886-8486-c15a6f7675f6" targetNamespace="http://schemas.microsoft.com/office/2006/metadata/properties" ma:root="true" ma:fieldsID="402998b2254b2380c6f20358b2734fd3" ns2:_="">
    <xsd:import namespace="b769f701-a674-4886-8486-c15a6f7675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9f701-a674-4886-8486-c15a6f7675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B4BE7726-B84F-44EB-9132-A271E02A370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769f701-a674-4886-8486-c15a6f7675f6"/>
    <ds:schemaRef ds:uri="http://www.w3.org/XML/1998/namespace"/>
  </ds:schemaRefs>
</ds:datastoreItem>
</file>

<file path=customXml/itemProps2.xml><?xml version="1.0" encoding="utf-8"?>
<ds:datastoreItem xmlns:ds="http://schemas.openxmlformats.org/officeDocument/2006/customXml" ds:itemID="{D175754A-0E68-47FF-B9CB-BF685A3663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9f701-a674-4886-8486-c15a6f767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AC7EA6-3C8D-495A-AA32-E5F4C5DE44B3}">
  <ds:schemaRefs>
    <ds:schemaRef ds:uri="http://schemas.microsoft.com/sharepoint/v3/contenttype/forms"/>
  </ds:schemaRefs>
</ds:datastoreItem>
</file>

<file path=customXml/itemProps4.xml><?xml version="1.0" encoding="utf-8"?>
<ds:datastoreItem xmlns:ds="http://schemas.openxmlformats.org/officeDocument/2006/customXml" ds:itemID="{84676D80-A86B-44F7-A34E-E3B1338A9F5B}">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1764</TotalTime>
  <Words>2532</Words>
  <Application>Microsoft Office PowerPoint</Application>
  <PresentationFormat>Widescreen</PresentationFormat>
  <Paragraphs>149</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Arial Black</vt:lpstr>
      <vt:lpstr>Arial Narrow</vt:lpstr>
      <vt:lpstr>Calibri</vt:lpstr>
      <vt:lpstr>Calibri Light</vt:lpstr>
      <vt:lpstr>Times New Roman</vt:lpstr>
      <vt:lpstr>Wingdings</vt:lpstr>
      <vt:lpstr>USAF(Unclas)</vt:lpstr>
      <vt:lpstr>Custom Design</vt:lpstr>
      <vt:lpstr>LPC-21 Thursday 25 March</vt:lpstr>
      <vt:lpstr>Thursday 25 March</vt:lpstr>
      <vt:lpstr>PowerPoint Presentation</vt:lpstr>
      <vt:lpstr>PowerPoint Presentation</vt:lpstr>
      <vt:lpstr>PowerPoint Presentation</vt:lpstr>
      <vt:lpstr>PowerPoint Presentation</vt:lpstr>
      <vt:lpstr>Logo Recognition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Services Operating Environment “21-by-21” Delivering a 21st Century Operating Environment That Closes The Digital Gap Between AF Learning Professionals And Airmen</dc:title>
  <dc:creator>F Mck</dc:creator>
  <cp:lastModifiedBy>CANADA, ANGELA F GS-15 USAF AETC AETC/A3B</cp:lastModifiedBy>
  <cp:revision>190</cp:revision>
  <dcterms:created xsi:type="dcterms:W3CDTF">2020-11-04T16:39:25Z</dcterms:created>
  <dcterms:modified xsi:type="dcterms:W3CDTF">2021-03-25T11:49:38Z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0x01010088D099C248B6BC4DBEDDA5CC6A310E4A</vt:lpwstr>
  </property>
</Properties>
</file>