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  <p:sldMasterId id="2147483717" r:id="rId2"/>
    <p:sldMasterId id="2147483719" r:id="rId3"/>
    <p:sldMasterId id="2147483721" r:id="rId4"/>
  </p:sldMasterIdLst>
  <p:notesMasterIdLst>
    <p:notesMasterId r:id="rId25"/>
  </p:notesMasterIdLst>
  <p:sldIdLst>
    <p:sldId id="278" r:id="rId5"/>
    <p:sldId id="257" r:id="rId6"/>
    <p:sldId id="258" r:id="rId7"/>
    <p:sldId id="259" r:id="rId8"/>
    <p:sldId id="260" r:id="rId9"/>
    <p:sldId id="855" r:id="rId10"/>
    <p:sldId id="859" r:id="rId11"/>
    <p:sldId id="856" r:id="rId12"/>
    <p:sldId id="854" r:id="rId13"/>
    <p:sldId id="282" r:id="rId14"/>
    <p:sldId id="283" r:id="rId15"/>
    <p:sldId id="284" r:id="rId16"/>
    <p:sldId id="285" r:id="rId17"/>
    <p:sldId id="286" r:id="rId18"/>
    <p:sldId id="860" r:id="rId19"/>
    <p:sldId id="270" r:id="rId20"/>
    <p:sldId id="266" r:id="rId21"/>
    <p:sldId id="280" r:id="rId22"/>
    <p:sldId id="279" r:id="rId23"/>
    <p:sldId id="858" r:id="rId24"/>
  </p:sldIdLst>
  <p:sldSz cx="12192000" cy="6858000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  <p:embeddedFont>
      <p:font typeface="Monotype Corsiva" panose="03010101010201010101" pitchFamily="66" charset="0"/>
      <p:italic r:id="rId35"/>
    </p:embeddedFont>
    <p:embeddedFont>
      <p:font typeface="Papyrus" panose="03070502060502030205" pitchFamily="66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00"/>
    <a:srgbClr val="F0EA00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E A MAUE" userId="600d4dc059dd586b" providerId="LiveId" clId="{D33E5DAA-86FA-4CBB-92AF-65CD72DD3A99}"/>
    <pc:docChg chg="undo custSel addSld delSld modSld sldOrd delMainMaster">
      <pc:chgData name="BRIAN E A MAUE" userId="600d4dc059dd586b" providerId="LiveId" clId="{D33E5DAA-86FA-4CBB-92AF-65CD72DD3A99}" dt="2021-03-23T12:50:39.807" v="2364" actId="207"/>
      <pc:docMkLst>
        <pc:docMk/>
      </pc:docMkLst>
      <pc:sldChg chg="delSp del mod ord">
        <pc:chgData name="BRIAN E A MAUE" userId="600d4dc059dd586b" providerId="LiveId" clId="{D33E5DAA-86FA-4CBB-92AF-65CD72DD3A99}" dt="2021-03-08T18:02:56.474" v="20" actId="47"/>
        <pc:sldMkLst>
          <pc:docMk/>
          <pc:sldMk cId="0" sldId="256"/>
        </pc:sldMkLst>
        <pc:picChg chg="del">
          <ac:chgData name="BRIAN E A MAUE" userId="600d4dc059dd586b" providerId="LiveId" clId="{D33E5DAA-86FA-4CBB-92AF-65CD72DD3A99}" dt="2021-03-08T18:02:45.363" v="18" actId="21"/>
          <ac:picMkLst>
            <pc:docMk/>
            <pc:sldMk cId="0" sldId="256"/>
            <ac:picMk id="450" creationId="{00000000-0000-0000-0000-000000000000}"/>
          </ac:picMkLst>
        </pc:picChg>
      </pc:sldChg>
      <pc:sldChg chg="addSp modSp mod ord">
        <pc:chgData name="BRIAN E A MAUE" userId="600d4dc059dd586b" providerId="LiveId" clId="{D33E5DAA-86FA-4CBB-92AF-65CD72DD3A99}" dt="2021-03-22T19:28:54.908" v="2168" actId="20577"/>
        <pc:sldMkLst>
          <pc:docMk/>
          <pc:sldMk cId="0" sldId="257"/>
        </pc:sldMkLst>
        <pc:spChg chg="add mod">
          <ac:chgData name="BRIAN E A MAUE" userId="600d4dc059dd586b" providerId="LiveId" clId="{D33E5DAA-86FA-4CBB-92AF-65CD72DD3A99}" dt="2021-03-22T19:28:29.816" v="2118" actId="6549"/>
          <ac:spMkLst>
            <pc:docMk/>
            <pc:sldMk cId="0" sldId="257"/>
            <ac:spMk id="2" creationId="{C4014D1B-B056-4A9C-990A-925447249C18}"/>
          </ac:spMkLst>
        </pc:spChg>
        <pc:spChg chg="mod">
          <ac:chgData name="BRIAN E A MAUE" userId="600d4dc059dd586b" providerId="LiveId" clId="{D33E5DAA-86FA-4CBB-92AF-65CD72DD3A99}" dt="2021-03-22T19:28:54.908" v="2168" actId="20577"/>
          <ac:spMkLst>
            <pc:docMk/>
            <pc:sldMk cId="0" sldId="257"/>
            <ac:spMk id="458" creationId="{00000000-0000-0000-0000-000000000000}"/>
          </ac:spMkLst>
        </pc:spChg>
      </pc:sldChg>
      <pc:sldChg chg="addSp delSp modSp mod ord modAnim">
        <pc:chgData name="BRIAN E A MAUE" userId="600d4dc059dd586b" providerId="LiveId" clId="{D33E5DAA-86FA-4CBB-92AF-65CD72DD3A99}" dt="2021-03-19T19:06:23.465" v="2107" actId="478"/>
        <pc:sldMkLst>
          <pc:docMk/>
          <pc:sldMk cId="0" sldId="260"/>
        </pc:sldMkLst>
        <pc:spChg chg="add mod">
          <ac:chgData name="BRIAN E A MAUE" userId="600d4dc059dd586b" providerId="LiveId" clId="{D33E5DAA-86FA-4CBB-92AF-65CD72DD3A99}" dt="2021-03-08T18:10:02.539" v="113" actId="478"/>
          <ac:spMkLst>
            <pc:docMk/>
            <pc:sldMk cId="0" sldId="260"/>
            <ac:spMk id="3" creationId="{FA18514B-644E-4D90-ABF3-B79FC17E5DCF}"/>
          </ac:spMkLst>
        </pc:spChg>
        <pc:spChg chg="add mod">
          <ac:chgData name="BRIAN E A MAUE" userId="600d4dc059dd586b" providerId="LiveId" clId="{D33E5DAA-86FA-4CBB-92AF-65CD72DD3A99}" dt="2021-03-10T22:09:20.918" v="405" actId="20577"/>
          <ac:spMkLst>
            <pc:docMk/>
            <pc:sldMk cId="0" sldId="260"/>
            <ac:spMk id="7" creationId="{DFC18B96-C4CD-4FFB-B9A1-59C87381D5D7}"/>
          </ac:spMkLst>
        </pc:spChg>
        <pc:spChg chg="add mod">
          <ac:chgData name="BRIAN E A MAUE" userId="600d4dc059dd586b" providerId="LiveId" clId="{D33E5DAA-86FA-4CBB-92AF-65CD72DD3A99}" dt="2021-03-08T18:10:54.184" v="167" actId="403"/>
          <ac:spMkLst>
            <pc:docMk/>
            <pc:sldMk cId="0" sldId="260"/>
            <ac:spMk id="8" creationId="{BEE42F02-4AD4-4EC5-94E3-B8A2543C3B06}"/>
          </ac:spMkLst>
        </pc:spChg>
        <pc:spChg chg="add mod">
          <ac:chgData name="BRIAN E A MAUE" userId="600d4dc059dd586b" providerId="LiveId" clId="{D33E5DAA-86FA-4CBB-92AF-65CD72DD3A99}" dt="2021-03-10T21:36:59.517" v="253" actId="6549"/>
          <ac:spMkLst>
            <pc:docMk/>
            <pc:sldMk cId="0" sldId="260"/>
            <ac:spMk id="9" creationId="{CDB9FE23-987A-4F5E-A505-DE49FCFFC969}"/>
          </ac:spMkLst>
        </pc:spChg>
        <pc:spChg chg="add mod ord">
          <ac:chgData name="BRIAN E A MAUE" userId="600d4dc059dd586b" providerId="LiveId" clId="{D33E5DAA-86FA-4CBB-92AF-65CD72DD3A99}" dt="2021-03-10T22:06:11.745" v="378" actId="164"/>
          <ac:spMkLst>
            <pc:docMk/>
            <pc:sldMk cId="0" sldId="260"/>
            <ac:spMk id="10" creationId="{7CEBB969-C7CE-459F-9365-6CCFDFD3DE8A}"/>
          </ac:spMkLst>
        </pc:spChg>
        <pc:spChg chg="del">
          <ac:chgData name="BRIAN E A MAUE" userId="600d4dc059dd586b" providerId="LiveId" clId="{D33E5DAA-86FA-4CBB-92AF-65CD72DD3A99}" dt="2021-03-08T18:10:02.539" v="113" actId="478"/>
          <ac:spMkLst>
            <pc:docMk/>
            <pc:sldMk cId="0" sldId="260"/>
            <ac:spMk id="489" creationId="{00000000-0000-0000-0000-000000000000}"/>
          </ac:spMkLst>
        </pc:spChg>
        <pc:spChg chg="del mod">
          <ac:chgData name="BRIAN E A MAUE" userId="600d4dc059dd586b" providerId="LiveId" clId="{D33E5DAA-86FA-4CBB-92AF-65CD72DD3A99}" dt="2021-03-08T18:11:04.533" v="169" actId="478"/>
          <ac:spMkLst>
            <pc:docMk/>
            <pc:sldMk cId="0" sldId="260"/>
            <ac:spMk id="490" creationId="{00000000-0000-0000-0000-000000000000}"/>
          </ac:spMkLst>
        </pc:spChg>
        <pc:grpChg chg="add mod">
          <ac:chgData name="BRIAN E A MAUE" userId="600d4dc059dd586b" providerId="LiveId" clId="{D33E5DAA-86FA-4CBB-92AF-65CD72DD3A99}" dt="2021-03-10T22:06:11.745" v="378" actId="164"/>
          <ac:grpSpMkLst>
            <pc:docMk/>
            <pc:sldMk cId="0" sldId="260"/>
            <ac:grpSpMk id="2" creationId="{F3140C1E-BAA5-48FD-A53F-BD9755B35C93}"/>
          </ac:grpSpMkLst>
        </pc:grpChg>
        <pc:picChg chg="add del mod ord">
          <ac:chgData name="BRIAN E A MAUE" userId="600d4dc059dd586b" providerId="LiveId" clId="{D33E5DAA-86FA-4CBB-92AF-65CD72DD3A99}" dt="2021-03-19T19:06:23.465" v="2107" actId="478"/>
          <ac:picMkLst>
            <pc:docMk/>
            <pc:sldMk cId="0" sldId="260"/>
            <ac:picMk id="488" creationId="{00000000-0000-0000-0000-000000000000}"/>
          </ac:picMkLst>
        </pc:picChg>
      </pc:sldChg>
      <pc:sldChg chg="del">
        <pc:chgData name="BRIAN E A MAUE" userId="600d4dc059dd586b" providerId="LiveId" clId="{D33E5DAA-86FA-4CBB-92AF-65CD72DD3A99}" dt="2021-03-08T18:01:15.920" v="2" actId="47"/>
        <pc:sldMkLst>
          <pc:docMk/>
          <pc:sldMk cId="0" sldId="261"/>
        </pc:sldMkLst>
      </pc:sldChg>
      <pc:sldChg chg="del">
        <pc:chgData name="BRIAN E A MAUE" userId="600d4dc059dd586b" providerId="LiveId" clId="{D33E5DAA-86FA-4CBB-92AF-65CD72DD3A99}" dt="2021-03-08T18:01:17.643" v="3" actId="47"/>
        <pc:sldMkLst>
          <pc:docMk/>
          <pc:sldMk cId="0" sldId="262"/>
        </pc:sldMkLst>
      </pc:sldChg>
      <pc:sldChg chg="del ord">
        <pc:chgData name="BRIAN E A MAUE" userId="600d4dc059dd586b" providerId="LiveId" clId="{D33E5DAA-86FA-4CBB-92AF-65CD72DD3A99}" dt="2021-03-10T22:36:20.941" v="728" actId="47"/>
        <pc:sldMkLst>
          <pc:docMk/>
          <pc:sldMk cId="0" sldId="263"/>
        </pc:sldMkLst>
      </pc:sldChg>
      <pc:sldChg chg="del ord">
        <pc:chgData name="BRIAN E A MAUE" userId="600d4dc059dd586b" providerId="LiveId" clId="{D33E5DAA-86FA-4CBB-92AF-65CD72DD3A99}" dt="2021-03-10T22:23:17.070" v="564" actId="47"/>
        <pc:sldMkLst>
          <pc:docMk/>
          <pc:sldMk cId="0" sldId="264"/>
        </pc:sldMkLst>
      </pc:sldChg>
      <pc:sldChg chg="addSp modSp add del mod ord">
        <pc:chgData name="BRIAN E A MAUE" userId="600d4dc059dd586b" providerId="LiveId" clId="{D33E5DAA-86FA-4CBB-92AF-65CD72DD3A99}" dt="2021-03-15T21:52:03.491" v="1989" actId="47"/>
        <pc:sldMkLst>
          <pc:docMk/>
          <pc:sldMk cId="0" sldId="265"/>
        </pc:sldMkLst>
        <pc:spChg chg="mod">
          <ac:chgData name="BRIAN E A MAUE" userId="600d4dc059dd586b" providerId="LiveId" clId="{D33E5DAA-86FA-4CBB-92AF-65CD72DD3A99}" dt="2021-03-08T18:01:49.210" v="13" actId="20577"/>
          <ac:spMkLst>
            <pc:docMk/>
            <pc:sldMk cId="0" sldId="265"/>
            <ac:spMk id="533" creationId="{00000000-0000-0000-0000-000000000000}"/>
          </ac:spMkLst>
        </pc:spChg>
        <pc:picChg chg="add mod">
          <ac:chgData name="BRIAN E A MAUE" userId="600d4dc059dd586b" providerId="LiveId" clId="{D33E5DAA-86FA-4CBB-92AF-65CD72DD3A99}" dt="2021-03-08T18:02:49.561" v="19"/>
          <ac:picMkLst>
            <pc:docMk/>
            <pc:sldMk cId="0" sldId="265"/>
            <ac:picMk id="5" creationId="{D7AD0B11-A452-44E5-8887-5C392C1DCDAC}"/>
          </ac:picMkLst>
        </pc:picChg>
        <pc:picChg chg="mod">
          <ac:chgData name="BRIAN E A MAUE" userId="600d4dc059dd586b" providerId="LiveId" clId="{D33E5DAA-86FA-4CBB-92AF-65CD72DD3A99}" dt="2021-03-08T18:02:41.139" v="17" actId="1076"/>
          <ac:picMkLst>
            <pc:docMk/>
            <pc:sldMk cId="0" sldId="265"/>
            <ac:picMk id="532" creationId="{00000000-0000-0000-0000-000000000000}"/>
          </ac:picMkLst>
        </pc:picChg>
      </pc:sldChg>
      <pc:sldChg chg="modSp mod modAnim">
        <pc:chgData name="BRIAN E A MAUE" userId="600d4dc059dd586b" providerId="LiveId" clId="{D33E5DAA-86FA-4CBB-92AF-65CD72DD3A99}" dt="2021-03-11T18:48:13.430" v="940" actId="20577"/>
        <pc:sldMkLst>
          <pc:docMk/>
          <pc:sldMk cId="0" sldId="266"/>
        </pc:sldMkLst>
        <pc:spChg chg="mod">
          <ac:chgData name="BRIAN E A MAUE" userId="600d4dc059dd586b" providerId="LiveId" clId="{D33E5DAA-86FA-4CBB-92AF-65CD72DD3A99}" dt="2021-03-11T18:48:13.430" v="940" actId="20577"/>
          <ac:spMkLst>
            <pc:docMk/>
            <pc:sldMk cId="0" sldId="266"/>
            <ac:spMk id="539" creationId="{00000000-0000-0000-0000-000000000000}"/>
          </ac:spMkLst>
        </pc:spChg>
      </pc:sldChg>
      <pc:sldChg chg="del">
        <pc:chgData name="BRIAN E A MAUE" userId="600d4dc059dd586b" providerId="LiveId" clId="{D33E5DAA-86FA-4CBB-92AF-65CD72DD3A99}" dt="2021-03-10T22:35:34.957" v="724" actId="47"/>
        <pc:sldMkLst>
          <pc:docMk/>
          <pc:sldMk cId="0" sldId="267"/>
        </pc:sldMkLst>
      </pc:sldChg>
      <pc:sldChg chg="del">
        <pc:chgData name="BRIAN E A MAUE" userId="600d4dc059dd586b" providerId="LiveId" clId="{D33E5DAA-86FA-4CBB-92AF-65CD72DD3A99}" dt="2021-03-10T22:35:36.165" v="725" actId="47"/>
        <pc:sldMkLst>
          <pc:docMk/>
          <pc:sldMk cId="0" sldId="268"/>
        </pc:sldMkLst>
      </pc:sldChg>
      <pc:sldChg chg="del">
        <pc:chgData name="BRIAN E A MAUE" userId="600d4dc059dd586b" providerId="LiveId" clId="{D33E5DAA-86FA-4CBB-92AF-65CD72DD3A99}" dt="2021-03-10T22:35:37.230" v="726" actId="47"/>
        <pc:sldMkLst>
          <pc:docMk/>
          <pc:sldMk cId="0" sldId="269"/>
        </pc:sldMkLst>
      </pc:sldChg>
      <pc:sldChg chg="addSp delSp modSp mod ord delAnim">
        <pc:chgData name="BRIAN E A MAUE" userId="600d4dc059dd586b" providerId="LiveId" clId="{D33E5DAA-86FA-4CBB-92AF-65CD72DD3A99}" dt="2021-03-10T22:32:18.606" v="707" actId="208"/>
        <pc:sldMkLst>
          <pc:docMk/>
          <pc:sldMk cId="0" sldId="270"/>
        </pc:sldMkLst>
        <pc:spChg chg="add mod">
          <ac:chgData name="BRIAN E A MAUE" userId="600d4dc059dd586b" providerId="LiveId" clId="{D33E5DAA-86FA-4CBB-92AF-65CD72DD3A99}" dt="2021-03-10T22:32:18.606" v="707" actId="208"/>
          <ac:spMkLst>
            <pc:docMk/>
            <pc:sldMk cId="0" sldId="270"/>
            <ac:spMk id="4" creationId="{689FD425-7D42-4AFC-AFB7-9F437FFB0721}"/>
          </ac:spMkLst>
        </pc:spChg>
        <pc:spChg chg="add mod">
          <ac:chgData name="BRIAN E A MAUE" userId="600d4dc059dd586b" providerId="LiveId" clId="{D33E5DAA-86FA-4CBB-92AF-65CD72DD3A99}" dt="2021-03-10T22:31:27.599" v="699" actId="404"/>
          <ac:spMkLst>
            <pc:docMk/>
            <pc:sldMk cId="0" sldId="270"/>
            <ac:spMk id="14" creationId="{62D4C0FF-F5A6-4C33-BACB-5DD1BDC2A121}"/>
          </ac:spMkLst>
        </pc:spChg>
        <pc:spChg chg="del mod">
          <ac:chgData name="BRIAN E A MAUE" userId="600d4dc059dd586b" providerId="LiveId" clId="{D33E5DAA-86FA-4CBB-92AF-65CD72DD3A99}" dt="2021-03-10T22:30:00.206" v="658" actId="478"/>
          <ac:spMkLst>
            <pc:docMk/>
            <pc:sldMk cId="0" sldId="270"/>
            <ac:spMk id="583" creationId="{00000000-0000-0000-0000-000000000000}"/>
          </ac:spMkLst>
        </pc:spChg>
        <pc:spChg chg="mod">
          <ac:chgData name="BRIAN E A MAUE" userId="600d4dc059dd586b" providerId="LiveId" clId="{D33E5DAA-86FA-4CBB-92AF-65CD72DD3A99}" dt="2021-03-10T22:25:42.577" v="625" actId="1035"/>
          <ac:spMkLst>
            <pc:docMk/>
            <pc:sldMk cId="0" sldId="270"/>
            <ac:spMk id="590" creationId="{00000000-0000-0000-0000-000000000000}"/>
          </ac:spMkLst>
        </pc:spChg>
        <pc:grpChg chg="del">
          <ac:chgData name="BRIAN E A MAUE" userId="600d4dc059dd586b" providerId="LiveId" clId="{D33E5DAA-86FA-4CBB-92AF-65CD72DD3A99}" dt="2021-03-10T22:30:06.079" v="659" actId="478"/>
          <ac:grpSpMkLst>
            <pc:docMk/>
            <pc:sldMk cId="0" sldId="270"/>
            <ac:grpSpMk id="582" creationId="{00000000-0000-0000-0000-000000000000}"/>
          </ac:grpSpMkLst>
        </pc:grpChg>
        <pc:picChg chg="add mod">
          <ac:chgData name="BRIAN E A MAUE" userId="600d4dc059dd586b" providerId="LiveId" clId="{D33E5DAA-86FA-4CBB-92AF-65CD72DD3A99}" dt="2021-03-10T22:30:59.053" v="671" actId="14100"/>
          <ac:picMkLst>
            <pc:docMk/>
            <pc:sldMk cId="0" sldId="270"/>
            <ac:picMk id="3" creationId="{B46F0E3D-576E-48F3-93A5-820A47800ABC}"/>
          </ac:picMkLst>
        </pc:picChg>
        <pc:picChg chg="mod">
          <ac:chgData name="BRIAN E A MAUE" userId="600d4dc059dd586b" providerId="LiveId" clId="{D33E5DAA-86FA-4CBB-92AF-65CD72DD3A99}" dt="2021-03-10T22:31:52.368" v="703" actId="1076"/>
          <ac:picMkLst>
            <pc:docMk/>
            <pc:sldMk cId="0" sldId="270"/>
            <ac:picMk id="580" creationId="{00000000-0000-0000-0000-000000000000}"/>
          </ac:picMkLst>
        </pc:picChg>
        <pc:picChg chg="del mod">
          <ac:chgData name="BRIAN E A MAUE" userId="600d4dc059dd586b" providerId="LiveId" clId="{D33E5DAA-86FA-4CBB-92AF-65CD72DD3A99}" dt="2021-03-10T22:25:19.962" v="568" actId="478"/>
          <ac:picMkLst>
            <pc:docMk/>
            <pc:sldMk cId="0" sldId="270"/>
            <ac:picMk id="581" creationId="{00000000-0000-0000-0000-000000000000}"/>
          </ac:picMkLst>
        </pc:picChg>
      </pc:sldChg>
      <pc:sldChg chg="del">
        <pc:chgData name="BRIAN E A MAUE" userId="600d4dc059dd586b" providerId="LiveId" clId="{D33E5DAA-86FA-4CBB-92AF-65CD72DD3A99}" dt="2021-03-10T22:36:32.105" v="731" actId="47"/>
        <pc:sldMkLst>
          <pc:docMk/>
          <pc:sldMk cId="0" sldId="271"/>
        </pc:sldMkLst>
      </pc:sldChg>
      <pc:sldChg chg="del">
        <pc:chgData name="BRIAN E A MAUE" userId="600d4dc059dd586b" providerId="LiveId" clId="{D33E5DAA-86FA-4CBB-92AF-65CD72DD3A99}" dt="2021-03-10T22:35:41.032" v="727" actId="47"/>
        <pc:sldMkLst>
          <pc:docMk/>
          <pc:sldMk cId="0" sldId="272"/>
        </pc:sldMkLst>
      </pc:sldChg>
      <pc:sldChg chg="del">
        <pc:chgData name="BRIAN E A MAUE" userId="600d4dc059dd586b" providerId="LiveId" clId="{D33E5DAA-86FA-4CBB-92AF-65CD72DD3A99}" dt="2021-03-10T22:36:32.105" v="731" actId="47"/>
        <pc:sldMkLst>
          <pc:docMk/>
          <pc:sldMk cId="0" sldId="273"/>
        </pc:sldMkLst>
      </pc:sldChg>
      <pc:sldChg chg="del">
        <pc:chgData name="BRIAN E A MAUE" userId="600d4dc059dd586b" providerId="LiveId" clId="{D33E5DAA-86FA-4CBB-92AF-65CD72DD3A99}" dt="2021-03-10T22:36:32.105" v="731" actId="47"/>
        <pc:sldMkLst>
          <pc:docMk/>
          <pc:sldMk cId="0" sldId="274"/>
        </pc:sldMkLst>
      </pc:sldChg>
      <pc:sldChg chg="del">
        <pc:chgData name="BRIAN E A MAUE" userId="600d4dc059dd586b" providerId="LiveId" clId="{D33E5DAA-86FA-4CBB-92AF-65CD72DD3A99}" dt="2021-03-10T22:36:32.105" v="731" actId="47"/>
        <pc:sldMkLst>
          <pc:docMk/>
          <pc:sldMk cId="0" sldId="275"/>
        </pc:sldMkLst>
      </pc:sldChg>
      <pc:sldChg chg="del">
        <pc:chgData name="BRIAN E A MAUE" userId="600d4dc059dd586b" providerId="LiveId" clId="{D33E5DAA-86FA-4CBB-92AF-65CD72DD3A99}" dt="2021-03-10T22:36:32.105" v="731" actId="47"/>
        <pc:sldMkLst>
          <pc:docMk/>
          <pc:sldMk cId="0" sldId="276"/>
        </pc:sldMkLst>
      </pc:sldChg>
      <pc:sldChg chg="del">
        <pc:chgData name="BRIAN E A MAUE" userId="600d4dc059dd586b" providerId="LiveId" clId="{D33E5DAA-86FA-4CBB-92AF-65CD72DD3A99}" dt="2021-03-10T22:36:32.105" v="731" actId="47"/>
        <pc:sldMkLst>
          <pc:docMk/>
          <pc:sldMk cId="0" sldId="277"/>
        </pc:sldMkLst>
      </pc:sldChg>
      <pc:sldChg chg="addSp modSp mod ord setBg modAnim">
        <pc:chgData name="BRIAN E A MAUE" userId="600d4dc059dd586b" providerId="LiveId" clId="{D33E5DAA-86FA-4CBB-92AF-65CD72DD3A99}" dt="2021-03-15T21:46:11.267" v="1771"/>
        <pc:sldMkLst>
          <pc:docMk/>
          <pc:sldMk cId="0" sldId="278"/>
        </pc:sldMkLst>
        <pc:spChg chg="add mod">
          <ac:chgData name="BRIAN E A MAUE" userId="600d4dc059dd586b" providerId="LiveId" clId="{D33E5DAA-86FA-4CBB-92AF-65CD72DD3A99}" dt="2021-03-11T18:45:31.020" v="920" actId="207"/>
          <ac:spMkLst>
            <pc:docMk/>
            <pc:sldMk cId="0" sldId="278"/>
            <ac:spMk id="5" creationId="{055EAF84-1103-4EBB-AE20-5E6A7DB49D62}"/>
          </ac:spMkLst>
        </pc:spChg>
        <pc:spChg chg="mod">
          <ac:chgData name="BRIAN E A MAUE" userId="600d4dc059dd586b" providerId="LiveId" clId="{D33E5DAA-86FA-4CBB-92AF-65CD72DD3A99}" dt="2021-03-11T18:45:22.532" v="919" actId="207"/>
          <ac:spMkLst>
            <pc:docMk/>
            <pc:sldMk cId="0" sldId="278"/>
            <ac:spMk id="707" creationId="{00000000-0000-0000-0000-000000000000}"/>
          </ac:spMkLst>
        </pc:spChg>
        <pc:picChg chg="mod">
          <ac:chgData name="BRIAN E A MAUE" userId="600d4dc059dd586b" providerId="LiveId" clId="{D33E5DAA-86FA-4CBB-92AF-65CD72DD3A99}" dt="2021-03-10T22:13:44.812" v="415" actId="1076"/>
          <ac:picMkLst>
            <pc:docMk/>
            <pc:sldMk cId="0" sldId="278"/>
            <ac:picMk id="706" creationId="{00000000-0000-0000-0000-000000000000}"/>
          </ac:picMkLst>
        </pc:picChg>
      </pc:sldChg>
      <pc:sldChg chg="addSp delSp modSp mod setBg delAnim modAnim">
        <pc:chgData name="BRIAN E A MAUE" userId="600d4dc059dd586b" providerId="LiveId" clId="{D33E5DAA-86FA-4CBB-92AF-65CD72DD3A99}" dt="2021-03-23T12:42:37.209" v="2340" actId="20577"/>
        <pc:sldMkLst>
          <pc:docMk/>
          <pc:sldMk cId="0" sldId="279"/>
        </pc:sldMkLst>
        <pc:spChg chg="add mod">
          <ac:chgData name="BRIAN E A MAUE" userId="600d4dc059dd586b" providerId="LiveId" clId="{D33E5DAA-86FA-4CBB-92AF-65CD72DD3A99}" dt="2021-03-23T12:42:18.034" v="2310" actId="20577"/>
          <ac:spMkLst>
            <pc:docMk/>
            <pc:sldMk cId="0" sldId="279"/>
            <ac:spMk id="2" creationId="{9BD2BBEA-5764-4F56-9F60-24D0EA4D9699}"/>
          </ac:spMkLst>
        </pc:spChg>
        <pc:spChg chg="mod">
          <ac:chgData name="BRIAN E A MAUE" userId="600d4dc059dd586b" providerId="LiveId" clId="{D33E5DAA-86FA-4CBB-92AF-65CD72DD3A99}" dt="2021-03-23T12:42:37.209" v="2340" actId="20577"/>
          <ac:spMkLst>
            <pc:docMk/>
            <pc:sldMk cId="0" sldId="279"/>
            <ac:spMk id="714" creationId="{00000000-0000-0000-0000-000000000000}"/>
          </ac:spMkLst>
        </pc:spChg>
        <pc:picChg chg="add del mod">
          <ac:chgData name="BRIAN E A MAUE" userId="600d4dc059dd586b" providerId="LiveId" clId="{D33E5DAA-86FA-4CBB-92AF-65CD72DD3A99}" dt="2021-03-11T18:50:37.762" v="952" actId="478"/>
          <ac:picMkLst>
            <pc:docMk/>
            <pc:sldMk cId="0" sldId="279"/>
            <ac:picMk id="3" creationId="{235DC586-1366-46B6-9586-DC181482ACC8}"/>
          </ac:picMkLst>
        </pc:picChg>
        <pc:picChg chg="add del mod modCrop">
          <ac:chgData name="BRIAN E A MAUE" userId="600d4dc059dd586b" providerId="LiveId" clId="{D33E5DAA-86FA-4CBB-92AF-65CD72DD3A99}" dt="2021-03-15T21:35:38.594" v="1721" actId="478"/>
          <ac:picMkLst>
            <pc:docMk/>
            <pc:sldMk cId="0" sldId="279"/>
            <ac:picMk id="4" creationId="{7EC3C242-B89E-4341-A7E5-FAFAA832E73D}"/>
          </ac:picMkLst>
        </pc:picChg>
        <pc:picChg chg="add mod ord">
          <ac:chgData name="BRIAN E A MAUE" userId="600d4dc059dd586b" providerId="LiveId" clId="{D33E5DAA-86FA-4CBB-92AF-65CD72DD3A99}" dt="2021-03-15T21:30:21.640" v="1693" actId="1076"/>
          <ac:picMkLst>
            <pc:docMk/>
            <pc:sldMk cId="0" sldId="279"/>
            <ac:picMk id="6" creationId="{5B9505BA-3D92-48E8-A515-476FAAD4A13F}"/>
          </ac:picMkLst>
        </pc:picChg>
        <pc:picChg chg="add mod">
          <ac:chgData name="BRIAN E A MAUE" userId="600d4dc059dd586b" providerId="LiveId" clId="{D33E5DAA-86FA-4CBB-92AF-65CD72DD3A99}" dt="2021-03-15T21:30:06.353" v="1690" actId="14100"/>
          <ac:picMkLst>
            <pc:docMk/>
            <pc:sldMk cId="0" sldId="279"/>
            <ac:picMk id="8" creationId="{085587B7-809A-4E8F-96B1-196BA00A1BEA}"/>
          </ac:picMkLst>
        </pc:picChg>
        <pc:picChg chg="add mod">
          <ac:chgData name="BRIAN E A MAUE" userId="600d4dc059dd586b" providerId="LiveId" clId="{D33E5DAA-86FA-4CBB-92AF-65CD72DD3A99}" dt="2021-03-15T21:32:15.944" v="1703" actId="1076"/>
          <ac:picMkLst>
            <pc:docMk/>
            <pc:sldMk cId="0" sldId="279"/>
            <ac:picMk id="9" creationId="{CC3458A2-9EE2-4336-9E78-F3F3A5D94FB5}"/>
          </ac:picMkLst>
        </pc:picChg>
        <pc:picChg chg="add mod modCrop">
          <ac:chgData name="BRIAN E A MAUE" userId="600d4dc059dd586b" providerId="LiveId" clId="{D33E5DAA-86FA-4CBB-92AF-65CD72DD3A99}" dt="2021-03-15T21:40:23.384" v="1763" actId="1076"/>
          <ac:picMkLst>
            <pc:docMk/>
            <pc:sldMk cId="0" sldId="279"/>
            <ac:picMk id="12" creationId="{C254D249-FE92-4E3C-9DF2-DC3FBC284ECB}"/>
          </ac:picMkLst>
        </pc:picChg>
        <pc:picChg chg="mod">
          <ac:chgData name="BRIAN E A MAUE" userId="600d4dc059dd586b" providerId="LiveId" clId="{D33E5DAA-86FA-4CBB-92AF-65CD72DD3A99}" dt="2021-03-15T21:27:56.944" v="1583" actId="14100"/>
          <ac:picMkLst>
            <pc:docMk/>
            <pc:sldMk cId="0" sldId="279"/>
            <ac:picMk id="713" creationId="{00000000-0000-0000-0000-000000000000}"/>
          </ac:picMkLst>
        </pc:picChg>
        <pc:picChg chg="del mod ord">
          <ac:chgData name="BRIAN E A MAUE" userId="600d4dc059dd586b" providerId="LiveId" clId="{D33E5DAA-86FA-4CBB-92AF-65CD72DD3A99}" dt="2021-03-11T18:50:40.030" v="953" actId="478"/>
          <ac:picMkLst>
            <pc:docMk/>
            <pc:sldMk cId="0" sldId="279"/>
            <ac:picMk id="715" creationId="{00000000-0000-0000-0000-000000000000}"/>
          </ac:picMkLst>
        </pc:picChg>
        <pc:cxnChg chg="add mod">
          <ac:chgData name="BRIAN E A MAUE" userId="600d4dc059dd586b" providerId="LiveId" clId="{D33E5DAA-86FA-4CBB-92AF-65CD72DD3A99}" dt="2021-03-15T21:40:19.183" v="1762" actId="14100"/>
          <ac:cxnSpMkLst>
            <pc:docMk/>
            <pc:sldMk cId="0" sldId="279"/>
            <ac:cxnSpMk id="5" creationId="{C4B73809-96AF-4F02-9E3C-3733930FF30E}"/>
          </ac:cxnSpMkLst>
        </pc:cxnChg>
      </pc:sldChg>
      <pc:sldChg chg="addSp delSp modSp add del mod modAnim">
        <pc:chgData name="BRIAN E A MAUE" userId="600d4dc059dd586b" providerId="LiveId" clId="{D33E5DAA-86FA-4CBB-92AF-65CD72DD3A99}" dt="2021-03-15T21:56:50.517" v="2035"/>
        <pc:sldMkLst>
          <pc:docMk/>
          <pc:sldMk cId="0" sldId="280"/>
        </pc:sldMkLst>
        <pc:spChg chg="add mod">
          <ac:chgData name="BRIAN E A MAUE" userId="600d4dc059dd586b" providerId="LiveId" clId="{D33E5DAA-86FA-4CBB-92AF-65CD72DD3A99}" dt="2021-03-15T21:56:50.517" v="2035"/>
          <ac:spMkLst>
            <pc:docMk/>
            <pc:sldMk cId="0" sldId="280"/>
            <ac:spMk id="2" creationId="{FE337596-41BA-418B-BB69-B76A4BBF507B}"/>
          </ac:spMkLst>
        </pc:spChg>
        <pc:spChg chg="add mod">
          <ac:chgData name="BRIAN E A MAUE" userId="600d4dc059dd586b" providerId="LiveId" clId="{D33E5DAA-86FA-4CBB-92AF-65CD72DD3A99}" dt="2021-03-15T21:56:02.664" v="2027" actId="1035"/>
          <ac:spMkLst>
            <pc:docMk/>
            <pc:sldMk cId="0" sldId="280"/>
            <ac:spMk id="8" creationId="{FF0B96EB-D78F-4688-B3B7-D097318A840E}"/>
          </ac:spMkLst>
        </pc:spChg>
        <pc:spChg chg="add mod">
          <ac:chgData name="BRIAN E A MAUE" userId="600d4dc059dd586b" providerId="LiveId" clId="{D33E5DAA-86FA-4CBB-92AF-65CD72DD3A99}" dt="2021-03-11T18:58:54.550" v="1307" actId="20577"/>
          <ac:spMkLst>
            <pc:docMk/>
            <pc:sldMk cId="0" sldId="280"/>
            <ac:spMk id="9" creationId="{01692115-0D78-45EC-A3BB-3D0B57F7A0DD}"/>
          </ac:spMkLst>
        </pc:spChg>
        <pc:spChg chg="mod">
          <ac:chgData name="BRIAN E A MAUE" userId="600d4dc059dd586b" providerId="LiveId" clId="{D33E5DAA-86FA-4CBB-92AF-65CD72DD3A99}" dt="2021-03-11T18:59:20.198" v="1312" actId="1076"/>
          <ac:spMkLst>
            <pc:docMk/>
            <pc:sldMk cId="0" sldId="280"/>
            <ac:spMk id="721" creationId="{00000000-0000-0000-0000-000000000000}"/>
          </ac:spMkLst>
        </pc:spChg>
        <pc:spChg chg="mod">
          <ac:chgData name="BRIAN E A MAUE" userId="600d4dc059dd586b" providerId="LiveId" clId="{D33E5DAA-86FA-4CBB-92AF-65CD72DD3A99}" dt="2021-03-11T18:52:41.975" v="972" actId="404"/>
          <ac:spMkLst>
            <pc:docMk/>
            <pc:sldMk cId="0" sldId="280"/>
            <ac:spMk id="723" creationId="{00000000-0000-0000-0000-000000000000}"/>
          </ac:spMkLst>
        </pc:spChg>
        <pc:picChg chg="add del mod">
          <ac:chgData name="BRIAN E A MAUE" userId="600d4dc059dd586b" providerId="LiveId" clId="{D33E5DAA-86FA-4CBB-92AF-65CD72DD3A99}" dt="2021-03-11T18:55:16.815" v="982" actId="478"/>
          <ac:picMkLst>
            <pc:docMk/>
            <pc:sldMk cId="0" sldId="280"/>
            <ac:picMk id="6" creationId="{5E035225-10E1-4863-BCC3-05A3E813103C}"/>
          </ac:picMkLst>
        </pc:picChg>
        <pc:picChg chg="mod">
          <ac:chgData name="BRIAN E A MAUE" userId="600d4dc059dd586b" providerId="LiveId" clId="{D33E5DAA-86FA-4CBB-92AF-65CD72DD3A99}" dt="2021-03-11T18:53:29.334" v="978" actId="1076"/>
          <ac:picMkLst>
            <pc:docMk/>
            <pc:sldMk cId="0" sldId="280"/>
            <ac:picMk id="722" creationId="{00000000-0000-0000-0000-000000000000}"/>
          </ac:picMkLst>
        </pc:picChg>
      </pc:sldChg>
      <pc:sldChg chg="delSp modSp del mod ord">
        <pc:chgData name="BRIAN E A MAUE" userId="600d4dc059dd586b" providerId="LiveId" clId="{D33E5DAA-86FA-4CBB-92AF-65CD72DD3A99}" dt="2021-03-15T21:20:06.663" v="1322" actId="47"/>
        <pc:sldMkLst>
          <pc:docMk/>
          <pc:sldMk cId="0" sldId="281"/>
        </pc:sldMkLst>
        <pc:spChg chg="mod">
          <ac:chgData name="BRIAN E A MAUE" userId="600d4dc059dd586b" providerId="LiveId" clId="{D33E5DAA-86FA-4CBB-92AF-65CD72DD3A99}" dt="2021-03-11T18:46:28.548" v="926" actId="207"/>
          <ac:spMkLst>
            <pc:docMk/>
            <pc:sldMk cId="0" sldId="281"/>
            <ac:spMk id="731" creationId="{00000000-0000-0000-0000-000000000000}"/>
          </ac:spMkLst>
        </pc:spChg>
        <pc:spChg chg="del">
          <ac:chgData name="BRIAN E A MAUE" userId="600d4dc059dd586b" providerId="LiveId" clId="{D33E5DAA-86FA-4CBB-92AF-65CD72DD3A99}" dt="2021-03-08T18:25:23.394" v="220" actId="478"/>
          <ac:spMkLst>
            <pc:docMk/>
            <pc:sldMk cId="0" sldId="281"/>
            <ac:spMk id="737" creationId="{00000000-0000-0000-0000-000000000000}"/>
          </ac:spMkLst>
        </pc:spChg>
      </pc:sldChg>
      <pc:sldChg chg="addSp modSp mod ord modAnim">
        <pc:chgData name="BRIAN E A MAUE" userId="600d4dc059dd586b" providerId="LiveId" clId="{D33E5DAA-86FA-4CBB-92AF-65CD72DD3A99}" dt="2021-03-15T21:41:46.910" v="1766"/>
        <pc:sldMkLst>
          <pc:docMk/>
          <pc:sldMk cId="0" sldId="282"/>
        </pc:sldMkLst>
        <pc:spChg chg="mod">
          <ac:chgData name="BRIAN E A MAUE" userId="600d4dc059dd586b" providerId="LiveId" clId="{D33E5DAA-86FA-4CBB-92AF-65CD72DD3A99}" dt="2021-03-15T21:41:46.910" v="1766"/>
          <ac:spMkLst>
            <pc:docMk/>
            <pc:sldMk cId="0" sldId="282"/>
            <ac:spMk id="744" creationId="{00000000-0000-0000-0000-000000000000}"/>
          </ac:spMkLst>
        </pc:spChg>
        <pc:picChg chg="add mod">
          <ac:chgData name="BRIAN E A MAUE" userId="600d4dc059dd586b" providerId="LiveId" clId="{D33E5DAA-86FA-4CBB-92AF-65CD72DD3A99}" dt="2021-03-08T18:08:48.250" v="90" actId="1076"/>
          <ac:picMkLst>
            <pc:docMk/>
            <pc:sldMk cId="0" sldId="282"/>
            <ac:picMk id="13" creationId="{AD92F86E-9314-4080-8670-C3797E02ACC1}"/>
          </ac:picMkLst>
        </pc:picChg>
      </pc:sldChg>
      <pc:sldChg chg="modSp mod ord">
        <pc:chgData name="BRIAN E A MAUE" userId="600d4dc059dd586b" providerId="LiveId" clId="{D33E5DAA-86FA-4CBB-92AF-65CD72DD3A99}" dt="2021-03-15T21:41:55.285" v="1767"/>
        <pc:sldMkLst>
          <pc:docMk/>
          <pc:sldMk cId="0" sldId="283"/>
        </pc:sldMkLst>
        <pc:spChg chg="mod">
          <ac:chgData name="BRIAN E A MAUE" userId="600d4dc059dd586b" providerId="LiveId" clId="{D33E5DAA-86FA-4CBB-92AF-65CD72DD3A99}" dt="2021-03-15T21:41:55.285" v="1767"/>
          <ac:spMkLst>
            <pc:docMk/>
            <pc:sldMk cId="0" sldId="283"/>
            <ac:spMk id="759" creationId="{00000000-0000-0000-0000-000000000000}"/>
          </ac:spMkLst>
        </pc:spChg>
      </pc:sldChg>
      <pc:sldChg chg="modSp mod ord">
        <pc:chgData name="BRIAN E A MAUE" userId="600d4dc059dd586b" providerId="LiveId" clId="{D33E5DAA-86FA-4CBB-92AF-65CD72DD3A99}" dt="2021-03-15T21:42:04.621" v="1768"/>
        <pc:sldMkLst>
          <pc:docMk/>
          <pc:sldMk cId="0" sldId="284"/>
        </pc:sldMkLst>
        <pc:spChg chg="mod">
          <ac:chgData name="BRIAN E A MAUE" userId="600d4dc059dd586b" providerId="LiveId" clId="{D33E5DAA-86FA-4CBB-92AF-65CD72DD3A99}" dt="2021-03-15T21:42:04.621" v="1768"/>
          <ac:spMkLst>
            <pc:docMk/>
            <pc:sldMk cId="0" sldId="284"/>
            <ac:spMk id="776" creationId="{00000000-0000-0000-0000-000000000000}"/>
          </ac:spMkLst>
        </pc:spChg>
      </pc:sldChg>
      <pc:sldChg chg="modSp mod ord">
        <pc:chgData name="BRIAN E A MAUE" userId="600d4dc059dd586b" providerId="LiveId" clId="{D33E5DAA-86FA-4CBB-92AF-65CD72DD3A99}" dt="2021-03-15T21:42:14.531" v="1769"/>
        <pc:sldMkLst>
          <pc:docMk/>
          <pc:sldMk cId="0" sldId="285"/>
        </pc:sldMkLst>
        <pc:spChg chg="mod">
          <ac:chgData name="BRIAN E A MAUE" userId="600d4dc059dd586b" providerId="LiveId" clId="{D33E5DAA-86FA-4CBB-92AF-65CD72DD3A99}" dt="2021-03-15T21:42:14.531" v="1769"/>
          <ac:spMkLst>
            <pc:docMk/>
            <pc:sldMk cId="0" sldId="285"/>
            <ac:spMk id="795" creationId="{00000000-0000-0000-0000-000000000000}"/>
          </ac:spMkLst>
        </pc:spChg>
      </pc:sldChg>
      <pc:sldChg chg="addSp modSp mod ord">
        <pc:chgData name="BRIAN E A MAUE" userId="600d4dc059dd586b" providerId="LiveId" clId="{D33E5DAA-86FA-4CBB-92AF-65CD72DD3A99}" dt="2021-03-23T12:38:39.940" v="2235" actId="1076"/>
        <pc:sldMkLst>
          <pc:docMk/>
          <pc:sldMk cId="0" sldId="286"/>
        </pc:sldMkLst>
        <pc:spChg chg="add mod">
          <ac:chgData name="BRIAN E A MAUE" userId="600d4dc059dd586b" providerId="LiveId" clId="{D33E5DAA-86FA-4CBB-92AF-65CD72DD3A99}" dt="2021-03-22T19:51:18.887" v="2234" actId="1582"/>
          <ac:spMkLst>
            <pc:docMk/>
            <pc:sldMk cId="0" sldId="286"/>
            <ac:spMk id="2" creationId="{25BCB44D-1D2D-4763-94E9-2B8463A321C7}"/>
          </ac:spMkLst>
        </pc:spChg>
        <pc:spChg chg="mod">
          <ac:chgData name="BRIAN E A MAUE" userId="600d4dc059dd586b" providerId="LiveId" clId="{D33E5DAA-86FA-4CBB-92AF-65CD72DD3A99}" dt="2021-03-15T21:42:22.042" v="1770"/>
          <ac:spMkLst>
            <pc:docMk/>
            <pc:sldMk cId="0" sldId="286"/>
            <ac:spMk id="815" creationId="{00000000-0000-0000-0000-000000000000}"/>
          </ac:spMkLst>
        </pc:spChg>
        <pc:spChg chg="mod">
          <ac:chgData name="BRIAN E A MAUE" userId="600d4dc059dd586b" providerId="LiveId" clId="{D33E5DAA-86FA-4CBB-92AF-65CD72DD3A99}" dt="2021-03-23T12:38:39.940" v="2235" actId="1076"/>
          <ac:spMkLst>
            <pc:docMk/>
            <pc:sldMk cId="0" sldId="286"/>
            <ac:spMk id="843" creationId="{00000000-0000-0000-0000-000000000000}"/>
          </ac:spMkLst>
        </pc:spChg>
      </pc:sldChg>
      <pc:sldChg chg="del">
        <pc:chgData name="BRIAN E A MAUE" userId="600d4dc059dd586b" providerId="LiveId" clId="{D33E5DAA-86FA-4CBB-92AF-65CD72DD3A99}" dt="2021-03-08T18:03:50.104" v="38" actId="47"/>
        <pc:sldMkLst>
          <pc:docMk/>
          <pc:sldMk cId="0" sldId="287"/>
        </pc:sldMkLst>
      </pc:sldChg>
      <pc:sldChg chg="del">
        <pc:chgData name="BRIAN E A MAUE" userId="600d4dc059dd586b" providerId="LiveId" clId="{D33E5DAA-86FA-4CBB-92AF-65CD72DD3A99}" dt="2021-03-10T22:36:23.619" v="730" actId="47"/>
        <pc:sldMkLst>
          <pc:docMk/>
          <pc:sldMk cId="0" sldId="288"/>
        </pc:sldMkLst>
      </pc:sldChg>
      <pc:sldChg chg="del">
        <pc:chgData name="BRIAN E A MAUE" userId="600d4dc059dd586b" providerId="LiveId" clId="{D33E5DAA-86FA-4CBB-92AF-65CD72DD3A99}" dt="2021-03-08T18:03:36.778" v="37" actId="47"/>
        <pc:sldMkLst>
          <pc:docMk/>
          <pc:sldMk cId="0" sldId="289"/>
        </pc:sldMkLst>
      </pc:sldChg>
      <pc:sldChg chg="del">
        <pc:chgData name="BRIAN E A MAUE" userId="600d4dc059dd586b" providerId="LiveId" clId="{D33E5DAA-86FA-4CBB-92AF-65CD72DD3A99}" dt="2021-03-08T18:03:35.400" v="36" actId="47"/>
        <pc:sldMkLst>
          <pc:docMk/>
          <pc:sldMk cId="0" sldId="290"/>
        </pc:sldMkLst>
      </pc:sldChg>
      <pc:sldChg chg="del">
        <pc:chgData name="BRIAN E A MAUE" userId="600d4dc059dd586b" providerId="LiveId" clId="{D33E5DAA-86FA-4CBB-92AF-65CD72DD3A99}" dt="2021-03-08T18:03:34.562" v="35" actId="47"/>
        <pc:sldMkLst>
          <pc:docMk/>
          <pc:sldMk cId="0" sldId="291"/>
        </pc:sldMkLst>
      </pc:sldChg>
      <pc:sldChg chg="add del">
        <pc:chgData name="BRIAN E A MAUE" userId="600d4dc059dd586b" providerId="LiveId" clId="{D33E5DAA-86FA-4CBB-92AF-65CD72DD3A99}" dt="2021-03-08T18:03:33.578" v="34" actId="47"/>
        <pc:sldMkLst>
          <pc:docMk/>
          <pc:sldMk cId="0" sldId="292"/>
        </pc:sldMkLst>
      </pc:sldChg>
      <pc:sldChg chg="del">
        <pc:chgData name="BRIAN E A MAUE" userId="600d4dc059dd586b" providerId="LiveId" clId="{D33E5DAA-86FA-4CBB-92AF-65CD72DD3A99}" dt="2021-03-08T18:03:26.410" v="31" actId="47"/>
        <pc:sldMkLst>
          <pc:docMk/>
          <pc:sldMk cId="0" sldId="293"/>
        </pc:sldMkLst>
      </pc:sldChg>
      <pc:sldChg chg="del">
        <pc:chgData name="BRIAN E A MAUE" userId="600d4dc059dd586b" providerId="LiveId" clId="{D33E5DAA-86FA-4CBB-92AF-65CD72DD3A99}" dt="2021-03-08T18:03:21.081" v="25" actId="47"/>
        <pc:sldMkLst>
          <pc:docMk/>
          <pc:sldMk cId="0" sldId="294"/>
        </pc:sldMkLst>
      </pc:sldChg>
      <pc:sldChg chg="del">
        <pc:chgData name="BRIAN E A MAUE" userId="600d4dc059dd586b" providerId="LiveId" clId="{D33E5DAA-86FA-4CBB-92AF-65CD72DD3A99}" dt="2021-03-08T18:03:21.994" v="26" actId="47"/>
        <pc:sldMkLst>
          <pc:docMk/>
          <pc:sldMk cId="0" sldId="295"/>
        </pc:sldMkLst>
      </pc:sldChg>
      <pc:sldChg chg="del">
        <pc:chgData name="BRIAN E A MAUE" userId="600d4dc059dd586b" providerId="LiveId" clId="{D33E5DAA-86FA-4CBB-92AF-65CD72DD3A99}" dt="2021-03-08T18:03:22.787" v="27" actId="47"/>
        <pc:sldMkLst>
          <pc:docMk/>
          <pc:sldMk cId="0" sldId="296"/>
        </pc:sldMkLst>
      </pc:sldChg>
      <pc:sldChg chg="del">
        <pc:chgData name="BRIAN E A MAUE" userId="600d4dc059dd586b" providerId="LiveId" clId="{D33E5DAA-86FA-4CBB-92AF-65CD72DD3A99}" dt="2021-03-08T18:03:23.467" v="28" actId="47"/>
        <pc:sldMkLst>
          <pc:docMk/>
          <pc:sldMk cId="0" sldId="297"/>
        </pc:sldMkLst>
      </pc:sldChg>
      <pc:sldChg chg="del">
        <pc:chgData name="BRIAN E A MAUE" userId="600d4dc059dd586b" providerId="LiveId" clId="{D33E5DAA-86FA-4CBB-92AF-65CD72DD3A99}" dt="2021-03-08T18:03:24.094" v="29" actId="47"/>
        <pc:sldMkLst>
          <pc:docMk/>
          <pc:sldMk cId="0" sldId="298"/>
        </pc:sldMkLst>
      </pc:sldChg>
      <pc:sldChg chg="del">
        <pc:chgData name="BRIAN E A MAUE" userId="600d4dc059dd586b" providerId="LiveId" clId="{D33E5DAA-86FA-4CBB-92AF-65CD72DD3A99}" dt="2021-03-08T18:03:24.974" v="30" actId="47"/>
        <pc:sldMkLst>
          <pc:docMk/>
          <pc:sldMk cId="0" sldId="299"/>
        </pc:sldMkLst>
      </pc:sldChg>
      <pc:sldChg chg="delSp modSp add mod ord modTransition setBg delAnim">
        <pc:chgData name="BRIAN E A MAUE" userId="600d4dc059dd586b" providerId="LiveId" clId="{D33E5DAA-86FA-4CBB-92AF-65CD72DD3A99}" dt="2021-03-15T21:20:42.972" v="1338" actId="207"/>
        <pc:sldMkLst>
          <pc:docMk/>
          <pc:sldMk cId="583898531" sldId="854"/>
        </pc:sldMkLst>
        <pc:spChg chg="mod">
          <ac:chgData name="BRIAN E A MAUE" userId="600d4dc059dd586b" providerId="LiveId" clId="{D33E5DAA-86FA-4CBB-92AF-65CD72DD3A99}" dt="2021-03-08T18:26:11.658" v="228" actId="1076"/>
          <ac:spMkLst>
            <pc:docMk/>
            <pc:sldMk cId="583898531" sldId="854"/>
            <ac:spMk id="4" creationId="{00000000-0000-0000-0000-000000000000}"/>
          </ac:spMkLst>
        </pc:spChg>
        <pc:spChg chg="del">
          <ac:chgData name="BRIAN E A MAUE" userId="600d4dc059dd586b" providerId="LiveId" clId="{D33E5DAA-86FA-4CBB-92AF-65CD72DD3A99}" dt="2021-03-08T18:26:13.863" v="229" actId="478"/>
          <ac:spMkLst>
            <pc:docMk/>
            <pc:sldMk cId="583898531" sldId="854"/>
            <ac:spMk id="7" creationId="{E1F58C07-3334-48ED-8A7C-B23886E09605}"/>
          </ac:spMkLst>
        </pc:spChg>
        <pc:spChg chg="del">
          <ac:chgData name="BRIAN E A MAUE" userId="600d4dc059dd586b" providerId="LiveId" clId="{D33E5DAA-86FA-4CBB-92AF-65CD72DD3A99}" dt="2021-03-10T22:10:12.652" v="406" actId="478"/>
          <ac:spMkLst>
            <pc:docMk/>
            <pc:sldMk cId="583898531" sldId="854"/>
            <ac:spMk id="10" creationId="{ECEC4CC8-DBA2-4A65-B8F2-78E36ECE6D5A}"/>
          </ac:spMkLst>
        </pc:spChg>
        <pc:spChg chg="mod">
          <ac:chgData name="BRIAN E A MAUE" userId="600d4dc059dd586b" providerId="LiveId" clId="{D33E5DAA-86FA-4CBB-92AF-65CD72DD3A99}" dt="2021-03-15T21:20:42.972" v="1338" actId="207"/>
          <ac:spMkLst>
            <pc:docMk/>
            <pc:sldMk cId="583898531" sldId="854"/>
            <ac:spMk id="33" creationId="{C2BBB55A-303E-4E18-818A-B1EE289B88AD}"/>
          </ac:spMkLst>
        </pc:spChg>
        <pc:picChg chg="mod">
          <ac:chgData name="BRIAN E A MAUE" userId="600d4dc059dd586b" providerId="LiveId" clId="{D33E5DAA-86FA-4CBB-92AF-65CD72DD3A99}" dt="2021-03-08T18:26:22.458" v="232" actId="1076"/>
          <ac:picMkLst>
            <pc:docMk/>
            <pc:sldMk cId="583898531" sldId="854"/>
            <ac:picMk id="42" creationId="{2F40B585-8B45-4DE6-AB77-A198A369C257}"/>
          </ac:picMkLst>
        </pc:picChg>
        <pc:cxnChg chg="mod">
          <ac:chgData name="BRIAN E A MAUE" userId="600d4dc059dd586b" providerId="LiveId" clId="{D33E5DAA-86FA-4CBB-92AF-65CD72DD3A99}" dt="2021-03-08T18:26:54.210" v="234" actId="1076"/>
          <ac:cxnSpMkLst>
            <pc:docMk/>
            <pc:sldMk cId="583898531" sldId="854"/>
            <ac:cxnSpMk id="8" creationId="{A622B620-C2DB-4B7E-8376-83A896A5E61E}"/>
          </ac:cxnSpMkLst>
        </pc:cxnChg>
      </pc:sldChg>
      <pc:sldChg chg="add del ord">
        <pc:chgData name="BRIAN E A MAUE" userId="600d4dc059dd586b" providerId="LiveId" clId="{D33E5DAA-86FA-4CBB-92AF-65CD72DD3A99}" dt="2021-03-10T22:10:21.818" v="407" actId="47"/>
        <pc:sldMkLst>
          <pc:docMk/>
          <pc:sldMk cId="254021647" sldId="855"/>
        </pc:sldMkLst>
      </pc:sldChg>
      <pc:sldChg chg="delSp modSp add del mod ord">
        <pc:chgData name="BRIAN E A MAUE" userId="600d4dc059dd586b" providerId="LiveId" clId="{D33E5DAA-86FA-4CBB-92AF-65CD72DD3A99}" dt="2021-03-08T18:24:55.594" v="219" actId="47"/>
        <pc:sldMkLst>
          <pc:docMk/>
          <pc:sldMk cId="720980407" sldId="855"/>
        </pc:sldMkLst>
        <pc:spChg chg="mod">
          <ac:chgData name="BRIAN E A MAUE" userId="600d4dc059dd586b" providerId="LiveId" clId="{D33E5DAA-86FA-4CBB-92AF-65CD72DD3A99}" dt="2021-03-08T18:09:33.499" v="110" actId="14100"/>
          <ac:spMkLst>
            <pc:docMk/>
            <pc:sldMk cId="720980407" sldId="855"/>
            <ac:spMk id="731" creationId="{00000000-0000-0000-0000-000000000000}"/>
          </ac:spMkLst>
        </pc:spChg>
        <pc:spChg chg="del">
          <ac:chgData name="BRIAN E A MAUE" userId="600d4dc059dd586b" providerId="LiveId" clId="{D33E5DAA-86FA-4CBB-92AF-65CD72DD3A99}" dt="2021-03-08T18:09:28.402" v="109" actId="478"/>
          <ac:spMkLst>
            <pc:docMk/>
            <pc:sldMk cId="720980407" sldId="855"/>
            <ac:spMk id="736" creationId="{00000000-0000-0000-0000-000000000000}"/>
          </ac:spMkLst>
        </pc:spChg>
        <pc:grpChg chg="del">
          <ac:chgData name="BRIAN E A MAUE" userId="600d4dc059dd586b" providerId="LiveId" clId="{D33E5DAA-86FA-4CBB-92AF-65CD72DD3A99}" dt="2021-03-08T18:09:21.386" v="106" actId="478"/>
          <ac:grpSpMkLst>
            <pc:docMk/>
            <pc:sldMk cId="720980407" sldId="855"/>
            <ac:grpSpMk id="732" creationId="{00000000-0000-0000-0000-000000000000}"/>
          </ac:grpSpMkLst>
        </pc:grpChg>
        <pc:picChg chg="del">
          <ac:chgData name="BRIAN E A MAUE" userId="600d4dc059dd586b" providerId="LiveId" clId="{D33E5DAA-86FA-4CBB-92AF-65CD72DD3A99}" dt="2021-03-08T18:09:25.588" v="108" actId="478"/>
          <ac:picMkLst>
            <pc:docMk/>
            <pc:sldMk cId="720980407" sldId="855"/>
            <ac:picMk id="735" creationId="{00000000-0000-0000-0000-000000000000}"/>
          </ac:picMkLst>
        </pc:picChg>
      </pc:sldChg>
      <pc:sldChg chg="addSp delSp modSp new mod ord modAnim">
        <pc:chgData name="BRIAN E A MAUE" userId="600d4dc059dd586b" providerId="LiveId" clId="{D33E5DAA-86FA-4CBB-92AF-65CD72DD3A99}" dt="2021-03-15T21:53:06.417" v="2018" actId="5793"/>
        <pc:sldMkLst>
          <pc:docMk/>
          <pc:sldMk cId="3048787724" sldId="855"/>
        </pc:sldMkLst>
        <pc:spChg chg="del">
          <ac:chgData name="BRIAN E A MAUE" userId="600d4dc059dd586b" providerId="LiveId" clId="{D33E5DAA-86FA-4CBB-92AF-65CD72DD3A99}" dt="2021-03-10T22:17:14.686" v="424" actId="478"/>
          <ac:spMkLst>
            <pc:docMk/>
            <pc:sldMk cId="3048787724" sldId="855"/>
            <ac:spMk id="2" creationId="{3427F84C-3EDA-43BB-BB9E-C4699223139B}"/>
          </ac:spMkLst>
        </pc:spChg>
        <pc:spChg chg="del">
          <ac:chgData name="BRIAN E A MAUE" userId="600d4dc059dd586b" providerId="LiveId" clId="{D33E5DAA-86FA-4CBB-92AF-65CD72DD3A99}" dt="2021-03-10T22:16:47.110" v="419" actId="478"/>
          <ac:spMkLst>
            <pc:docMk/>
            <pc:sldMk cId="3048787724" sldId="855"/>
            <ac:spMk id="3" creationId="{34651474-FC74-4E8C-933C-EB923BD2AAA9}"/>
          </ac:spMkLst>
        </pc:spChg>
        <pc:spChg chg="add mod">
          <ac:chgData name="BRIAN E A MAUE" userId="600d4dc059dd586b" providerId="LiveId" clId="{D33E5DAA-86FA-4CBB-92AF-65CD72DD3A99}" dt="2021-03-15T21:19:28.547" v="1315" actId="404"/>
          <ac:spMkLst>
            <pc:docMk/>
            <pc:sldMk cId="3048787724" sldId="855"/>
            <ac:spMk id="6" creationId="{D3E083A7-B494-4ECC-8496-D1DBEE5F26DB}"/>
          </ac:spMkLst>
        </pc:spChg>
        <pc:spChg chg="add mod">
          <ac:chgData name="BRIAN E A MAUE" userId="600d4dc059dd586b" providerId="LiveId" clId="{D33E5DAA-86FA-4CBB-92AF-65CD72DD3A99}" dt="2021-03-15T21:53:06.417" v="2018" actId="5793"/>
          <ac:spMkLst>
            <pc:docMk/>
            <pc:sldMk cId="3048787724" sldId="855"/>
            <ac:spMk id="7" creationId="{86B2534E-52EE-4E67-A7FF-ECE070E42E6D}"/>
          </ac:spMkLst>
        </pc:spChg>
        <pc:picChg chg="add mod">
          <ac:chgData name="BRIAN E A MAUE" userId="600d4dc059dd586b" providerId="LiveId" clId="{D33E5DAA-86FA-4CBB-92AF-65CD72DD3A99}" dt="2021-03-10T22:18:06.701" v="522" actId="1076"/>
          <ac:picMkLst>
            <pc:docMk/>
            <pc:sldMk cId="3048787724" sldId="855"/>
            <ac:picMk id="5" creationId="{41037EB0-79FA-469B-A27A-6EC134E9624B}"/>
          </ac:picMkLst>
        </pc:picChg>
      </pc:sldChg>
      <pc:sldChg chg="delSp modSp add mod ord delAnim">
        <pc:chgData name="BRIAN E A MAUE" userId="600d4dc059dd586b" providerId="LiveId" clId="{D33E5DAA-86FA-4CBB-92AF-65CD72DD3A99}" dt="2021-03-15T21:20:25.771" v="1337" actId="478"/>
        <pc:sldMkLst>
          <pc:docMk/>
          <pc:sldMk cId="2238397624" sldId="856"/>
        </pc:sldMkLst>
        <pc:spChg chg="del">
          <ac:chgData name="BRIAN E A MAUE" userId="600d4dc059dd586b" providerId="LiveId" clId="{D33E5DAA-86FA-4CBB-92AF-65CD72DD3A99}" dt="2021-03-15T21:20:25.771" v="1337" actId="478"/>
          <ac:spMkLst>
            <pc:docMk/>
            <pc:sldMk cId="2238397624" sldId="856"/>
            <ac:spMk id="23" creationId="{689EBE47-AE1D-4A66-AEFA-63C73C244E3B}"/>
          </ac:spMkLst>
        </pc:spChg>
        <pc:spChg chg="del">
          <ac:chgData name="BRIAN E A MAUE" userId="600d4dc059dd586b" providerId="LiveId" clId="{D33E5DAA-86FA-4CBB-92AF-65CD72DD3A99}" dt="2021-03-15T21:20:20.979" v="1333" actId="478"/>
          <ac:spMkLst>
            <pc:docMk/>
            <pc:sldMk cId="2238397624" sldId="856"/>
            <ac:spMk id="26" creationId="{3E019F78-2EE1-4DA4-9C8F-61D4EFC3DA10}"/>
          </ac:spMkLst>
        </pc:spChg>
        <pc:spChg chg="del">
          <ac:chgData name="BRIAN E A MAUE" userId="600d4dc059dd586b" providerId="LiveId" clId="{D33E5DAA-86FA-4CBB-92AF-65CD72DD3A99}" dt="2021-03-15T21:20:20.065" v="1332" actId="478"/>
          <ac:spMkLst>
            <pc:docMk/>
            <pc:sldMk cId="2238397624" sldId="856"/>
            <ac:spMk id="27" creationId="{AAAF1980-704E-4C83-80CF-A73B053FC54B}"/>
          </ac:spMkLst>
        </pc:spChg>
        <pc:spChg chg="del">
          <ac:chgData name="BRIAN E A MAUE" userId="600d4dc059dd586b" providerId="LiveId" clId="{D33E5DAA-86FA-4CBB-92AF-65CD72DD3A99}" dt="2021-03-15T21:20:16.922" v="1329" actId="478"/>
          <ac:spMkLst>
            <pc:docMk/>
            <pc:sldMk cId="2238397624" sldId="856"/>
            <ac:spMk id="28" creationId="{0DFFDECC-E92F-46AF-B375-DF02F438FBBA}"/>
          </ac:spMkLst>
        </pc:spChg>
        <pc:spChg chg="del">
          <ac:chgData name="BRIAN E A MAUE" userId="600d4dc059dd586b" providerId="LiveId" clId="{D33E5DAA-86FA-4CBB-92AF-65CD72DD3A99}" dt="2021-03-15T21:20:12.017" v="1325" actId="478"/>
          <ac:spMkLst>
            <pc:docMk/>
            <pc:sldMk cId="2238397624" sldId="856"/>
            <ac:spMk id="29" creationId="{B2F5E118-2B47-482E-94AD-1C83E3285147}"/>
          </ac:spMkLst>
        </pc:spChg>
        <pc:spChg chg="del mod">
          <ac:chgData name="BRIAN E A MAUE" userId="600d4dc059dd586b" providerId="LiveId" clId="{D33E5DAA-86FA-4CBB-92AF-65CD72DD3A99}" dt="2021-03-15T21:20:25.028" v="1336" actId="478"/>
          <ac:spMkLst>
            <pc:docMk/>
            <pc:sldMk cId="2238397624" sldId="856"/>
            <ac:spMk id="30" creationId="{BA84A8A6-9FCF-4986-9ADC-B7E04B8378DE}"/>
          </ac:spMkLst>
        </pc:spChg>
        <pc:spChg chg="del">
          <ac:chgData name="BRIAN E A MAUE" userId="600d4dc059dd586b" providerId="LiveId" clId="{D33E5DAA-86FA-4CBB-92AF-65CD72DD3A99}" dt="2021-03-15T21:20:22.932" v="1334" actId="478"/>
          <ac:spMkLst>
            <pc:docMk/>
            <pc:sldMk cId="2238397624" sldId="856"/>
            <ac:spMk id="31" creationId="{8C74900F-7B2E-4D9E-8235-4F8D3D3F821E}"/>
          </ac:spMkLst>
        </pc:spChg>
        <pc:spChg chg="del">
          <ac:chgData name="BRIAN E A MAUE" userId="600d4dc059dd586b" providerId="LiveId" clId="{D33E5DAA-86FA-4CBB-92AF-65CD72DD3A99}" dt="2021-03-15T21:20:16.195" v="1328" actId="478"/>
          <ac:spMkLst>
            <pc:docMk/>
            <pc:sldMk cId="2238397624" sldId="856"/>
            <ac:spMk id="32" creationId="{97F6E8FE-18FB-4F51-A004-380D40EF1173}"/>
          </ac:spMkLst>
        </pc:spChg>
        <pc:spChg chg="del mod">
          <ac:chgData name="BRIAN E A MAUE" userId="600d4dc059dd586b" providerId="LiveId" clId="{D33E5DAA-86FA-4CBB-92AF-65CD72DD3A99}" dt="2021-03-15T21:20:19.355" v="1331" actId="478"/>
          <ac:spMkLst>
            <pc:docMk/>
            <pc:sldMk cId="2238397624" sldId="856"/>
            <ac:spMk id="33" creationId="{C2BBB55A-303E-4E18-818A-B1EE289B88AD}"/>
          </ac:spMkLst>
        </pc:spChg>
        <pc:spChg chg="del mod">
          <ac:chgData name="BRIAN E A MAUE" userId="600d4dc059dd586b" providerId="LiveId" clId="{D33E5DAA-86FA-4CBB-92AF-65CD72DD3A99}" dt="2021-03-15T21:20:14.770" v="1327" actId="478"/>
          <ac:spMkLst>
            <pc:docMk/>
            <pc:sldMk cId="2238397624" sldId="856"/>
            <ac:spMk id="34" creationId="{99A38E68-F64D-4776-ABA9-70370383A57C}"/>
          </ac:spMkLst>
        </pc:spChg>
        <pc:picChg chg="del">
          <ac:chgData name="BRIAN E A MAUE" userId="600d4dc059dd586b" providerId="LiveId" clId="{D33E5DAA-86FA-4CBB-92AF-65CD72DD3A99}" dt="2021-03-15T21:20:07.891" v="1323" actId="478"/>
          <ac:picMkLst>
            <pc:docMk/>
            <pc:sldMk cId="2238397624" sldId="856"/>
            <ac:picMk id="42" creationId="{2F40B585-8B45-4DE6-AB77-A198A369C257}"/>
          </ac:picMkLst>
        </pc:picChg>
        <pc:cxnChg chg="del">
          <ac:chgData name="BRIAN E A MAUE" userId="600d4dc059dd586b" providerId="LiveId" clId="{D33E5DAA-86FA-4CBB-92AF-65CD72DD3A99}" dt="2021-03-15T21:20:11.010" v="1324" actId="478"/>
          <ac:cxnSpMkLst>
            <pc:docMk/>
            <pc:sldMk cId="2238397624" sldId="856"/>
            <ac:cxnSpMk id="8" creationId="{A622B620-C2DB-4B7E-8376-83A896A5E61E}"/>
          </ac:cxnSpMkLst>
        </pc:cxnChg>
      </pc:sldChg>
      <pc:sldChg chg="new del">
        <pc:chgData name="BRIAN E A MAUE" userId="600d4dc059dd586b" providerId="LiveId" clId="{D33E5DAA-86FA-4CBB-92AF-65CD72DD3A99}" dt="2021-03-10T22:37:02.571" v="734" actId="47"/>
        <pc:sldMkLst>
          <pc:docMk/>
          <pc:sldMk cId="3665514033" sldId="856"/>
        </pc:sldMkLst>
      </pc:sldChg>
      <pc:sldChg chg="addSp modSp add del mod modAnim">
        <pc:chgData name="BRIAN E A MAUE" userId="600d4dc059dd586b" providerId="LiveId" clId="{D33E5DAA-86FA-4CBB-92AF-65CD72DD3A99}" dt="2021-03-11T18:48:48.362" v="941" actId="47"/>
        <pc:sldMkLst>
          <pc:docMk/>
          <pc:sldMk cId="1885147706" sldId="857"/>
        </pc:sldMkLst>
        <pc:spChg chg="add mod">
          <ac:chgData name="BRIAN E A MAUE" userId="600d4dc059dd586b" providerId="LiveId" clId="{D33E5DAA-86FA-4CBB-92AF-65CD72DD3A99}" dt="2021-03-10T22:37:57.331" v="757"/>
          <ac:spMkLst>
            <pc:docMk/>
            <pc:sldMk cId="1885147706" sldId="857"/>
            <ac:spMk id="5" creationId="{479D9E76-403F-4CF2-885B-E44777DC9559}"/>
          </ac:spMkLst>
        </pc:spChg>
        <pc:spChg chg="mod">
          <ac:chgData name="BRIAN E A MAUE" userId="600d4dc059dd586b" providerId="LiveId" clId="{D33E5DAA-86FA-4CBB-92AF-65CD72DD3A99}" dt="2021-03-10T22:37:34.128" v="750" actId="14100"/>
          <ac:spMkLst>
            <pc:docMk/>
            <pc:sldMk cId="1885147706" sldId="857"/>
            <ac:spMk id="539" creationId="{00000000-0000-0000-0000-000000000000}"/>
          </ac:spMkLst>
        </pc:spChg>
      </pc:sldChg>
      <pc:sldChg chg="addSp delSp modSp new del mod modAnim">
        <pc:chgData name="BRIAN E A MAUE" userId="600d4dc059dd586b" providerId="LiveId" clId="{D33E5DAA-86FA-4CBB-92AF-65CD72DD3A99}" dt="2021-03-15T21:52:00.028" v="1988" actId="47"/>
        <pc:sldMkLst>
          <pc:docMk/>
          <pc:sldMk cId="2251095883" sldId="857"/>
        </pc:sldMkLst>
        <pc:picChg chg="add mod modCrop">
          <ac:chgData name="BRIAN E A MAUE" userId="600d4dc059dd586b" providerId="LiveId" clId="{D33E5DAA-86FA-4CBB-92AF-65CD72DD3A99}" dt="2021-03-15T21:37:13.551" v="1738" actId="1076"/>
          <ac:picMkLst>
            <pc:docMk/>
            <pc:sldMk cId="2251095883" sldId="857"/>
            <ac:picMk id="4" creationId="{B2F7A340-5630-4187-B058-F4FCD37DCA7D}"/>
          </ac:picMkLst>
        </pc:picChg>
        <pc:picChg chg="add mod">
          <ac:chgData name="BRIAN E A MAUE" userId="600d4dc059dd586b" providerId="LiveId" clId="{D33E5DAA-86FA-4CBB-92AF-65CD72DD3A99}" dt="2021-03-15T21:38:05.431" v="1744" actId="1076"/>
          <ac:picMkLst>
            <pc:docMk/>
            <pc:sldMk cId="2251095883" sldId="857"/>
            <ac:picMk id="5" creationId="{41EE5ECB-CC2A-4E2E-BA21-537655F6615D}"/>
          </ac:picMkLst>
        </pc:picChg>
        <pc:picChg chg="add del mod">
          <ac:chgData name="BRIAN E A MAUE" userId="600d4dc059dd586b" providerId="LiveId" clId="{D33E5DAA-86FA-4CBB-92AF-65CD72DD3A99}" dt="2021-03-15T21:38:33.746" v="1747" actId="21"/>
          <ac:picMkLst>
            <pc:docMk/>
            <pc:sldMk cId="2251095883" sldId="857"/>
            <ac:picMk id="7" creationId="{7E5E770A-F021-45A5-B50E-3FE53BF6EAEC}"/>
          </ac:picMkLst>
        </pc:picChg>
      </pc:sldChg>
      <pc:sldChg chg="addSp delSp modSp new del mod modAnim">
        <pc:chgData name="BRIAN E A MAUE" userId="600d4dc059dd586b" providerId="LiveId" clId="{D33E5DAA-86FA-4CBB-92AF-65CD72DD3A99}" dt="2021-03-10T22:42:19.670" v="915" actId="47"/>
        <pc:sldMkLst>
          <pc:docMk/>
          <pc:sldMk cId="3240290444" sldId="858"/>
        </pc:sldMkLst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3" creationId="{C679E867-683E-49AA-AAEE-A38A338EE524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4" creationId="{CA573C69-E2D9-41BC-B457-4738FD7946CC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5" creationId="{477FFAAF-52D0-44B4-BF3F-9E516F2501C7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6" creationId="{0821031A-06C2-4EAD-978A-C4E9504146B6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7" creationId="{FABD52EC-190D-425F-A1CD-52A64AF73F22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8" creationId="{CBEEA6C5-8D3B-42D1-8FE5-AEF98A367407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9" creationId="{D5DF65AE-6E4C-40FF-AC6B-468DAC13EB0C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10" creationId="{DAF33AA4-B7E8-438C-A9B1-39BAC0169A2C}"/>
          </ac:spMkLst>
        </pc:spChg>
        <pc:spChg chg="add mod">
          <ac:chgData name="BRIAN E A MAUE" userId="600d4dc059dd586b" providerId="LiveId" clId="{D33E5DAA-86FA-4CBB-92AF-65CD72DD3A99}" dt="2021-03-10T22:39:44.395" v="856"/>
          <ac:spMkLst>
            <pc:docMk/>
            <pc:sldMk cId="3240290444" sldId="858"/>
            <ac:spMk id="11" creationId="{BA722712-859B-4112-953A-14925464CA9D}"/>
          </ac:spMkLst>
        </pc:spChg>
        <pc:spChg chg="add mod">
          <ac:chgData name="BRIAN E A MAUE" userId="600d4dc059dd586b" providerId="LiveId" clId="{D33E5DAA-86FA-4CBB-92AF-65CD72DD3A99}" dt="2021-03-10T22:40:10.366" v="883" actId="1036"/>
          <ac:spMkLst>
            <pc:docMk/>
            <pc:sldMk cId="3240290444" sldId="858"/>
            <ac:spMk id="12" creationId="{4FD9DAD8-9A63-420E-A94F-9E83633DFC74}"/>
          </ac:spMkLst>
        </pc:spChg>
        <pc:cxnChg chg="add del mod">
          <ac:chgData name="BRIAN E A MAUE" userId="600d4dc059dd586b" providerId="LiveId" clId="{D33E5DAA-86FA-4CBB-92AF-65CD72DD3A99}" dt="2021-03-10T22:39:51.591" v="859" actId="478"/>
          <ac:cxnSpMkLst>
            <pc:docMk/>
            <pc:sldMk cId="3240290444" sldId="858"/>
            <ac:cxnSpMk id="13" creationId="{1127DCA6-D172-4589-AE16-87510AA9A1F0}"/>
          </ac:cxnSpMkLst>
        </pc:cxnChg>
      </pc:sldChg>
      <pc:sldChg chg="addSp delSp modSp add mod delAnim modAnim">
        <pc:chgData name="BRIAN E A MAUE" userId="600d4dc059dd586b" providerId="LiveId" clId="{D33E5DAA-86FA-4CBB-92AF-65CD72DD3A99}" dt="2021-03-23T12:50:39.807" v="2364" actId="207"/>
        <pc:sldMkLst>
          <pc:docMk/>
          <pc:sldMk cId="3858734790" sldId="858"/>
        </pc:sldMkLst>
        <pc:spChg chg="del mod">
          <ac:chgData name="BRIAN E A MAUE" userId="600d4dc059dd586b" providerId="LiveId" clId="{D33E5DAA-86FA-4CBB-92AF-65CD72DD3A99}" dt="2021-03-15T21:58:14.458" v="2038" actId="478"/>
          <ac:spMkLst>
            <pc:docMk/>
            <pc:sldMk cId="3858734790" sldId="858"/>
            <ac:spMk id="2" creationId="{9BD2BBEA-5764-4F56-9F60-24D0EA4D9699}"/>
          </ac:spMkLst>
        </pc:spChg>
        <pc:spChg chg="add mod">
          <ac:chgData name="BRIAN E A MAUE" userId="600d4dc059dd586b" providerId="LiveId" clId="{D33E5DAA-86FA-4CBB-92AF-65CD72DD3A99}" dt="2021-03-23T12:50:39.807" v="2364" actId="207"/>
          <ac:spMkLst>
            <pc:docMk/>
            <pc:sldMk cId="3858734790" sldId="858"/>
            <ac:spMk id="8" creationId="{7F2412D1-E6AE-4053-8834-6F96E5002712}"/>
          </ac:spMkLst>
        </pc:spChg>
        <pc:spChg chg="add mod">
          <ac:chgData name="BRIAN E A MAUE" userId="600d4dc059dd586b" providerId="LiveId" clId="{D33E5DAA-86FA-4CBB-92AF-65CD72DD3A99}" dt="2021-03-23T12:46:52.024" v="2352" actId="1076"/>
          <ac:spMkLst>
            <pc:docMk/>
            <pc:sldMk cId="3858734790" sldId="858"/>
            <ac:spMk id="13" creationId="{7D91FA65-D1DC-4295-9A85-BF72B2092709}"/>
          </ac:spMkLst>
        </pc:spChg>
        <pc:spChg chg="mod">
          <ac:chgData name="BRIAN E A MAUE" userId="600d4dc059dd586b" providerId="LiveId" clId="{D33E5DAA-86FA-4CBB-92AF-65CD72DD3A99}" dt="2021-03-19T19:07:34.146" v="2112" actId="1076"/>
          <ac:spMkLst>
            <pc:docMk/>
            <pc:sldMk cId="3858734790" sldId="858"/>
            <ac:spMk id="714" creationId="{00000000-0000-0000-0000-000000000000}"/>
          </ac:spMkLst>
        </pc:spChg>
        <pc:picChg chg="add mod">
          <ac:chgData name="BRIAN E A MAUE" userId="600d4dc059dd586b" providerId="LiveId" clId="{D33E5DAA-86FA-4CBB-92AF-65CD72DD3A99}" dt="2021-03-23T12:50:01.313" v="2357" actId="1076"/>
          <ac:picMkLst>
            <pc:docMk/>
            <pc:sldMk cId="3858734790" sldId="858"/>
            <ac:picMk id="3" creationId="{FA3108BE-0DB2-44C6-A3E0-D5252E669698}"/>
          </ac:picMkLst>
        </pc:picChg>
        <pc:picChg chg="add mod">
          <ac:chgData name="BRIAN E A MAUE" userId="600d4dc059dd586b" providerId="LiveId" clId="{D33E5DAA-86FA-4CBB-92AF-65CD72DD3A99}" dt="2021-03-23T12:49:59.232" v="2356" actId="1076"/>
          <ac:picMkLst>
            <pc:docMk/>
            <pc:sldMk cId="3858734790" sldId="858"/>
            <ac:picMk id="5" creationId="{9A88BE72-E388-40AA-BC09-47FFB1B84261}"/>
          </ac:picMkLst>
        </pc:picChg>
        <pc:picChg chg="del">
          <ac:chgData name="BRIAN E A MAUE" userId="600d4dc059dd586b" providerId="LiveId" clId="{D33E5DAA-86FA-4CBB-92AF-65CD72DD3A99}" dt="2021-03-15T21:58:16.128" v="2039" actId="478"/>
          <ac:picMkLst>
            <pc:docMk/>
            <pc:sldMk cId="3858734790" sldId="858"/>
            <ac:picMk id="6" creationId="{5B9505BA-3D92-48E8-A515-476FAAD4A13F}"/>
          </ac:picMkLst>
        </pc:picChg>
        <pc:picChg chg="add mod">
          <ac:chgData name="BRIAN E A MAUE" userId="600d4dc059dd586b" providerId="LiveId" clId="{D33E5DAA-86FA-4CBB-92AF-65CD72DD3A99}" dt="2021-03-23T12:50:11.737" v="2361" actId="1076"/>
          <ac:picMkLst>
            <pc:docMk/>
            <pc:sldMk cId="3858734790" sldId="858"/>
            <ac:picMk id="7" creationId="{5414BF9F-26CE-4FEF-9859-222727CE7862}"/>
          </ac:picMkLst>
        </pc:picChg>
        <pc:picChg chg="del">
          <ac:chgData name="BRIAN E A MAUE" userId="600d4dc059dd586b" providerId="LiveId" clId="{D33E5DAA-86FA-4CBB-92AF-65CD72DD3A99}" dt="2021-03-15T21:58:19.760" v="2042" actId="478"/>
          <ac:picMkLst>
            <pc:docMk/>
            <pc:sldMk cId="3858734790" sldId="858"/>
            <ac:picMk id="8" creationId="{085587B7-809A-4E8F-96B1-196BA00A1BEA}"/>
          </ac:picMkLst>
        </pc:picChg>
        <pc:picChg chg="mod">
          <ac:chgData name="BRIAN E A MAUE" userId="600d4dc059dd586b" providerId="LiveId" clId="{D33E5DAA-86FA-4CBB-92AF-65CD72DD3A99}" dt="2021-03-15T21:58:41.342" v="2049" actId="1076"/>
          <ac:picMkLst>
            <pc:docMk/>
            <pc:sldMk cId="3858734790" sldId="858"/>
            <ac:picMk id="9" creationId="{CC3458A2-9EE2-4336-9E78-F3F3A5D94FB5}"/>
          </ac:picMkLst>
        </pc:picChg>
        <pc:picChg chg="add del mod">
          <ac:chgData name="BRIAN E A MAUE" userId="600d4dc059dd586b" providerId="LiveId" clId="{D33E5DAA-86FA-4CBB-92AF-65CD72DD3A99}" dt="2021-03-23T12:43:09.182" v="2341" actId="478"/>
          <ac:picMkLst>
            <pc:docMk/>
            <pc:sldMk cId="3858734790" sldId="858"/>
            <ac:picMk id="11" creationId="{FE2075EB-34CB-446D-961D-6EDCFFE20E28}"/>
          </ac:picMkLst>
        </pc:picChg>
        <pc:picChg chg="del">
          <ac:chgData name="BRIAN E A MAUE" userId="600d4dc059dd586b" providerId="LiveId" clId="{D33E5DAA-86FA-4CBB-92AF-65CD72DD3A99}" dt="2021-03-15T21:58:17.342" v="2040" actId="478"/>
          <ac:picMkLst>
            <pc:docMk/>
            <pc:sldMk cId="3858734790" sldId="858"/>
            <ac:picMk id="12" creationId="{C254D249-FE92-4E3C-9DF2-DC3FBC284ECB}"/>
          </ac:picMkLst>
        </pc:picChg>
        <pc:picChg chg="del mod">
          <ac:chgData name="BRIAN E A MAUE" userId="600d4dc059dd586b" providerId="LiveId" clId="{D33E5DAA-86FA-4CBB-92AF-65CD72DD3A99}" dt="2021-03-15T21:58:25.214" v="2044" actId="478"/>
          <ac:picMkLst>
            <pc:docMk/>
            <pc:sldMk cId="3858734790" sldId="858"/>
            <ac:picMk id="713" creationId="{00000000-0000-0000-0000-000000000000}"/>
          </ac:picMkLst>
        </pc:picChg>
        <pc:cxnChg chg="del">
          <ac:chgData name="BRIAN E A MAUE" userId="600d4dc059dd586b" providerId="LiveId" clId="{D33E5DAA-86FA-4CBB-92AF-65CD72DD3A99}" dt="2021-03-15T21:58:18.606" v="2041" actId="478"/>
          <ac:cxnSpMkLst>
            <pc:docMk/>
            <pc:sldMk cId="3858734790" sldId="858"/>
            <ac:cxnSpMk id="5" creationId="{C4B73809-96AF-4F02-9E3C-3733930FF30E}"/>
          </ac:cxnSpMkLst>
        </pc:cxnChg>
      </pc:sldChg>
      <pc:sldChg chg="new del">
        <pc:chgData name="BRIAN E A MAUE" userId="600d4dc059dd586b" providerId="LiveId" clId="{D33E5DAA-86FA-4CBB-92AF-65CD72DD3A99}" dt="2021-03-22T19:39:13.018" v="2170" actId="47"/>
        <pc:sldMkLst>
          <pc:docMk/>
          <pc:sldMk cId="3108786514" sldId="859"/>
        </pc:sldMkLst>
      </pc:sldChg>
      <pc:sldChg chg="addSp delSp modSp add mod">
        <pc:chgData name="BRIAN E A MAUE" userId="600d4dc059dd586b" providerId="LiveId" clId="{D33E5DAA-86FA-4CBB-92AF-65CD72DD3A99}" dt="2021-03-22T19:41:58.321" v="2227" actId="208"/>
        <pc:sldMkLst>
          <pc:docMk/>
          <pc:sldMk cId="3270488357" sldId="859"/>
        </pc:sldMkLst>
        <pc:spChg chg="add mod">
          <ac:chgData name="BRIAN E A MAUE" userId="600d4dc059dd586b" providerId="LiveId" clId="{D33E5DAA-86FA-4CBB-92AF-65CD72DD3A99}" dt="2021-03-22T19:41:41.980" v="2223" actId="1076"/>
          <ac:spMkLst>
            <pc:docMk/>
            <pc:sldMk cId="3270488357" sldId="859"/>
            <ac:spMk id="6" creationId="{551CE3B1-8B6A-45CB-AD4D-BA412CF729FE}"/>
          </ac:spMkLst>
        </pc:spChg>
        <pc:spChg chg="del">
          <ac:chgData name="BRIAN E A MAUE" userId="600d4dc059dd586b" providerId="LiveId" clId="{D33E5DAA-86FA-4CBB-92AF-65CD72DD3A99}" dt="2021-03-22T19:39:23.021" v="2174" actId="478"/>
          <ac:spMkLst>
            <pc:docMk/>
            <pc:sldMk cId="3270488357" sldId="859"/>
            <ac:spMk id="39" creationId="{00000000-0000-0000-0000-000000000000}"/>
          </ac:spMkLst>
        </pc:spChg>
        <pc:grpChg chg="del">
          <ac:chgData name="BRIAN E A MAUE" userId="600d4dc059dd586b" providerId="LiveId" clId="{D33E5DAA-86FA-4CBB-92AF-65CD72DD3A99}" dt="2021-03-22T19:39:19.494" v="2172" actId="478"/>
          <ac:grpSpMkLst>
            <pc:docMk/>
            <pc:sldMk cId="3270488357" sldId="859"/>
            <ac:grpSpMk id="19" creationId="{17174088-FD76-4022-8097-2C11D5D5F592}"/>
          </ac:grpSpMkLst>
        </pc:grpChg>
        <pc:picChg chg="del">
          <ac:chgData name="BRIAN E A MAUE" userId="600d4dc059dd586b" providerId="LiveId" clId="{D33E5DAA-86FA-4CBB-92AF-65CD72DD3A99}" dt="2021-03-22T19:39:20.635" v="2173" actId="478"/>
          <ac:picMkLst>
            <pc:docMk/>
            <pc:sldMk cId="3270488357" sldId="859"/>
            <ac:picMk id="5" creationId="{00000000-0000-0000-0000-000000000000}"/>
          </ac:picMkLst>
        </pc:picChg>
        <pc:picChg chg="add mod">
          <ac:chgData name="BRIAN E A MAUE" userId="600d4dc059dd586b" providerId="LiveId" clId="{D33E5DAA-86FA-4CBB-92AF-65CD72DD3A99}" dt="2021-03-22T19:41:58.321" v="2227" actId="208"/>
          <ac:picMkLst>
            <pc:docMk/>
            <pc:sldMk cId="3270488357" sldId="859"/>
            <ac:picMk id="7" creationId="{71B724AD-FD9C-4D09-A85A-479825438521}"/>
          </ac:picMkLst>
        </pc:picChg>
      </pc:sldChg>
      <pc:sldChg chg="addSp modSp add mod">
        <pc:chgData name="BRIAN E A MAUE" userId="600d4dc059dd586b" providerId="LiveId" clId="{D33E5DAA-86FA-4CBB-92AF-65CD72DD3A99}" dt="2021-03-23T12:41:30.758" v="2269" actId="14100"/>
        <pc:sldMkLst>
          <pc:docMk/>
          <pc:sldMk cId="1304117787" sldId="860"/>
        </pc:sldMkLst>
        <pc:spChg chg="mod">
          <ac:chgData name="BRIAN E A MAUE" userId="600d4dc059dd586b" providerId="LiveId" clId="{D33E5DAA-86FA-4CBB-92AF-65CD72DD3A99}" dt="2021-03-23T12:41:17.258" v="2266" actId="14100"/>
          <ac:spMkLst>
            <pc:docMk/>
            <pc:sldMk cId="1304117787" sldId="860"/>
            <ac:spMk id="843" creationId="{00000000-0000-0000-0000-000000000000}"/>
          </ac:spMkLst>
        </pc:spChg>
        <pc:cxnChg chg="add mod">
          <ac:chgData name="BRIAN E A MAUE" userId="600d4dc059dd586b" providerId="LiveId" clId="{D33E5DAA-86FA-4CBB-92AF-65CD72DD3A99}" dt="2021-03-23T12:39:49.149" v="2256"/>
          <ac:cxnSpMkLst>
            <pc:docMk/>
            <pc:sldMk cId="1304117787" sldId="860"/>
            <ac:cxnSpMk id="4" creationId="{5B98A343-9A77-40FC-AE1C-D8029A587401}"/>
          </ac:cxnSpMkLst>
        </pc:cxnChg>
        <pc:cxnChg chg="add mod">
          <ac:chgData name="BRIAN E A MAUE" userId="600d4dc059dd586b" providerId="LiveId" clId="{D33E5DAA-86FA-4CBB-92AF-65CD72DD3A99}" dt="2021-03-23T12:41:30.758" v="2269" actId="14100"/>
          <ac:cxnSpMkLst>
            <pc:docMk/>
            <pc:sldMk cId="1304117787" sldId="860"/>
            <ac:cxnSpMk id="36" creationId="{DB70333F-558C-4988-B7E1-76AFF4E88A63}"/>
          </ac:cxnSpMkLst>
        </pc:cxnChg>
      </pc:sldChg>
      <pc:sldMasterChg chg="delSldLayout">
        <pc:chgData name="BRIAN E A MAUE" userId="600d4dc059dd586b" providerId="LiveId" clId="{D33E5DAA-86FA-4CBB-92AF-65CD72DD3A99}" dt="2021-03-10T22:36:20.941" v="728" actId="47"/>
        <pc:sldMasterMkLst>
          <pc:docMk/>
          <pc:sldMasterMk cId="0" sldId="2147483716"/>
        </pc:sldMasterMkLst>
        <pc:sldLayoutChg chg="del">
          <pc:chgData name="BRIAN E A MAUE" userId="600d4dc059dd586b" providerId="LiveId" clId="{D33E5DAA-86FA-4CBB-92AF-65CD72DD3A99}" dt="2021-03-08T18:02:56.474" v="20" actId="47"/>
          <pc:sldLayoutMkLst>
            <pc:docMk/>
            <pc:sldMasterMk cId="0" sldId="2147483716"/>
            <pc:sldLayoutMk cId="0" sldId="2147483648"/>
          </pc:sldLayoutMkLst>
        </pc:sldLayoutChg>
        <pc:sldLayoutChg chg="del">
          <pc:chgData name="BRIAN E A MAUE" userId="600d4dc059dd586b" providerId="LiveId" clId="{D33E5DAA-86FA-4CBB-92AF-65CD72DD3A99}" dt="2021-03-10T22:36:20.941" v="728" actId="47"/>
          <pc:sldLayoutMkLst>
            <pc:docMk/>
            <pc:sldMasterMk cId="0" sldId="2147483716"/>
            <pc:sldLayoutMk cId="0" sldId="2147483650"/>
          </pc:sldLayoutMkLst>
        </pc:sldLayoutChg>
        <pc:sldLayoutChg chg="del">
          <pc:chgData name="BRIAN E A MAUE" userId="600d4dc059dd586b" providerId="LiveId" clId="{D33E5DAA-86FA-4CBB-92AF-65CD72DD3A99}" dt="2021-03-10T22:35:34.957" v="724" actId="47"/>
          <pc:sldLayoutMkLst>
            <pc:docMk/>
            <pc:sldMasterMk cId="0" sldId="2147483716"/>
            <pc:sldLayoutMk cId="0" sldId="2147483651"/>
          </pc:sldLayoutMkLst>
        </pc:sldLayoutChg>
      </pc:sldMasterChg>
      <pc:sldMasterChg chg="del delSldLayout">
        <pc:chgData name="BRIAN E A MAUE" userId="600d4dc059dd586b" providerId="LiveId" clId="{D33E5DAA-86FA-4CBB-92AF-65CD72DD3A99}" dt="2021-03-10T22:36:32.105" v="731" actId="47"/>
        <pc:sldMasterMkLst>
          <pc:docMk/>
          <pc:sldMasterMk cId="0" sldId="2147483718"/>
        </pc:sldMasterMkLst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0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1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2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3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4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5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6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7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8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79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80"/>
          </pc:sldLayoutMkLst>
        </pc:sldLayoutChg>
        <pc:sldLayoutChg chg="del">
          <pc:chgData name="BRIAN E A MAUE" userId="600d4dc059dd586b" providerId="LiveId" clId="{D33E5DAA-86FA-4CBB-92AF-65CD72DD3A99}" dt="2021-03-10T22:36:32.105" v="731" actId="47"/>
          <pc:sldLayoutMkLst>
            <pc:docMk/>
            <pc:sldMasterMk cId="0" sldId="2147483718"/>
            <pc:sldLayoutMk cId="0" sldId="2147483681"/>
          </pc:sldLayoutMkLst>
        </pc:sldLayoutChg>
      </pc:sldMasterChg>
      <pc:sldMasterChg chg="del addSldLayout delSldLayout">
        <pc:chgData name="BRIAN E A MAUE" userId="600d4dc059dd586b" providerId="LiveId" clId="{D33E5DAA-86FA-4CBB-92AF-65CD72DD3A99}" dt="2021-03-08T18:03:34.562" v="35" actId="47"/>
        <pc:sldMasterMkLst>
          <pc:docMk/>
          <pc:sldMasterMk cId="0" sldId="2147483720"/>
        </pc:sldMasterMkLst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694"/>
          </pc:sldLayoutMkLst>
        </pc:sldLayoutChg>
        <pc:sldLayoutChg chg="add del">
          <pc:chgData name="BRIAN E A MAUE" userId="600d4dc059dd586b" providerId="LiveId" clId="{D33E5DAA-86FA-4CBB-92AF-65CD72DD3A99}" dt="2021-03-08T18:03:33.578" v="34" actId="47"/>
          <pc:sldLayoutMkLst>
            <pc:docMk/>
            <pc:sldMasterMk cId="0" sldId="2147483720"/>
            <pc:sldLayoutMk cId="0" sldId="2147483695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696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697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698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699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700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701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702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703"/>
          </pc:sldLayoutMkLst>
        </pc:sldLayoutChg>
        <pc:sldLayoutChg chg="del">
          <pc:chgData name="BRIAN E A MAUE" userId="600d4dc059dd586b" providerId="LiveId" clId="{D33E5DAA-86FA-4CBB-92AF-65CD72DD3A99}" dt="2021-03-08T18:03:34.562" v="35" actId="47"/>
          <pc:sldLayoutMkLst>
            <pc:docMk/>
            <pc:sldMasterMk cId="0" sldId="2147483720"/>
            <pc:sldLayoutMk cId="0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bdb218a41d_1_479:notes"/>
          <p:cNvSpPr txBox="1">
            <a:spLocks noGrp="1"/>
          </p:cNvSpPr>
          <p:nvPr>
            <p:ph type="body" idx="1"/>
          </p:nvPr>
        </p:nvSpPr>
        <p:spPr>
          <a:xfrm>
            <a:off x="914711" y="4344026"/>
            <a:ext cx="50286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bdb218a41d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bdb218a41d_1_479:notes"/>
          <p:cNvSpPr txBox="1">
            <a:spLocks noGrp="1"/>
          </p:cNvSpPr>
          <p:nvPr>
            <p:ph type="body" idx="1"/>
          </p:nvPr>
        </p:nvSpPr>
        <p:spPr>
          <a:xfrm>
            <a:off x="914711" y="4344026"/>
            <a:ext cx="50286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bdb218a41d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92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cc2310a2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cc2310a2a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bcc2310a2a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bdb218a41d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bdb218a41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bdb218a41d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bdb218a41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03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bdb218a41d_1_405:notes"/>
          <p:cNvSpPr txBox="1">
            <a:spLocks noGrp="1"/>
          </p:cNvSpPr>
          <p:nvPr>
            <p:ph type="body" idx="1"/>
          </p:nvPr>
        </p:nvSpPr>
        <p:spPr>
          <a:xfrm>
            <a:off x="914711" y="4344026"/>
            <a:ext cx="50286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gbdb218a41d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db218a41d_1_419:notes"/>
          <p:cNvSpPr txBox="1">
            <a:spLocks noGrp="1"/>
          </p:cNvSpPr>
          <p:nvPr>
            <p:ph type="body" idx="1"/>
          </p:nvPr>
        </p:nvSpPr>
        <p:spPr>
          <a:xfrm>
            <a:off x="914711" y="4344026"/>
            <a:ext cx="50286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gbdb218a41d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bdb218a41d_1_437:notes"/>
          <p:cNvSpPr txBox="1">
            <a:spLocks noGrp="1"/>
          </p:cNvSpPr>
          <p:nvPr>
            <p:ph type="body" idx="1"/>
          </p:nvPr>
        </p:nvSpPr>
        <p:spPr>
          <a:xfrm>
            <a:off x="914711" y="4344026"/>
            <a:ext cx="50286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bdb218a41d_1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bdb218a41d_1_457:notes"/>
          <p:cNvSpPr txBox="1">
            <a:spLocks noGrp="1"/>
          </p:cNvSpPr>
          <p:nvPr>
            <p:ph type="body" idx="1"/>
          </p:nvPr>
        </p:nvSpPr>
        <p:spPr>
          <a:xfrm>
            <a:off x="914711" y="4344026"/>
            <a:ext cx="50286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bdb218a41d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40"/>
          <p:cNvCxnSpPr/>
          <p:nvPr/>
        </p:nvCxnSpPr>
        <p:spPr>
          <a:xfrm>
            <a:off x="508000" y="6451600"/>
            <a:ext cx="11176000" cy="0"/>
          </a:xfrm>
          <a:prstGeom prst="straightConnector1">
            <a:avLst/>
          </a:prstGeom>
          <a:noFill/>
          <a:ln w="57150" cap="flat" cmpd="sng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0"/>
          <p:cNvSpPr txBox="1"/>
          <p:nvPr/>
        </p:nvSpPr>
        <p:spPr>
          <a:xfrm>
            <a:off x="1693333" y="1233489"/>
            <a:ext cx="8737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n t e g r i t y  -  S e r v i c e  -  E x c e l l e n c e</a:t>
            </a:r>
            <a:endParaRPr/>
          </a:p>
        </p:txBody>
      </p:sp>
      <p:cxnSp>
        <p:nvCxnSpPr>
          <p:cNvPr id="237" name="Google Shape;237;p40"/>
          <p:cNvCxnSpPr/>
          <p:nvPr/>
        </p:nvCxnSpPr>
        <p:spPr>
          <a:xfrm>
            <a:off x="508000" y="1231900"/>
            <a:ext cx="11176000" cy="0"/>
          </a:xfrm>
          <a:prstGeom prst="straightConnector1">
            <a:avLst/>
          </a:prstGeom>
          <a:noFill/>
          <a:ln w="57150" cap="flat" cmpd="sng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40"/>
          <p:cNvSpPr txBox="1"/>
          <p:nvPr/>
        </p:nvSpPr>
        <p:spPr>
          <a:xfrm>
            <a:off x="2900595" y="500063"/>
            <a:ext cx="63230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Headquarters U.S. Air Force</a:t>
            </a:r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ctrTitle"/>
          </p:nvPr>
        </p:nvSpPr>
        <p:spPr>
          <a:xfrm>
            <a:off x="368301" y="1962150"/>
            <a:ext cx="11315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0" y="529190"/>
            <a:ext cx="12175067" cy="60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368301" y="1504950"/>
            <a:ext cx="11197167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47" name="Google Shape;247;p41"/>
          <p:cNvSpPr/>
          <p:nvPr/>
        </p:nvSpPr>
        <p:spPr>
          <a:xfrm>
            <a:off x="10048775" y="234857"/>
            <a:ext cx="1822383" cy="1694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rgbClr val="151C77"/>
              </a:buClr>
              <a:buSzPts val="112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>
            <a:spLocks noGrp="1"/>
          </p:cNvSpPr>
          <p:nvPr>
            <p:ph type="title"/>
          </p:nvPr>
        </p:nvSpPr>
        <p:spPr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1"/>
          </p:nvPr>
        </p:nvSpPr>
        <p:spPr>
          <a:xfrm>
            <a:off x="368300" y="1504950"/>
            <a:ext cx="5496984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2"/>
          </p:nvPr>
        </p:nvSpPr>
        <p:spPr>
          <a:xfrm>
            <a:off x="6068485" y="1504950"/>
            <a:ext cx="5496983" cy="474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>
            <a:spLocks noGrp="1"/>
          </p:cNvSpPr>
          <p:nvPr>
            <p:ph type="title"/>
          </p:nvPr>
        </p:nvSpPr>
        <p:spPr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45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5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Char char="■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112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151C77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151C77"/>
              </a:buClr>
              <a:buSzPts val="8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151C77"/>
              </a:buClr>
              <a:buSzPts val="72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112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151C77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151C77"/>
              </a:buClr>
              <a:buSzPts val="8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151C77"/>
              </a:buClr>
              <a:buSzPts val="72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7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2218267" y="76200"/>
            <a:ext cx="952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1"/>
          </p:nvPr>
        </p:nvSpPr>
        <p:spPr>
          <a:xfrm rot="5400000">
            <a:off x="3595159" y="-1721908"/>
            <a:ext cx="4743450" cy="1119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8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 txBox="1">
            <a:spLocks noGrp="1"/>
          </p:cNvSpPr>
          <p:nvPr>
            <p:ph type="title"/>
          </p:nvPr>
        </p:nvSpPr>
        <p:spPr>
          <a:xfrm rot="5400000">
            <a:off x="7235826" y="1740958"/>
            <a:ext cx="6172200" cy="284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9"/>
          <p:cNvSpPr txBox="1">
            <a:spLocks noGrp="1"/>
          </p:cNvSpPr>
          <p:nvPr>
            <p:ph type="body" idx="1"/>
          </p:nvPr>
        </p:nvSpPr>
        <p:spPr>
          <a:xfrm rot="5400000">
            <a:off x="1446743" y="-1002242"/>
            <a:ext cx="6172200" cy="832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49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9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383" name="Google Shape;383;p64"/>
          <p:cNvSpPr/>
          <p:nvPr/>
        </p:nvSpPr>
        <p:spPr>
          <a:xfrm>
            <a:off x="10048775" y="234856"/>
            <a:ext cx="1822500" cy="169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65"/>
          <p:cNvCxnSpPr/>
          <p:nvPr/>
        </p:nvCxnSpPr>
        <p:spPr>
          <a:xfrm>
            <a:off x="508000" y="6451600"/>
            <a:ext cx="11175900" cy="0"/>
          </a:xfrm>
          <a:prstGeom prst="straightConnector1">
            <a:avLst/>
          </a:prstGeom>
          <a:noFill/>
          <a:ln w="57150" cap="flat" cmpd="sng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6" name="Google Shape;386;p65"/>
          <p:cNvSpPr txBox="1"/>
          <p:nvPr/>
        </p:nvSpPr>
        <p:spPr>
          <a:xfrm>
            <a:off x="1693333" y="1233488"/>
            <a:ext cx="8737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n t e g r i t y  -  S e r v i c e  -  E x c e l l e n c e</a:t>
            </a:r>
            <a:endParaRPr/>
          </a:p>
        </p:txBody>
      </p:sp>
      <p:cxnSp>
        <p:nvCxnSpPr>
          <p:cNvPr id="387" name="Google Shape;387;p65"/>
          <p:cNvCxnSpPr/>
          <p:nvPr/>
        </p:nvCxnSpPr>
        <p:spPr>
          <a:xfrm>
            <a:off x="508000" y="1231900"/>
            <a:ext cx="11175900" cy="0"/>
          </a:xfrm>
          <a:prstGeom prst="straightConnector1">
            <a:avLst/>
          </a:prstGeom>
          <a:noFill/>
          <a:ln w="57150" cap="flat" cmpd="sng">
            <a:solidFill>
              <a:srgbClr val="0C2D8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65"/>
          <p:cNvSpPr txBox="1"/>
          <p:nvPr/>
        </p:nvSpPr>
        <p:spPr>
          <a:xfrm>
            <a:off x="1875367" y="500063"/>
            <a:ext cx="83736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Headquarters U.S. Air Force</a:t>
            </a:r>
            <a:endParaRPr/>
          </a:p>
        </p:txBody>
      </p:sp>
      <p:sp>
        <p:nvSpPr>
          <p:cNvPr id="389" name="Google Shape;389;p65"/>
          <p:cNvSpPr txBox="1">
            <a:spLocks noGrp="1"/>
          </p:cNvSpPr>
          <p:nvPr>
            <p:ph type="ctrTitle"/>
          </p:nvPr>
        </p:nvSpPr>
        <p:spPr>
          <a:xfrm>
            <a:off x="368300" y="1962150"/>
            <a:ext cx="11315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5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5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6"/>
          <p:cNvSpPr txBox="1">
            <a:spLocks noGrp="1"/>
          </p:cNvSpPr>
          <p:nvPr>
            <p:ph type="title"/>
          </p:nvPr>
        </p:nvSpPr>
        <p:spPr>
          <a:xfrm>
            <a:off x="0" y="529189"/>
            <a:ext cx="121752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66"/>
          <p:cNvSpPr txBox="1">
            <a:spLocks noGrp="1"/>
          </p:cNvSpPr>
          <p:nvPr>
            <p:ph type="body" idx="1"/>
          </p:nvPr>
        </p:nvSpPr>
        <p:spPr>
          <a:xfrm>
            <a:off x="368300" y="1504950"/>
            <a:ext cx="11197200" cy="4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66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6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397" name="Google Shape;397;p66"/>
          <p:cNvSpPr/>
          <p:nvPr/>
        </p:nvSpPr>
        <p:spPr>
          <a:xfrm>
            <a:off x="10048775" y="234856"/>
            <a:ext cx="1822500" cy="169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6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50"/>
              </a:spcBef>
              <a:spcAft>
                <a:spcPts val="0"/>
              </a:spcAft>
              <a:buClr>
                <a:srgbClr val="151C77"/>
              </a:buClr>
              <a:buSzPts val="112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67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67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8"/>
          <p:cNvSpPr txBox="1">
            <a:spLocks noGrp="1"/>
          </p:cNvSpPr>
          <p:nvPr>
            <p:ph type="title"/>
          </p:nvPr>
        </p:nvSpPr>
        <p:spPr>
          <a:xfrm>
            <a:off x="2218267" y="76200"/>
            <a:ext cx="952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68"/>
          <p:cNvSpPr txBox="1">
            <a:spLocks noGrp="1"/>
          </p:cNvSpPr>
          <p:nvPr>
            <p:ph type="body" idx="1"/>
          </p:nvPr>
        </p:nvSpPr>
        <p:spPr>
          <a:xfrm>
            <a:off x="368300" y="1504950"/>
            <a:ext cx="5496900" cy="4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8"/>
          <p:cNvSpPr txBox="1">
            <a:spLocks noGrp="1"/>
          </p:cNvSpPr>
          <p:nvPr>
            <p:ph type="body" idx="2"/>
          </p:nvPr>
        </p:nvSpPr>
        <p:spPr>
          <a:xfrm>
            <a:off x="6068484" y="1504950"/>
            <a:ext cx="5496900" cy="4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8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6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p6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69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69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12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spcBef>
                <a:spcPts val="400"/>
              </a:spcBef>
              <a:spcAft>
                <a:spcPts val="0"/>
              </a:spcAft>
              <a:buClr>
                <a:srgbClr val="151C77"/>
              </a:buClr>
              <a:buSzPts val="1280"/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rgbClr val="003399"/>
              </a:buClr>
              <a:buSzPts val="128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69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9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/>
          <p:cNvSpPr txBox="1">
            <a:spLocks noGrp="1"/>
          </p:cNvSpPr>
          <p:nvPr>
            <p:ph type="title"/>
          </p:nvPr>
        </p:nvSpPr>
        <p:spPr>
          <a:xfrm>
            <a:off x="2218267" y="76200"/>
            <a:ext cx="952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70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0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71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Char char="■"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0519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71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112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151C77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151C77"/>
              </a:buClr>
              <a:buSzPts val="8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151C77"/>
              </a:buClr>
              <a:buSzPts val="72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71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1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9" name="Google Shape;429;p7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7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112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151C77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151C77"/>
              </a:buClr>
              <a:buSzPts val="8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rgbClr val="151C77"/>
              </a:buClr>
              <a:buSzPts val="720"/>
              <a:buFont typeface="Noto Sans Symbols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3399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72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2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3"/>
          <p:cNvSpPr txBox="1">
            <a:spLocks noGrp="1"/>
          </p:cNvSpPr>
          <p:nvPr>
            <p:ph type="title"/>
          </p:nvPr>
        </p:nvSpPr>
        <p:spPr>
          <a:xfrm>
            <a:off x="2218267" y="76200"/>
            <a:ext cx="9524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73"/>
          <p:cNvSpPr txBox="1">
            <a:spLocks noGrp="1"/>
          </p:cNvSpPr>
          <p:nvPr>
            <p:ph type="body" idx="1"/>
          </p:nvPr>
        </p:nvSpPr>
        <p:spPr>
          <a:xfrm rot="5400000">
            <a:off x="3595067" y="-1721850"/>
            <a:ext cx="4743600" cy="111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73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3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4"/>
          <p:cNvSpPr txBox="1">
            <a:spLocks noGrp="1"/>
          </p:cNvSpPr>
          <p:nvPr>
            <p:ph type="title"/>
          </p:nvPr>
        </p:nvSpPr>
        <p:spPr>
          <a:xfrm rot="5400000">
            <a:off x="7235767" y="1740900"/>
            <a:ext cx="6172200" cy="2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51C7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74"/>
          <p:cNvSpPr txBox="1">
            <a:spLocks noGrp="1"/>
          </p:cNvSpPr>
          <p:nvPr>
            <p:ph type="body" idx="1"/>
          </p:nvPr>
        </p:nvSpPr>
        <p:spPr>
          <a:xfrm rot="5400000">
            <a:off x="1446684" y="-1002300"/>
            <a:ext cx="6172200" cy="8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Google Shape;441;p74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74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 txBox="1">
            <a:spLocks noGrp="1"/>
          </p:cNvSpPr>
          <p:nvPr>
            <p:ph type="dt" idx="10"/>
          </p:nvPr>
        </p:nvSpPr>
        <p:spPr>
          <a:xfrm>
            <a:off x="0" y="6524625"/>
            <a:ext cx="162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63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63"/>
          <p:cNvSpPr txBox="1"/>
          <p:nvPr/>
        </p:nvSpPr>
        <p:spPr>
          <a:xfrm>
            <a:off x="1727200" y="6491288"/>
            <a:ext cx="873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n t e g r i t y  -  S e r v i c e  -  E x c e l l e n c e</a:t>
            </a:r>
            <a:endParaRPr/>
          </a:p>
        </p:txBody>
      </p:sp>
      <p:pic>
        <p:nvPicPr>
          <p:cNvPr id="378" name="Google Shape;378;p63" descr="afsymbo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763" y="66575"/>
            <a:ext cx="586648" cy="46281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3"/>
          <p:cNvSpPr/>
          <p:nvPr/>
        </p:nvSpPr>
        <p:spPr>
          <a:xfrm>
            <a:off x="10048775" y="234856"/>
            <a:ext cx="1822500" cy="1695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560" y="1342069"/>
            <a:ext cx="6018878" cy="4173861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7"/>
          <p:cNvSpPr txBox="1">
            <a:spLocks noGrp="1"/>
          </p:cNvSpPr>
          <p:nvPr>
            <p:ph type="title" idx="4294967295"/>
          </p:nvPr>
        </p:nvSpPr>
        <p:spPr>
          <a:xfrm>
            <a:off x="0" y="60197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b="1" i="1" dirty="0">
                <a:solidFill>
                  <a:schemeClr val="bg1"/>
                </a:solidFill>
              </a:rPr>
              <a:t>Learning…to be our best selves</a:t>
            </a:r>
            <a:endParaRPr sz="3500" b="1" i="1" dirty="0">
              <a:solidFill>
                <a:schemeClr val="bg1"/>
              </a:solidFill>
            </a:endParaRPr>
          </a:p>
        </p:txBody>
      </p:sp>
      <p:sp>
        <p:nvSpPr>
          <p:cNvPr id="708" name="Google Shape;708;p9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EAF84-1103-4EBB-AE20-5E6A7DB49D62}"/>
              </a:ext>
            </a:extLst>
          </p:cNvPr>
          <p:cNvSpPr txBox="1"/>
          <p:nvPr/>
        </p:nvSpPr>
        <p:spPr>
          <a:xfrm>
            <a:off x="-1" y="6134952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Dr. Brian E. A . “Beam” </a:t>
            </a:r>
            <a:r>
              <a:rPr lang="en-US" sz="1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Maue,</a:t>
            </a:r>
            <a:r>
              <a:rPr lang="en-US" sz="1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AFWERX Co-founder, First Mission Leader, 2017-2020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01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0" i="0" u="none" strike="noStrike" cap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01"/>
          <p:cNvSpPr/>
          <p:nvPr/>
        </p:nvSpPr>
        <p:spPr>
          <a:xfrm>
            <a:off x="0" y="0"/>
            <a:ext cx="1182300" cy="70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01"/>
          <p:cNvSpPr txBox="1"/>
          <p:nvPr/>
        </p:nvSpPr>
        <p:spPr>
          <a:xfrm>
            <a:off x="-116117" y="24484"/>
            <a:ext cx="309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Linking</a:t>
            </a:r>
            <a:endParaRPr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endParaRPr dirty="0"/>
          </a:p>
        </p:txBody>
      </p:sp>
      <p:grpSp>
        <p:nvGrpSpPr>
          <p:cNvPr id="745" name="Google Shape;745;p101"/>
          <p:cNvGrpSpPr/>
          <p:nvPr/>
        </p:nvGrpSpPr>
        <p:grpSpPr>
          <a:xfrm>
            <a:off x="2546957" y="104025"/>
            <a:ext cx="7098072" cy="6420600"/>
            <a:chOff x="1182756" y="218660"/>
            <a:chExt cx="6579600" cy="6420600"/>
          </a:xfrm>
        </p:grpSpPr>
        <p:sp>
          <p:nvSpPr>
            <p:cNvPr id="746" name="Google Shape;746;p101"/>
            <p:cNvSpPr/>
            <p:nvPr/>
          </p:nvSpPr>
          <p:spPr>
            <a:xfrm>
              <a:off x="1182756" y="218660"/>
              <a:ext cx="6579600" cy="6420600"/>
            </a:xfrm>
            <a:prstGeom prst="ellipse">
              <a:avLst/>
            </a:prstGeom>
            <a:solidFill>
              <a:srgbClr val="111147"/>
            </a:solidFill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1"/>
            <p:cNvSpPr/>
            <p:nvPr/>
          </p:nvSpPr>
          <p:spPr>
            <a:xfrm>
              <a:off x="1712842" y="839455"/>
              <a:ext cx="5582100" cy="5356500"/>
            </a:xfrm>
            <a:prstGeom prst="ellipse">
              <a:avLst/>
            </a:prstGeom>
            <a:solidFill>
              <a:srgbClr val="0070C0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1"/>
            <p:cNvSpPr txBox="1"/>
            <p:nvPr/>
          </p:nvSpPr>
          <p:spPr>
            <a:xfrm>
              <a:off x="2723304" y="256956"/>
              <a:ext cx="3905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Environment: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Threats  &amp; Opportunities</a:t>
              </a:r>
              <a:endParaRPr/>
            </a:p>
          </p:txBody>
        </p:sp>
        <p:sp>
          <p:nvSpPr>
            <p:cNvPr id="749" name="Google Shape;749;p101"/>
            <p:cNvSpPr txBox="1"/>
            <p:nvPr/>
          </p:nvSpPr>
          <p:spPr>
            <a:xfrm>
              <a:off x="3240981" y="1075459"/>
              <a:ext cx="259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Mission &amp; Strategy</a:t>
              </a:r>
              <a:endParaRPr/>
            </a:p>
          </p:txBody>
        </p:sp>
      </p:grpSp>
      <p:pic>
        <p:nvPicPr>
          <p:cNvPr id="750" name="Google Shape;75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379" y="181737"/>
            <a:ext cx="2220300" cy="104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1" name="Google Shape;751;p101"/>
          <p:cNvSpPr txBox="1"/>
          <p:nvPr/>
        </p:nvSpPr>
        <p:spPr>
          <a:xfrm>
            <a:off x="9391571" y="1242313"/>
            <a:ext cx="309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D0D0F4"/>
                </a:solidFill>
                <a:latin typeface="Arial"/>
                <a:ea typeface="Arial"/>
                <a:cs typeface="Arial"/>
                <a:sym typeface="Arial"/>
              </a:rPr>
              <a:t>F.L.O.W.</a:t>
            </a:r>
            <a:endParaRPr/>
          </a:p>
        </p:txBody>
      </p:sp>
      <p:sp>
        <p:nvSpPr>
          <p:cNvPr id="752" name="Google Shape;752;p101"/>
          <p:cNvSpPr txBox="1"/>
          <p:nvPr/>
        </p:nvSpPr>
        <p:spPr>
          <a:xfrm>
            <a:off x="472725" y="1971675"/>
            <a:ext cx="2067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FF00"/>
                </a:solidFill>
              </a:rPr>
              <a:t>Tell your Story !</a:t>
            </a:r>
            <a:endParaRPr sz="1600" b="1" i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92F86E-9314-4080-8670-C3797E02A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68" t="8165" r="24240" b="26550"/>
          <a:stretch/>
        </p:blipFill>
        <p:spPr>
          <a:xfrm>
            <a:off x="3899581" y="1590978"/>
            <a:ext cx="4392824" cy="3194367"/>
          </a:xfrm>
          <a:prstGeom prst="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02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0" i="0" u="none" strike="noStrike" cap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02"/>
          <p:cNvSpPr/>
          <p:nvPr/>
        </p:nvSpPr>
        <p:spPr>
          <a:xfrm>
            <a:off x="0" y="0"/>
            <a:ext cx="1182300" cy="70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02"/>
          <p:cNvSpPr txBox="1"/>
          <p:nvPr/>
        </p:nvSpPr>
        <p:spPr>
          <a:xfrm>
            <a:off x="-116117" y="24484"/>
            <a:ext cx="309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Linking</a:t>
            </a:r>
            <a:endParaRPr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endParaRPr dirty="0"/>
          </a:p>
        </p:txBody>
      </p:sp>
      <p:grpSp>
        <p:nvGrpSpPr>
          <p:cNvPr id="760" name="Google Shape;760;p102"/>
          <p:cNvGrpSpPr/>
          <p:nvPr/>
        </p:nvGrpSpPr>
        <p:grpSpPr>
          <a:xfrm>
            <a:off x="2561441" y="181725"/>
            <a:ext cx="7069122" cy="6420600"/>
            <a:chOff x="1182756" y="218660"/>
            <a:chExt cx="6579600" cy="6420600"/>
          </a:xfrm>
        </p:grpSpPr>
        <p:sp>
          <p:nvSpPr>
            <p:cNvPr id="761" name="Google Shape;761;p102"/>
            <p:cNvSpPr/>
            <p:nvPr/>
          </p:nvSpPr>
          <p:spPr>
            <a:xfrm>
              <a:off x="1182756" y="218660"/>
              <a:ext cx="6579600" cy="6420600"/>
            </a:xfrm>
            <a:prstGeom prst="ellipse">
              <a:avLst/>
            </a:prstGeom>
            <a:solidFill>
              <a:srgbClr val="111147"/>
            </a:solidFill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2"/>
            <p:cNvSpPr/>
            <p:nvPr/>
          </p:nvSpPr>
          <p:spPr>
            <a:xfrm>
              <a:off x="1712842" y="839455"/>
              <a:ext cx="5582100" cy="5356500"/>
            </a:xfrm>
            <a:prstGeom prst="ellipse">
              <a:avLst/>
            </a:prstGeom>
            <a:solidFill>
              <a:srgbClr val="0070C0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02"/>
            <p:cNvSpPr/>
            <p:nvPr/>
          </p:nvSpPr>
          <p:spPr>
            <a:xfrm>
              <a:off x="2320784" y="1502282"/>
              <a:ext cx="4364400" cy="4215600"/>
            </a:xfrm>
            <a:prstGeom prst="ellipse">
              <a:avLst/>
            </a:prstGeom>
            <a:solidFill>
              <a:srgbClr val="21218A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2"/>
            <p:cNvSpPr txBox="1"/>
            <p:nvPr/>
          </p:nvSpPr>
          <p:spPr>
            <a:xfrm>
              <a:off x="2723304" y="256956"/>
              <a:ext cx="3905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Environment: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Threats  &amp; Opportunities</a:t>
              </a:r>
              <a:endParaRPr/>
            </a:p>
          </p:txBody>
        </p:sp>
        <p:sp>
          <p:nvSpPr>
            <p:cNvPr id="765" name="Google Shape;765;p102"/>
            <p:cNvSpPr txBox="1"/>
            <p:nvPr/>
          </p:nvSpPr>
          <p:spPr>
            <a:xfrm>
              <a:off x="3240981" y="1075459"/>
              <a:ext cx="259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Mission &amp; Strategy</a:t>
              </a:r>
              <a:endParaRPr/>
            </a:p>
          </p:txBody>
        </p:sp>
        <p:sp>
          <p:nvSpPr>
            <p:cNvPr id="766" name="Google Shape;766;p102"/>
            <p:cNvSpPr txBox="1"/>
            <p:nvPr/>
          </p:nvSpPr>
          <p:spPr>
            <a:xfrm>
              <a:off x="3047997" y="1633296"/>
              <a:ext cx="298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Culture</a:t>
              </a:r>
              <a:endParaRPr/>
            </a:p>
          </p:txBody>
        </p:sp>
      </p:grpSp>
      <p:pic>
        <p:nvPicPr>
          <p:cNvPr id="767" name="Google Shape;767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379" y="181737"/>
            <a:ext cx="2220300" cy="104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8" name="Google Shape;768;p102"/>
          <p:cNvSpPr txBox="1"/>
          <p:nvPr/>
        </p:nvSpPr>
        <p:spPr>
          <a:xfrm>
            <a:off x="9391571" y="1242313"/>
            <a:ext cx="309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D0D0F4"/>
                </a:solidFill>
                <a:latin typeface="Arial"/>
                <a:ea typeface="Arial"/>
                <a:cs typeface="Arial"/>
                <a:sym typeface="Arial"/>
              </a:rPr>
              <a:t>F.L.O.W.</a:t>
            </a:r>
            <a:endParaRPr/>
          </a:p>
        </p:txBody>
      </p:sp>
      <p:sp>
        <p:nvSpPr>
          <p:cNvPr id="769" name="Google Shape;769;p102"/>
          <p:cNvSpPr txBox="1"/>
          <p:nvPr/>
        </p:nvSpPr>
        <p:spPr>
          <a:xfrm>
            <a:off x="472725" y="1971675"/>
            <a:ext cx="2067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00"/>
                </a:solidFill>
              </a:rPr>
              <a:t>Tell your Story !</a:t>
            </a:r>
            <a:endParaRPr sz="1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3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0" i="0" u="none" strike="noStrike" cap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03"/>
          <p:cNvSpPr/>
          <p:nvPr/>
        </p:nvSpPr>
        <p:spPr>
          <a:xfrm>
            <a:off x="0" y="0"/>
            <a:ext cx="1182300" cy="70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03"/>
          <p:cNvSpPr txBox="1"/>
          <p:nvPr/>
        </p:nvSpPr>
        <p:spPr>
          <a:xfrm>
            <a:off x="-116117" y="24484"/>
            <a:ext cx="309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Linking</a:t>
            </a:r>
            <a:endParaRPr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endParaRPr dirty="0"/>
          </a:p>
        </p:txBody>
      </p:sp>
      <p:grpSp>
        <p:nvGrpSpPr>
          <p:cNvPr id="777" name="Google Shape;777;p103"/>
          <p:cNvGrpSpPr/>
          <p:nvPr/>
        </p:nvGrpSpPr>
        <p:grpSpPr>
          <a:xfrm>
            <a:off x="2511109" y="181725"/>
            <a:ext cx="7169790" cy="6420600"/>
            <a:chOff x="1182756" y="218660"/>
            <a:chExt cx="6579600" cy="6420600"/>
          </a:xfrm>
        </p:grpSpPr>
        <p:sp>
          <p:nvSpPr>
            <p:cNvPr id="778" name="Google Shape;778;p103"/>
            <p:cNvSpPr/>
            <p:nvPr/>
          </p:nvSpPr>
          <p:spPr>
            <a:xfrm>
              <a:off x="1182756" y="218660"/>
              <a:ext cx="6579600" cy="6420600"/>
            </a:xfrm>
            <a:prstGeom prst="ellipse">
              <a:avLst/>
            </a:prstGeom>
            <a:solidFill>
              <a:srgbClr val="111147"/>
            </a:solidFill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03"/>
            <p:cNvSpPr/>
            <p:nvPr/>
          </p:nvSpPr>
          <p:spPr>
            <a:xfrm>
              <a:off x="1712842" y="839455"/>
              <a:ext cx="5582100" cy="5356500"/>
            </a:xfrm>
            <a:prstGeom prst="ellipse">
              <a:avLst/>
            </a:prstGeom>
            <a:solidFill>
              <a:srgbClr val="0070C0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03"/>
            <p:cNvSpPr/>
            <p:nvPr/>
          </p:nvSpPr>
          <p:spPr>
            <a:xfrm>
              <a:off x="2320784" y="1502282"/>
              <a:ext cx="4364400" cy="4215600"/>
            </a:xfrm>
            <a:prstGeom prst="ellipse">
              <a:avLst/>
            </a:prstGeom>
            <a:solidFill>
              <a:srgbClr val="21218A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03"/>
            <p:cNvSpPr txBox="1"/>
            <p:nvPr/>
          </p:nvSpPr>
          <p:spPr>
            <a:xfrm>
              <a:off x="2723304" y="256956"/>
              <a:ext cx="3905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Environment: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Threats  &amp; Opportunities</a:t>
              </a:r>
              <a:endParaRPr/>
            </a:p>
          </p:txBody>
        </p:sp>
        <p:sp>
          <p:nvSpPr>
            <p:cNvPr id="782" name="Google Shape;782;p103"/>
            <p:cNvSpPr txBox="1"/>
            <p:nvPr/>
          </p:nvSpPr>
          <p:spPr>
            <a:xfrm>
              <a:off x="3240981" y="1075459"/>
              <a:ext cx="259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Mission &amp; Strategy</a:t>
              </a:r>
              <a:endParaRPr/>
            </a:p>
          </p:txBody>
        </p:sp>
        <p:sp>
          <p:nvSpPr>
            <p:cNvPr id="783" name="Google Shape;783;p103"/>
            <p:cNvSpPr txBox="1"/>
            <p:nvPr/>
          </p:nvSpPr>
          <p:spPr>
            <a:xfrm>
              <a:off x="3047997" y="1633296"/>
              <a:ext cx="298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Culture</a:t>
              </a:r>
              <a:endParaRPr/>
            </a:p>
          </p:txBody>
        </p:sp>
        <p:sp>
          <p:nvSpPr>
            <p:cNvPr id="784" name="Google Shape;784;p103"/>
            <p:cNvSpPr/>
            <p:nvPr/>
          </p:nvSpPr>
          <p:spPr>
            <a:xfrm>
              <a:off x="2911334" y="2066000"/>
              <a:ext cx="3225300" cy="3125700"/>
            </a:xfrm>
            <a:prstGeom prst="ellipse">
              <a:avLst/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03"/>
            <p:cNvSpPr txBox="1"/>
            <p:nvPr/>
          </p:nvSpPr>
          <p:spPr>
            <a:xfrm>
              <a:off x="3031457" y="2180754"/>
              <a:ext cx="298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Structure: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Formal &amp;  Informal</a:t>
              </a:r>
              <a:endParaRPr/>
            </a:p>
          </p:txBody>
        </p:sp>
      </p:grpSp>
      <p:pic>
        <p:nvPicPr>
          <p:cNvPr id="786" name="Google Shape;786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379" y="181737"/>
            <a:ext cx="2220300" cy="104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7" name="Google Shape;787;p103"/>
          <p:cNvSpPr txBox="1"/>
          <p:nvPr/>
        </p:nvSpPr>
        <p:spPr>
          <a:xfrm>
            <a:off x="9391571" y="1242313"/>
            <a:ext cx="309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D0D0F4"/>
                </a:solidFill>
                <a:latin typeface="Arial"/>
                <a:ea typeface="Arial"/>
                <a:cs typeface="Arial"/>
                <a:sym typeface="Arial"/>
              </a:rPr>
              <a:t>F.L.O.W.</a:t>
            </a:r>
            <a:endParaRPr/>
          </a:p>
        </p:txBody>
      </p:sp>
      <p:sp>
        <p:nvSpPr>
          <p:cNvPr id="788" name="Google Shape;788;p103"/>
          <p:cNvSpPr txBox="1"/>
          <p:nvPr/>
        </p:nvSpPr>
        <p:spPr>
          <a:xfrm>
            <a:off x="472725" y="1971675"/>
            <a:ext cx="2067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00"/>
                </a:solidFill>
              </a:rPr>
              <a:t>Tell your Story !</a:t>
            </a:r>
            <a:endParaRPr sz="1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04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0" i="0" u="none" strike="noStrike" cap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04"/>
          <p:cNvSpPr/>
          <p:nvPr/>
        </p:nvSpPr>
        <p:spPr>
          <a:xfrm>
            <a:off x="0" y="0"/>
            <a:ext cx="1182300" cy="70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04"/>
          <p:cNvSpPr txBox="1"/>
          <p:nvPr/>
        </p:nvSpPr>
        <p:spPr>
          <a:xfrm>
            <a:off x="-116117" y="24484"/>
            <a:ext cx="309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Linking</a:t>
            </a:r>
            <a:endParaRPr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endParaRPr dirty="0"/>
          </a:p>
        </p:txBody>
      </p:sp>
      <p:pic>
        <p:nvPicPr>
          <p:cNvPr id="796" name="Google Shape;796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379" y="181737"/>
            <a:ext cx="2220300" cy="104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7" name="Google Shape;797;p104"/>
          <p:cNvSpPr txBox="1"/>
          <p:nvPr/>
        </p:nvSpPr>
        <p:spPr>
          <a:xfrm>
            <a:off x="9391571" y="1242313"/>
            <a:ext cx="309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D0D0F4"/>
                </a:solidFill>
                <a:latin typeface="Arial"/>
                <a:ea typeface="Arial"/>
                <a:cs typeface="Arial"/>
                <a:sym typeface="Arial"/>
              </a:rPr>
              <a:t>F.L.O.W.</a:t>
            </a:r>
            <a:endParaRPr/>
          </a:p>
        </p:txBody>
      </p:sp>
      <p:grpSp>
        <p:nvGrpSpPr>
          <p:cNvPr id="798" name="Google Shape;798;p104"/>
          <p:cNvGrpSpPr/>
          <p:nvPr/>
        </p:nvGrpSpPr>
        <p:grpSpPr>
          <a:xfrm>
            <a:off x="2598938" y="218700"/>
            <a:ext cx="6994115" cy="6420600"/>
            <a:chOff x="1182756" y="218660"/>
            <a:chExt cx="6579600" cy="6420600"/>
          </a:xfrm>
        </p:grpSpPr>
        <p:sp>
          <p:nvSpPr>
            <p:cNvPr id="799" name="Google Shape;799;p104"/>
            <p:cNvSpPr/>
            <p:nvPr/>
          </p:nvSpPr>
          <p:spPr>
            <a:xfrm>
              <a:off x="1182756" y="218660"/>
              <a:ext cx="6579600" cy="6420600"/>
            </a:xfrm>
            <a:prstGeom prst="ellipse">
              <a:avLst/>
            </a:prstGeom>
            <a:solidFill>
              <a:srgbClr val="111147"/>
            </a:solidFill>
            <a:ln w="2857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4"/>
            <p:cNvSpPr/>
            <p:nvPr/>
          </p:nvSpPr>
          <p:spPr>
            <a:xfrm>
              <a:off x="1712842" y="839455"/>
              <a:ext cx="5582100" cy="5356500"/>
            </a:xfrm>
            <a:prstGeom prst="ellipse">
              <a:avLst/>
            </a:prstGeom>
            <a:solidFill>
              <a:srgbClr val="0070C0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4"/>
            <p:cNvSpPr/>
            <p:nvPr/>
          </p:nvSpPr>
          <p:spPr>
            <a:xfrm>
              <a:off x="2320784" y="1502282"/>
              <a:ext cx="4364400" cy="4215600"/>
            </a:xfrm>
            <a:prstGeom prst="ellipse">
              <a:avLst/>
            </a:prstGeom>
            <a:solidFill>
              <a:srgbClr val="21218A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4"/>
            <p:cNvSpPr txBox="1"/>
            <p:nvPr/>
          </p:nvSpPr>
          <p:spPr>
            <a:xfrm>
              <a:off x="2723304" y="256956"/>
              <a:ext cx="3905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Environment: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Threats  &amp; Opportunities</a:t>
              </a:r>
              <a:endParaRPr/>
            </a:p>
          </p:txBody>
        </p:sp>
        <p:sp>
          <p:nvSpPr>
            <p:cNvPr id="803" name="Google Shape;803;p104"/>
            <p:cNvSpPr txBox="1"/>
            <p:nvPr/>
          </p:nvSpPr>
          <p:spPr>
            <a:xfrm>
              <a:off x="3240981" y="1075459"/>
              <a:ext cx="259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Mission &amp; Strategy</a:t>
              </a:r>
              <a:endParaRPr/>
            </a:p>
          </p:txBody>
        </p:sp>
        <p:sp>
          <p:nvSpPr>
            <p:cNvPr id="804" name="Google Shape;804;p104"/>
            <p:cNvSpPr txBox="1"/>
            <p:nvPr/>
          </p:nvSpPr>
          <p:spPr>
            <a:xfrm>
              <a:off x="3047997" y="1633296"/>
              <a:ext cx="298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Culture</a:t>
              </a:r>
              <a:endParaRPr/>
            </a:p>
          </p:txBody>
        </p:sp>
        <p:sp>
          <p:nvSpPr>
            <p:cNvPr id="805" name="Google Shape;805;p104"/>
            <p:cNvSpPr/>
            <p:nvPr/>
          </p:nvSpPr>
          <p:spPr>
            <a:xfrm>
              <a:off x="2911334" y="2066000"/>
              <a:ext cx="3225300" cy="3125700"/>
            </a:xfrm>
            <a:prstGeom prst="ellipse">
              <a:avLst/>
            </a:prstGeom>
            <a:solidFill>
              <a:srgbClr val="00B0F0"/>
            </a:solidFill>
            <a:ln w="12700" cap="flat" cmpd="sng">
              <a:solidFill>
                <a:schemeClr val="lt1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4"/>
            <p:cNvSpPr txBox="1"/>
            <p:nvPr/>
          </p:nvSpPr>
          <p:spPr>
            <a:xfrm>
              <a:off x="3031457" y="2180754"/>
              <a:ext cx="298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Structure: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Formal &amp;  Informal</a:t>
              </a:r>
              <a:endParaRPr/>
            </a:p>
          </p:txBody>
        </p:sp>
        <p:sp>
          <p:nvSpPr>
            <p:cNvPr id="807" name="Google Shape;807;p104"/>
            <p:cNvSpPr/>
            <p:nvPr/>
          </p:nvSpPr>
          <p:spPr>
            <a:xfrm>
              <a:off x="3476207" y="2708298"/>
              <a:ext cx="2034900" cy="1971900"/>
            </a:xfrm>
            <a:prstGeom prst="ellipse">
              <a:avLst/>
            </a:prstGeom>
            <a:solidFill>
              <a:srgbClr val="111147"/>
            </a:solidFill>
            <a:ln w="12700" cap="flat" cmpd="sng">
              <a:solidFill>
                <a:srgbClr val="F2F2F2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104"/>
          <p:cNvSpPr txBox="1"/>
          <p:nvPr/>
        </p:nvSpPr>
        <p:spPr>
          <a:xfrm>
            <a:off x="472725" y="1971675"/>
            <a:ext cx="2067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rgbClr val="FFFF00"/>
                </a:solidFill>
              </a:rPr>
              <a:t>Tell your Story !</a:t>
            </a:r>
            <a:endParaRPr sz="16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5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000" b="0" i="0" u="none" strike="noStrike" cap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5"/>
          <p:cNvSpPr/>
          <p:nvPr/>
        </p:nvSpPr>
        <p:spPr>
          <a:xfrm>
            <a:off x="0" y="0"/>
            <a:ext cx="1182300" cy="70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5"/>
          <p:cNvSpPr txBox="1"/>
          <p:nvPr/>
        </p:nvSpPr>
        <p:spPr>
          <a:xfrm>
            <a:off x="-116117" y="24484"/>
            <a:ext cx="309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Linking</a:t>
            </a:r>
            <a:endParaRPr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endParaRPr dirty="0"/>
          </a:p>
        </p:txBody>
      </p:sp>
      <p:pic>
        <p:nvPicPr>
          <p:cNvPr id="816" name="Google Shape;816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379" y="181737"/>
            <a:ext cx="2220300" cy="104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7" name="Google Shape;817;p105"/>
          <p:cNvSpPr txBox="1"/>
          <p:nvPr/>
        </p:nvSpPr>
        <p:spPr>
          <a:xfrm>
            <a:off x="9391571" y="1242313"/>
            <a:ext cx="309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D0D0F4"/>
                </a:solidFill>
                <a:latin typeface="Arial"/>
                <a:ea typeface="Arial"/>
                <a:cs typeface="Arial"/>
                <a:sym typeface="Arial"/>
              </a:rPr>
              <a:t>F.L.O.W.</a:t>
            </a:r>
            <a:endParaRPr/>
          </a:p>
        </p:txBody>
      </p:sp>
      <p:grpSp>
        <p:nvGrpSpPr>
          <p:cNvPr id="818" name="Google Shape;818;p105"/>
          <p:cNvGrpSpPr/>
          <p:nvPr/>
        </p:nvGrpSpPr>
        <p:grpSpPr>
          <a:xfrm>
            <a:off x="2568351" y="-1"/>
            <a:ext cx="7055305" cy="6625417"/>
            <a:chOff x="1182756" y="163242"/>
            <a:chExt cx="6579600" cy="6420600"/>
          </a:xfrm>
        </p:grpSpPr>
        <p:grpSp>
          <p:nvGrpSpPr>
            <p:cNvPr id="819" name="Google Shape;819;p105"/>
            <p:cNvGrpSpPr/>
            <p:nvPr/>
          </p:nvGrpSpPr>
          <p:grpSpPr>
            <a:xfrm>
              <a:off x="1182756" y="163242"/>
              <a:ext cx="6579600" cy="6420600"/>
              <a:chOff x="1182756" y="218660"/>
              <a:chExt cx="6579600" cy="6420600"/>
            </a:xfrm>
          </p:grpSpPr>
          <p:grpSp>
            <p:nvGrpSpPr>
              <p:cNvPr id="820" name="Google Shape;820;p105"/>
              <p:cNvGrpSpPr/>
              <p:nvPr/>
            </p:nvGrpSpPr>
            <p:grpSpPr>
              <a:xfrm>
                <a:off x="1182756" y="218660"/>
                <a:ext cx="6579600" cy="6420600"/>
                <a:chOff x="1182756" y="218660"/>
                <a:chExt cx="6579600" cy="6420600"/>
              </a:xfrm>
            </p:grpSpPr>
            <p:sp>
              <p:nvSpPr>
                <p:cNvPr id="821" name="Google Shape;821;p105"/>
                <p:cNvSpPr/>
                <p:nvPr/>
              </p:nvSpPr>
              <p:spPr>
                <a:xfrm>
                  <a:off x="1182756" y="218660"/>
                  <a:ext cx="6579600" cy="6420600"/>
                </a:xfrm>
                <a:prstGeom prst="ellipse">
                  <a:avLst/>
                </a:prstGeom>
                <a:solidFill>
                  <a:srgbClr val="111147"/>
                </a:solidFill>
                <a:ln w="28575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105"/>
                <p:cNvSpPr/>
                <p:nvPr/>
              </p:nvSpPr>
              <p:spPr>
                <a:xfrm>
                  <a:off x="1712842" y="839455"/>
                  <a:ext cx="5582100" cy="53565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F2F2F2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105"/>
                <p:cNvSpPr/>
                <p:nvPr/>
              </p:nvSpPr>
              <p:spPr>
                <a:xfrm>
                  <a:off x="2320784" y="1502282"/>
                  <a:ext cx="4364400" cy="4215600"/>
                </a:xfrm>
                <a:prstGeom prst="ellipse">
                  <a:avLst/>
                </a:prstGeom>
                <a:solidFill>
                  <a:srgbClr val="21218A"/>
                </a:solidFill>
                <a:ln w="12700" cap="flat" cmpd="sng">
                  <a:solidFill>
                    <a:srgbClr val="F2F2F2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105"/>
                <p:cNvSpPr txBox="1"/>
                <p:nvPr/>
              </p:nvSpPr>
              <p:spPr>
                <a:xfrm>
                  <a:off x="2723304" y="256956"/>
                  <a:ext cx="3905700" cy="62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Environment: 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Threats  &amp; Opportunities</a:t>
                  </a:r>
                  <a:endParaRPr/>
                </a:p>
              </p:txBody>
            </p:sp>
            <p:sp>
              <p:nvSpPr>
                <p:cNvPr id="825" name="Google Shape;825;p105"/>
                <p:cNvSpPr txBox="1"/>
                <p:nvPr/>
              </p:nvSpPr>
              <p:spPr>
                <a:xfrm>
                  <a:off x="3240981" y="1075459"/>
                  <a:ext cx="2599200" cy="35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Mission &amp; Strategy</a:t>
                  </a:r>
                  <a:endParaRPr/>
                </a:p>
              </p:txBody>
            </p:sp>
            <p:sp>
              <p:nvSpPr>
                <p:cNvPr id="826" name="Google Shape;826;p105"/>
                <p:cNvSpPr txBox="1"/>
                <p:nvPr/>
              </p:nvSpPr>
              <p:spPr>
                <a:xfrm>
                  <a:off x="3047997" y="1633296"/>
                  <a:ext cx="2985000" cy="35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Culture</a:t>
                  </a:r>
                  <a:endParaRPr/>
                </a:p>
              </p:txBody>
            </p:sp>
            <p:sp>
              <p:nvSpPr>
                <p:cNvPr id="827" name="Google Shape;827;p105"/>
                <p:cNvSpPr/>
                <p:nvPr/>
              </p:nvSpPr>
              <p:spPr>
                <a:xfrm>
                  <a:off x="2911334" y="2066000"/>
                  <a:ext cx="3225300" cy="31257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>
                  <a:solidFill>
                    <a:schemeClr val="lt1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105"/>
                <p:cNvSpPr txBox="1"/>
                <p:nvPr/>
              </p:nvSpPr>
              <p:spPr>
                <a:xfrm>
                  <a:off x="3031457" y="2180754"/>
                  <a:ext cx="2985000" cy="566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Structure: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Formal &amp;  Informal</a:t>
                  </a:r>
                  <a:endParaRPr/>
                </a:p>
              </p:txBody>
            </p:sp>
            <p:sp>
              <p:nvSpPr>
                <p:cNvPr id="829" name="Google Shape;829;p105"/>
                <p:cNvSpPr/>
                <p:nvPr/>
              </p:nvSpPr>
              <p:spPr>
                <a:xfrm>
                  <a:off x="3476207" y="2708298"/>
                  <a:ext cx="2034900" cy="1971900"/>
                </a:xfrm>
                <a:prstGeom prst="ellipse">
                  <a:avLst/>
                </a:prstGeom>
                <a:solidFill>
                  <a:srgbClr val="111147"/>
                </a:solidFill>
                <a:ln w="12700" cap="flat" cmpd="sng">
                  <a:solidFill>
                    <a:srgbClr val="F2F2F2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105"/>
                <p:cNvSpPr txBox="1"/>
                <p:nvPr/>
              </p:nvSpPr>
              <p:spPr>
                <a:xfrm>
                  <a:off x="3001199" y="3077483"/>
                  <a:ext cx="2985000" cy="716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Inputs +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Processes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endParaRPr sz="14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105"/>
                <p:cNvSpPr/>
                <p:nvPr/>
              </p:nvSpPr>
              <p:spPr>
                <a:xfrm rot="10800000">
                  <a:off x="3977437" y="3895440"/>
                  <a:ext cx="991840" cy="2737317"/>
                </a:xfrm>
                <a:prstGeom prst="flowChartManualOperation">
                  <a:avLst/>
                </a:prstGeom>
                <a:solidFill>
                  <a:srgbClr val="D0D0F4"/>
                </a:solidFill>
                <a:ln w="25400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105"/>
                <p:cNvSpPr/>
                <p:nvPr/>
              </p:nvSpPr>
              <p:spPr>
                <a:xfrm>
                  <a:off x="3923215" y="4021040"/>
                  <a:ext cx="11259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Outputs</a:t>
                  </a:r>
                  <a:endParaRPr/>
                </a:p>
              </p:txBody>
            </p:sp>
            <p:cxnSp>
              <p:nvCxnSpPr>
                <p:cNvPr id="833" name="Google Shape;833;p105"/>
                <p:cNvCxnSpPr/>
                <p:nvPr/>
              </p:nvCxnSpPr>
              <p:spPr>
                <a:xfrm flipH="1">
                  <a:off x="3883947" y="6274139"/>
                  <a:ext cx="354600" cy="1965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834" name="Google Shape;834;p105"/>
              <p:cNvSpPr/>
              <p:nvPr/>
            </p:nvSpPr>
            <p:spPr>
              <a:xfrm>
                <a:off x="3909692" y="5708522"/>
                <a:ext cx="11259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Feedback</a:t>
                </a:r>
                <a:endParaRPr/>
              </a:p>
            </p:txBody>
          </p:sp>
          <p:cxnSp>
            <p:nvCxnSpPr>
              <p:cNvPr id="835" name="Google Shape;835;p105"/>
              <p:cNvCxnSpPr/>
              <p:nvPr/>
            </p:nvCxnSpPr>
            <p:spPr>
              <a:xfrm>
                <a:off x="4472604" y="4416244"/>
                <a:ext cx="9900" cy="1199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cxnSp>
          <p:nvCxnSpPr>
            <p:cNvPr id="836" name="Google Shape;836;p105"/>
            <p:cNvCxnSpPr/>
            <p:nvPr/>
          </p:nvCxnSpPr>
          <p:spPr>
            <a:xfrm>
              <a:off x="4739284" y="5850500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37" name="Google Shape;837;p105"/>
            <p:cNvCxnSpPr/>
            <p:nvPr/>
          </p:nvCxnSpPr>
          <p:spPr>
            <a:xfrm>
              <a:off x="4761056" y="5295323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38" name="Google Shape;838;p105"/>
            <p:cNvCxnSpPr/>
            <p:nvPr/>
          </p:nvCxnSpPr>
          <p:spPr>
            <a:xfrm>
              <a:off x="4750170" y="4751035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39" name="Google Shape;839;p105"/>
            <p:cNvCxnSpPr/>
            <p:nvPr/>
          </p:nvCxnSpPr>
          <p:spPr>
            <a:xfrm>
              <a:off x="4745219" y="6239750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40" name="Google Shape;840;p105"/>
            <p:cNvCxnSpPr/>
            <p:nvPr/>
          </p:nvCxnSpPr>
          <p:spPr>
            <a:xfrm flipH="1">
              <a:off x="3818632" y="5813152"/>
              <a:ext cx="354600" cy="196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41" name="Google Shape;841;p105"/>
            <p:cNvCxnSpPr/>
            <p:nvPr/>
          </p:nvCxnSpPr>
          <p:spPr>
            <a:xfrm flipH="1">
              <a:off x="3862172" y="5305307"/>
              <a:ext cx="354600" cy="196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42" name="Google Shape;842;p105"/>
            <p:cNvCxnSpPr/>
            <p:nvPr/>
          </p:nvCxnSpPr>
          <p:spPr>
            <a:xfrm flipH="1">
              <a:off x="3873056" y="4739253"/>
              <a:ext cx="354600" cy="196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843" name="Google Shape;843;p105"/>
          <p:cNvSpPr txBox="1"/>
          <p:nvPr/>
        </p:nvSpPr>
        <p:spPr>
          <a:xfrm>
            <a:off x="9848831" y="3260837"/>
            <a:ext cx="2067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C000"/>
                </a:solidFill>
              </a:rPr>
              <a:t>Alignment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C000"/>
                </a:solidFill>
              </a:rPr>
              <a:t>Strength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C000"/>
                </a:solidFill>
              </a:rPr>
              <a:t>Flow</a:t>
            </a:r>
            <a:endParaRPr sz="1600" b="1" i="1" dirty="0">
              <a:solidFill>
                <a:srgbClr val="FFC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BCB44D-1D2D-4763-94E9-2B8463A321C7}"/>
              </a:ext>
            </a:extLst>
          </p:cNvPr>
          <p:cNvSpPr/>
          <p:nvPr/>
        </p:nvSpPr>
        <p:spPr>
          <a:xfrm rot="20282365">
            <a:off x="5432345" y="5617859"/>
            <a:ext cx="1468031" cy="63487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E694CF95-C444-4DDA-B8EE-1F68B794B1A3}"/>
              </a:ext>
            </a:extLst>
          </p:cNvPr>
          <p:cNvSpPr/>
          <p:nvPr/>
        </p:nvSpPr>
        <p:spPr>
          <a:xfrm>
            <a:off x="7791724" y="711591"/>
            <a:ext cx="2528120" cy="5321575"/>
          </a:xfrm>
          <a:prstGeom prst="rightBrace">
            <a:avLst>
              <a:gd name="adj1" fmla="val 8333"/>
              <a:gd name="adj2" fmla="val 56226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5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000" b="0" i="0" u="none" strike="noStrike" cap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5"/>
          <p:cNvSpPr/>
          <p:nvPr/>
        </p:nvSpPr>
        <p:spPr>
          <a:xfrm>
            <a:off x="0" y="0"/>
            <a:ext cx="1182300" cy="70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5"/>
          <p:cNvSpPr txBox="1"/>
          <p:nvPr/>
        </p:nvSpPr>
        <p:spPr>
          <a:xfrm>
            <a:off x="-116117" y="24484"/>
            <a:ext cx="309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Linking</a:t>
            </a:r>
            <a:endParaRPr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endParaRPr dirty="0"/>
          </a:p>
        </p:txBody>
      </p:sp>
      <p:pic>
        <p:nvPicPr>
          <p:cNvPr id="816" name="Google Shape;816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2379" y="181737"/>
            <a:ext cx="2220300" cy="104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7" name="Google Shape;817;p105"/>
          <p:cNvSpPr txBox="1"/>
          <p:nvPr/>
        </p:nvSpPr>
        <p:spPr>
          <a:xfrm>
            <a:off x="9391571" y="1242313"/>
            <a:ext cx="309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D0F4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D0D0F4"/>
                </a:solidFill>
                <a:latin typeface="Arial"/>
                <a:ea typeface="Arial"/>
                <a:cs typeface="Arial"/>
                <a:sym typeface="Arial"/>
              </a:rPr>
              <a:t>F.L.O.W.</a:t>
            </a:r>
            <a:endParaRPr/>
          </a:p>
        </p:txBody>
      </p:sp>
      <p:grpSp>
        <p:nvGrpSpPr>
          <p:cNvPr id="818" name="Google Shape;818;p105"/>
          <p:cNvGrpSpPr/>
          <p:nvPr/>
        </p:nvGrpSpPr>
        <p:grpSpPr>
          <a:xfrm>
            <a:off x="2568351" y="-1"/>
            <a:ext cx="7055305" cy="6625417"/>
            <a:chOff x="1182756" y="163242"/>
            <a:chExt cx="6579600" cy="6420600"/>
          </a:xfrm>
        </p:grpSpPr>
        <p:grpSp>
          <p:nvGrpSpPr>
            <p:cNvPr id="819" name="Google Shape;819;p105"/>
            <p:cNvGrpSpPr/>
            <p:nvPr/>
          </p:nvGrpSpPr>
          <p:grpSpPr>
            <a:xfrm>
              <a:off x="1182756" y="163242"/>
              <a:ext cx="6579600" cy="6420600"/>
              <a:chOff x="1182756" y="218660"/>
              <a:chExt cx="6579600" cy="6420600"/>
            </a:xfrm>
          </p:grpSpPr>
          <p:grpSp>
            <p:nvGrpSpPr>
              <p:cNvPr id="820" name="Google Shape;820;p105"/>
              <p:cNvGrpSpPr/>
              <p:nvPr/>
            </p:nvGrpSpPr>
            <p:grpSpPr>
              <a:xfrm>
                <a:off x="1182756" y="218660"/>
                <a:ext cx="6579600" cy="6420600"/>
                <a:chOff x="1182756" y="218660"/>
                <a:chExt cx="6579600" cy="6420600"/>
              </a:xfrm>
            </p:grpSpPr>
            <p:sp>
              <p:nvSpPr>
                <p:cNvPr id="821" name="Google Shape;821;p105"/>
                <p:cNvSpPr/>
                <p:nvPr/>
              </p:nvSpPr>
              <p:spPr>
                <a:xfrm>
                  <a:off x="1182756" y="218660"/>
                  <a:ext cx="6579600" cy="6420600"/>
                </a:xfrm>
                <a:prstGeom prst="ellipse">
                  <a:avLst/>
                </a:prstGeom>
                <a:solidFill>
                  <a:srgbClr val="111147"/>
                </a:solidFill>
                <a:ln w="28575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105"/>
                <p:cNvSpPr/>
                <p:nvPr/>
              </p:nvSpPr>
              <p:spPr>
                <a:xfrm>
                  <a:off x="1712842" y="839455"/>
                  <a:ext cx="5582100" cy="535650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>
                  <a:solidFill>
                    <a:srgbClr val="F2F2F2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105"/>
                <p:cNvSpPr/>
                <p:nvPr/>
              </p:nvSpPr>
              <p:spPr>
                <a:xfrm>
                  <a:off x="2320784" y="1502282"/>
                  <a:ext cx="4364400" cy="4215600"/>
                </a:xfrm>
                <a:prstGeom prst="ellipse">
                  <a:avLst/>
                </a:prstGeom>
                <a:solidFill>
                  <a:srgbClr val="21218A"/>
                </a:solidFill>
                <a:ln w="12700" cap="flat" cmpd="sng">
                  <a:solidFill>
                    <a:srgbClr val="F2F2F2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105"/>
                <p:cNvSpPr txBox="1"/>
                <p:nvPr/>
              </p:nvSpPr>
              <p:spPr>
                <a:xfrm>
                  <a:off x="2723304" y="256956"/>
                  <a:ext cx="3905700" cy="62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Environment: 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Threats  &amp; Opportunities</a:t>
                  </a:r>
                  <a:endParaRPr/>
                </a:p>
              </p:txBody>
            </p:sp>
            <p:sp>
              <p:nvSpPr>
                <p:cNvPr id="825" name="Google Shape;825;p105"/>
                <p:cNvSpPr txBox="1"/>
                <p:nvPr/>
              </p:nvSpPr>
              <p:spPr>
                <a:xfrm>
                  <a:off x="3240981" y="1075459"/>
                  <a:ext cx="2599200" cy="35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Mission &amp; Strategy</a:t>
                  </a:r>
                  <a:endParaRPr/>
                </a:p>
              </p:txBody>
            </p:sp>
            <p:sp>
              <p:nvSpPr>
                <p:cNvPr id="826" name="Google Shape;826;p105"/>
                <p:cNvSpPr txBox="1"/>
                <p:nvPr/>
              </p:nvSpPr>
              <p:spPr>
                <a:xfrm>
                  <a:off x="3047997" y="1633296"/>
                  <a:ext cx="2985000" cy="35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Culture</a:t>
                  </a:r>
                  <a:endParaRPr/>
                </a:p>
              </p:txBody>
            </p:sp>
            <p:sp>
              <p:nvSpPr>
                <p:cNvPr id="827" name="Google Shape;827;p105"/>
                <p:cNvSpPr/>
                <p:nvPr/>
              </p:nvSpPr>
              <p:spPr>
                <a:xfrm>
                  <a:off x="2911334" y="2066000"/>
                  <a:ext cx="3225300" cy="3125700"/>
                </a:xfrm>
                <a:prstGeom prst="ellipse">
                  <a:avLst/>
                </a:prstGeom>
                <a:solidFill>
                  <a:srgbClr val="00B0F0"/>
                </a:solidFill>
                <a:ln w="12700" cap="flat" cmpd="sng">
                  <a:solidFill>
                    <a:schemeClr val="lt1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105"/>
                <p:cNvSpPr txBox="1"/>
                <p:nvPr/>
              </p:nvSpPr>
              <p:spPr>
                <a:xfrm>
                  <a:off x="3031457" y="2180754"/>
                  <a:ext cx="2985000" cy="566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Structure: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Arial"/>
                    <a:buNone/>
                  </a:pPr>
                  <a:r>
                    <a:rPr lang="en-US" sz="16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Formal &amp;  Informal</a:t>
                  </a:r>
                  <a:endParaRPr/>
                </a:p>
              </p:txBody>
            </p:sp>
            <p:sp>
              <p:nvSpPr>
                <p:cNvPr id="829" name="Google Shape;829;p105"/>
                <p:cNvSpPr/>
                <p:nvPr/>
              </p:nvSpPr>
              <p:spPr>
                <a:xfrm>
                  <a:off x="3476207" y="2708298"/>
                  <a:ext cx="2034900" cy="1971900"/>
                </a:xfrm>
                <a:prstGeom prst="ellipse">
                  <a:avLst/>
                </a:prstGeom>
                <a:solidFill>
                  <a:srgbClr val="111147"/>
                </a:solidFill>
                <a:ln w="12700" cap="flat" cmpd="sng">
                  <a:solidFill>
                    <a:srgbClr val="F2F2F2"/>
                  </a:solidFill>
                  <a:prstDash val="dashDot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105"/>
                <p:cNvSpPr txBox="1"/>
                <p:nvPr/>
              </p:nvSpPr>
              <p:spPr>
                <a:xfrm>
                  <a:off x="3001199" y="3077483"/>
                  <a:ext cx="2985000" cy="716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Inputs +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Processes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endParaRPr sz="14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105"/>
                <p:cNvSpPr/>
                <p:nvPr/>
              </p:nvSpPr>
              <p:spPr>
                <a:xfrm rot="10800000">
                  <a:off x="3977437" y="3895440"/>
                  <a:ext cx="991840" cy="2737317"/>
                </a:xfrm>
                <a:prstGeom prst="flowChartManualOperation">
                  <a:avLst/>
                </a:prstGeom>
                <a:solidFill>
                  <a:srgbClr val="D0D0F4"/>
                </a:solidFill>
                <a:ln w="25400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105"/>
                <p:cNvSpPr/>
                <p:nvPr/>
              </p:nvSpPr>
              <p:spPr>
                <a:xfrm>
                  <a:off x="3923215" y="4021040"/>
                  <a:ext cx="11259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1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Outputs</a:t>
                  </a:r>
                  <a:endParaRPr/>
                </a:p>
              </p:txBody>
            </p:sp>
            <p:cxnSp>
              <p:nvCxnSpPr>
                <p:cNvPr id="833" name="Google Shape;833;p105"/>
                <p:cNvCxnSpPr/>
                <p:nvPr/>
              </p:nvCxnSpPr>
              <p:spPr>
                <a:xfrm flipH="1">
                  <a:off x="3883947" y="6274139"/>
                  <a:ext cx="354600" cy="1965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834" name="Google Shape;834;p105"/>
              <p:cNvSpPr/>
              <p:nvPr/>
            </p:nvSpPr>
            <p:spPr>
              <a:xfrm>
                <a:off x="3909692" y="5708522"/>
                <a:ext cx="11259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Feedback</a:t>
                </a:r>
                <a:endParaRPr/>
              </a:p>
            </p:txBody>
          </p:sp>
          <p:cxnSp>
            <p:nvCxnSpPr>
              <p:cNvPr id="835" name="Google Shape;835;p105"/>
              <p:cNvCxnSpPr/>
              <p:nvPr/>
            </p:nvCxnSpPr>
            <p:spPr>
              <a:xfrm>
                <a:off x="4472604" y="4416244"/>
                <a:ext cx="9900" cy="11994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cxnSp>
          <p:nvCxnSpPr>
            <p:cNvPr id="836" name="Google Shape;836;p105"/>
            <p:cNvCxnSpPr/>
            <p:nvPr/>
          </p:nvCxnSpPr>
          <p:spPr>
            <a:xfrm>
              <a:off x="4739284" y="5850500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37" name="Google Shape;837;p105"/>
            <p:cNvCxnSpPr/>
            <p:nvPr/>
          </p:nvCxnSpPr>
          <p:spPr>
            <a:xfrm>
              <a:off x="4761056" y="5295323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38" name="Google Shape;838;p105"/>
            <p:cNvCxnSpPr/>
            <p:nvPr/>
          </p:nvCxnSpPr>
          <p:spPr>
            <a:xfrm>
              <a:off x="4750170" y="4751035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39" name="Google Shape;839;p105"/>
            <p:cNvCxnSpPr/>
            <p:nvPr/>
          </p:nvCxnSpPr>
          <p:spPr>
            <a:xfrm>
              <a:off x="4745219" y="6239750"/>
              <a:ext cx="317100" cy="214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40" name="Google Shape;840;p105"/>
            <p:cNvCxnSpPr/>
            <p:nvPr/>
          </p:nvCxnSpPr>
          <p:spPr>
            <a:xfrm flipH="1">
              <a:off x="3818632" y="5813152"/>
              <a:ext cx="354600" cy="196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41" name="Google Shape;841;p105"/>
            <p:cNvCxnSpPr/>
            <p:nvPr/>
          </p:nvCxnSpPr>
          <p:spPr>
            <a:xfrm flipH="1">
              <a:off x="3862172" y="5305307"/>
              <a:ext cx="354600" cy="196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42" name="Google Shape;842;p105"/>
            <p:cNvCxnSpPr/>
            <p:nvPr/>
          </p:nvCxnSpPr>
          <p:spPr>
            <a:xfrm flipH="1">
              <a:off x="3873056" y="4739253"/>
              <a:ext cx="354600" cy="1965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843" name="Google Shape;843;p105"/>
          <p:cNvSpPr txBox="1"/>
          <p:nvPr/>
        </p:nvSpPr>
        <p:spPr>
          <a:xfrm>
            <a:off x="9385105" y="5580447"/>
            <a:ext cx="263757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FF00"/>
                </a:solidFill>
              </a:rPr>
              <a:t>Why wait?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FF00"/>
                </a:solidFill>
              </a:rPr>
              <a:t>Tell your Story on Day 1 !</a:t>
            </a:r>
            <a:endParaRPr sz="1600" b="1" i="1" dirty="0">
              <a:solidFill>
                <a:srgbClr val="FFFF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BCB44D-1D2D-4763-94E9-2B8463A321C7}"/>
              </a:ext>
            </a:extLst>
          </p:cNvPr>
          <p:cNvSpPr/>
          <p:nvPr/>
        </p:nvSpPr>
        <p:spPr>
          <a:xfrm rot="20282365">
            <a:off x="5432345" y="5617859"/>
            <a:ext cx="1468031" cy="63487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98A343-9A77-40FC-AE1C-D8029A587401}"/>
              </a:ext>
            </a:extLst>
          </p:cNvPr>
          <p:cNvCxnSpPr/>
          <p:nvPr/>
        </p:nvCxnSpPr>
        <p:spPr>
          <a:xfrm flipH="1">
            <a:off x="6965828" y="5931525"/>
            <a:ext cx="2268546" cy="47826"/>
          </a:xfrm>
          <a:prstGeom prst="straightConnector1">
            <a:avLst/>
          </a:prstGeom>
          <a:ln w="28575">
            <a:solidFill>
              <a:srgbClr val="FFF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70333F-558C-4988-B7E1-76AFF4E88A63}"/>
              </a:ext>
            </a:extLst>
          </p:cNvPr>
          <p:cNvCxnSpPr>
            <a:cxnSpLocks/>
          </p:cNvCxnSpPr>
          <p:nvPr/>
        </p:nvCxnSpPr>
        <p:spPr>
          <a:xfrm flipH="1" flipV="1">
            <a:off x="7377137" y="748991"/>
            <a:ext cx="2218957" cy="4626681"/>
          </a:xfrm>
          <a:prstGeom prst="straightConnector1">
            <a:avLst/>
          </a:prstGeom>
          <a:ln w="28575">
            <a:solidFill>
              <a:srgbClr val="FFF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1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51" y="1751501"/>
            <a:ext cx="8308799" cy="473622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90" name="Google Shape;590;p89"/>
          <p:cNvSpPr txBox="1"/>
          <p:nvPr/>
        </p:nvSpPr>
        <p:spPr>
          <a:xfrm>
            <a:off x="1867445" y="2072926"/>
            <a:ext cx="50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https://www.iliyanastareva.com/blog/how-to-tell-a-great-story</a:t>
            </a:r>
            <a:endParaRPr/>
          </a:p>
        </p:txBody>
      </p:sp>
      <p:sp>
        <p:nvSpPr>
          <p:cNvPr id="591" name="Google Shape;591;p89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4" name="Google Shape;533;p84">
            <a:extLst>
              <a:ext uri="{FF2B5EF4-FFF2-40B4-BE49-F238E27FC236}">
                <a16:creationId xmlns:a16="http://schemas.microsoft.com/office/drawing/2014/main" id="{62D4C0FF-F5A6-4C33-BACB-5DD1BDC2A121}"/>
              </a:ext>
            </a:extLst>
          </p:cNvPr>
          <p:cNvSpPr txBox="1">
            <a:spLocks/>
          </p:cNvSpPr>
          <p:nvPr/>
        </p:nvSpPr>
        <p:spPr>
          <a:xfrm>
            <a:off x="0" y="124388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Storytelling holds a key to reaching your audience…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F0E3D-576E-48F3-93A5-820A4780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510" y="1751500"/>
            <a:ext cx="2635046" cy="472235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9FD425-7D42-4AFC-AFB7-9F437FFB0721}"/>
              </a:ext>
            </a:extLst>
          </p:cNvPr>
          <p:cNvSpPr/>
          <p:nvPr/>
        </p:nvSpPr>
        <p:spPr>
          <a:xfrm rot="244893">
            <a:off x="-151209" y="4837979"/>
            <a:ext cx="7954296" cy="185338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5"/>
          <p:cNvSpPr txBox="1"/>
          <p:nvPr/>
        </p:nvSpPr>
        <p:spPr>
          <a:xfrm>
            <a:off x="208449" y="-51450"/>
            <a:ext cx="11616300" cy="6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 dirty="0">
                <a:solidFill>
                  <a:srgbClr val="072B6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900" b="1" i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Scenario #1</a:t>
            </a: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900" b="1" u="sng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.     Work or non-work environment, in-person event, from media exposure, etc.   </a:t>
            </a:r>
            <a:endParaRPr sz="1900" b="1" u="sng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Think back to a </a:t>
            </a:r>
            <a:r>
              <a:rPr lang="en-US" sz="1900" b="1" i="1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learning experience </a:t>
            </a: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when a communication to you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 		was exceptional, productive &amp; effective at motivating you to use your energy and take action.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Describe that experience with: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571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a)    A Newspaper / Website style headline that is </a:t>
            </a:r>
            <a:r>
              <a:rPr lang="en-US" sz="1900" b="1" u="sng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u="sng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u="sng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u="sng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endParaRPr sz="1900" b="1" u="sng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b)    Two behaviors/actions/characteristics/feelings exhibited during the experience, by you or the messenger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a. Headline </a:t>
            </a:r>
            <a:r>
              <a:rPr lang="en-US" sz="16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(7 words or less) </a:t>
            </a: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b. Positively framed behaviors &amp; actions </a:t>
            </a:r>
            <a:r>
              <a:rPr lang="en-US" sz="16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(5 words or less):</a:t>
            </a:r>
            <a:endParaRPr sz="16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I.</a:t>
            </a:r>
            <a:endParaRPr sz="18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ii.</a:t>
            </a:r>
            <a:endParaRPr sz="18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b="1" i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72B62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44725">
            <a:off x="8478113" y="4031706"/>
            <a:ext cx="2721725" cy="160751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9"/>
          <p:cNvSpPr txBox="1">
            <a:spLocks noGrp="1"/>
          </p:cNvSpPr>
          <p:nvPr>
            <p:ph type="ctrTitle"/>
          </p:nvPr>
        </p:nvSpPr>
        <p:spPr>
          <a:xfrm>
            <a:off x="1524000" y="636429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 b="1" dirty="0">
                <a:solidFill>
                  <a:srgbClr val="674E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“Chance favors only the prepared mind.”  ~ Louis Pasteur</a:t>
            </a:r>
            <a:br>
              <a:rPr lang="en-US" sz="2160" dirty="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160" dirty="0">
                <a:latin typeface="Arial"/>
                <a:ea typeface="Arial"/>
                <a:cs typeface="Arial"/>
                <a:sym typeface="Arial"/>
              </a:rPr>
            </a:br>
            <a:endParaRPr b="1" i="1" dirty="0">
              <a:solidFill>
                <a:srgbClr val="002060"/>
              </a:solidFill>
            </a:endParaRPr>
          </a:p>
        </p:txBody>
      </p:sp>
      <p:pic>
        <p:nvPicPr>
          <p:cNvPr id="722" name="Google Shape;722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875" y="1617346"/>
            <a:ext cx="3666225" cy="4738175"/>
          </a:xfrm>
          <a:prstGeom prst="rect">
            <a:avLst/>
          </a:prstGeom>
          <a:noFill/>
          <a:ln w="9525" cap="flat" cmpd="sng">
            <a:solidFill>
              <a:srgbClr val="D0D0F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3" name="Google Shape;723;p99"/>
          <p:cNvSpPr txBox="1"/>
          <p:nvPr/>
        </p:nvSpPr>
        <p:spPr>
          <a:xfrm>
            <a:off x="1397726" y="6108985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b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https://www.afwerx.af.mil/resources/AFWERX-Book.pdf</a:t>
            </a:r>
            <a:endParaRPr b="1" i="1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99"/>
          <p:cNvSpPr txBox="1">
            <a:spLocks noGrp="1"/>
          </p:cNvSpPr>
          <p:nvPr>
            <p:ph type="sldNum" idx="12"/>
          </p:nvPr>
        </p:nvSpPr>
        <p:spPr>
          <a:xfrm>
            <a:off x="10651067" y="6524625"/>
            <a:ext cx="1524000" cy="3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B96EB-D78F-4688-B3B7-D097318A840E}"/>
              </a:ext>
            </a:extLst>
          </p:cNvPr>
          <p:cNvSpPr txBox="1"/>
          <p:nvPr/>
        </p:nvSpPr>
        <p:spPr>
          <a:xfrm>
            <a:off x="5977468" y="3339355"/>
            <a:ext cx="63415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002060"/>
                </a:solidFill>
                <a:effectLst/>
                <a:latin typeface="Roboto"/>
              </a:rPr>
              <a:t>H</a:t>
            </a:r>
            <a:r>
              <a:rPr lang="en-US" sz="2000" b="1" i="0" u="none" strike="noStrike" baseline="-25000" dirty="0">
                <a:solidFill>
                  <a:srgbClr val="002060"/>
                </a:solidFill>
                <a:effectLst/>
                <a:latin typeface="Roboto"/>
              </a:rPr>
              <a:t>a</a:t>
            </a:r>
            <a:r>
              <a:rPr lang="en-US" sz="1600" b="1" i="0" u="none" strike="noStrike" dirty="0">
                <a:solidFill>
                  <a:srgbClr val="002060"/>
                </a:solidFill>
                <a:effectLst/>
                <a:latin typeface="Roboto"/>
              </a:rPr>
              <a:t>:  Diverse talent</a:t>
            </a:r>
            <a:r>
              <a:rPr lang="en-US" sz="1600" b="1" dirty="0">
                <a:solidFill>
                  <a:srgbClr val="002060"/>
                </a:solidFill>
                <a:latin typeface="Roboto"/>
              </a:rPr>
              <a:t> who</a:t>
            </a:r>
            <a:endParaRPr lang="en-US" sz="1600" b="1" i="0" u="none" strike="noStrike" dirty="0">
              <a:solidFill>
                <a:srgbClr val="002060"/>
              </a:solidFill>
              <a:effectLst/>
              <a:latin typeface="Roboto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Roboto"/>
              </a:rPr>
              <a:t>                </a:t>
            </a:r>
            <a:r>
              <a:rPr lang="en-US" sz="1600" b="1" i="0" u="none" strike="noStrike" dirty="0">
                <a:solidFill>
                  <a:srgbClr val="002060"/>
                </a:solidFill>
                <a:effectLst/>
                <a:latin typeface="Roboto"/>
              </a:rPr>
              <a:t>are empowered to play to their strengths,</a:t>
            </a:r>
          </a:p>
          <a:p>
            <a:r>
              <a:rPr lang="en-US" sz="1600" b="1" dirty="0">
                <a:solidFill>
                  <a:srgbClr val="002060"/>
                </a:solidFill>
                <a:latin typeface="Roboto"/>
              </a:rPr>
              <a:t>                </a:t>
            </a:r>
            <a:r>
              <a:rPr lang="en-US" sz="1600" b="1" i="0" u="none" strike="noStrike" dirty="0">
                <a:solidFill>
                  <a:srgbClr val="002060"/>
                </a:solidFill>
                <a:effectLst/>
                <a:latin typeface="Roboto"/>
              </a:rPr>
              <a:t>own a common vision, </a:t>
            </a:r>
          </a:p>
          <a:p>
            <a:r>
              <a:rPr lang="en-US" sz="1600" b="1" dirty="0">
                <a:solidFill>
                  <a:srgbClr val="002060"/>
                </a:solidFill>
                <a:latin typeface="Roboto"/>
              </a:rPr>
              <a:t>                and may </a:t>
            </a:r>
            <a:r>
              <a:rPr lang="en-US" sz="1600" b="1" i="1" u="sng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learn</a:t>
            </a:r>
            <a:r>
              <a:rPr lang="en-US" sz="1600" b="1" dirty="0">
                <a:solidFill>
                  <a:srgbClr val="002060"/>
                </a:solidFill>
                <a:latin typeface="Roboto"/>
              </a:rPr>
              <a:t> from non-success,</a:t>
            </a:r>
            <a:endParaRPr lang="en-US" sz="1600" b="1" i="0" u="none" strike="noStrike" dirty="0">
              <a:solidFill>
                <a:srgbClr val="002060"/>
              </a:solidFill>
              <a:effectLst/>
              <a:latin typeface="Roboto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Roboto"/>
              </a:rPr>
              <a:t>                …</a:t>
            </a:r>
            <a:r>
              <a:rPr lang="en-US" sz="1600" b="1" i="0" u="none" strike="noStrike" dirty="0">
                <a:solidFill>
                  <a:srgbClr val="002060"/>
                </a:solidFill>
                <a:effectLst/>
                <a:latin typeface="Roboto"/>
              </a:rPr>
              <a:t>can produce a world class capability.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92115-0D78-45EC-A3BB-3D0B57F7A0DD}"/>
              </a:ext>
            </a:extLst>
          </p:cNvPr>
          <p:cNvSpPr txBox="1"/>
          <p:nvPr/>
        </p:nvSpPr>
        <p:spPr>
          <a:xfrm>
            <a:off x="5977468" y="2164090"/>
            <a:ext cx="6341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002060"/>
                </a:solidFill>
                <a:effectLst/>
                <a:latin typeface="Roboto"/>
              </a:rPr>
              <a:t>H</a:t>
            </a:r>
            <a:r>
              <a:rPr lang="en-US" sz="2000" b="1" i="0" u="none" strike="noStrike" baseline="-25000" dirty="0">
                <a:solidFill>
                  <a:srgbClr val="002060"/>
                </a:solidFill>
                <a:effectLst/>
                <a:latin typeface="Roboto"/>
              </a:rPr>
              <a:t>0</a:t>
            </a:r>
            <a:r>
              <a:rPr lang="en-US" sz="1600" b="1" i="0" u="none" strike="noStrike" dirty="0">
                <a:solidFill>
                  <a:srgbClr val="002060"/>
                </a:solidFill>
                <a:effectLst/>
                <a:latin typeface="Roboto"/>
              </a:rPr>
              <a:t>:  All talent and all environments produce equal results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37596-41BA-418B-BB69-B76A4BBF507B}"/>
              </a:ext>
            </a:extLst>
          </p:cNvPr>
          <p:cNvSpPr txBox="1"/>
          <p:nvPr/>
        </p:nvSpPr>
        <p:spPr>
          <a:xfrm>
            <a:off x="5977468" y="5246915"/>
            <a:ext cx="634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Proposed:  The AFWERX startup years demonstrated that an </a:t>
            </a:r>
          </a:p>
          <a:p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                     </a:t>
            </a:r>
            <a:r>
              <a:rPr lang="en-US" sz="1500" b="1" u="sng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learning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 </a:t>
            </a:r>
            <a:r>
              <a:rPr lang="en-US" sz="1500" b="1" u="sng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organization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 (experiment!) can self-actualize.</a:t>
            </a:r>
          </a:p>
          <a:p>
            <a:endParaRPr lang="en-US" sz="1500" b="1" dirty="0">
              <a:solidFill>
                <a:schemeClr val="bg2">
                  <a:lumMod val="50000"/>
                </a:schemeClr>
              </a:solidFill>
              <a:latin typeface="Roboto"/>
            </a:endParaRPr>
          </a:p>
          <a:p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/>
              </a:rPr>
              <a:t>                         (VCSAF Wilson, SECAF Barrett)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04" y="1354950"/>
            <a:ext cx="2672253" cy="158419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98"/>
          <p:cNvSpPr txBox="1">
            <a:spLocks noGrp="1"/>
          </p:cNvSpPr>
          <p:nvPr>
            <p:ph type="title" idx="4294967295"/>
          </p:nvPr>
        </p:nvSpPr>
        <p:spPr>
          <a:xfrm>
            <a:off x="-1" y="29323"/>
            <a:ext cx="1224213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b="1" i="1" dirty="0">
                <a:solidFill>
                  <a:srgbClr val="F0EA00"/>
                </a:solidFill>
              </a:rPr>
              <a:t>Share stories and learn…to be our best selves:</a:t>
            </a:r>
            <a:endParaRPr sz="3500" b="1" i="1" dirty="0">
              <a:solidFill>
                <a:srgbClr val="F0EA00"/>
              </a:solidFill>
            </a:endParaRPr>
          </a:p>
        </p:txBody>
      </p:sp>
      <p:sp>
        <p:nvSpPr>
          <p:cNvPr id="716" name="Google Shape;716;p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6" name="Google Shape;540;p85">
            <a:extLst>
              <a:ext uri="{FF2B5EF4-FFF2-40B4-BE49-F238E27FC236}">
                <a16:creationId xmlns:a16="http://schemas.microsoft.com/office/drawing/2014/main" id="{5B9505BA-3D92-48E8-A515-476FAAD4A1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4725">
            <a:off x="9122928" y="1750025"/>
            <a:ext cx="2074242" cy="128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72;p77">
            <a:extLst>
              <a:ext uri="{FF2B5EF4-FFF2-40B4-BE49-F238E27FC236}">
                <a16:creationId xmlns:a16="http://schemas.microsoft.com/office/drawing/2014/main" id="{085587B7-809A-4E8F-96B1-196BA00A1BE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603" y="3429000"/>
            <a:ext cx="2672253" cy="1584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2BBEA-5764-4F56-9F60-24D0EA4D9699}"/>
              </a:ext>
            </a:extLst>
          </p:cNvPr>
          <p:cNvSpPr txBox="1"/>
          <p:nvPr/>
        </p:nvSpPr>
        <p:spPr>
          <a:xfrm>
            <a:off x="3507756" y="1415648"/>
            <a:ext cx="5689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I.  You help others connect dots</a:t>
            </a:r>
          </a:p>
          <a:p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II.  Others can help you create “Best Environments”</a:t>
            </a:r>
          </a:p>
          <a:p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</a:t>
            </a:r>
          </a:p>
          <a:p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</a:t>
            </a:r>
          </a:p>
          <a:p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II.  You help others become more intelligent</a:t>
            </a:r>
          </a:p>
          <a:p>
            <a:pPr marL="400050" indent="-400050">
              <a:buAutoNum type="romanUcPeriod"/>
            </a:pP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	“The ability to …. ??? …“ </a:t>
            </a:r>
          </a:p>
          <a:p>
            <a:pPr lvl="2"/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2"/>
            <a:endParaRPr lang="en-US" sz="1600" b="1" dirty="0">
              <a:solidFill>
                <a:srgbClr val="FFFA00"/>
              </a:solidFill>
            </a:endParaRPr>
          </a:p>
          <a:p>
            <a:pPr lvl="2"/>
            <a:endParaRPr lang="en-US" sz="1600" b="1" dirty="0">
              <a:solidFill>
                <a:srgbClr val="FFFA00"/>
              </a:solidFill>
            </a:endParaRPr>
          </a:p>
          <a:p>
            <a:pPr lvl="2"/>
            <a:r>
              <a:rPr lang="en-US" sz="1600" b="1" dirty="0">
                <a:solidFill>
                  <a:srgbClr val="FFFA00"/>
                </a:solidFill>
              </a:rPr>
              <a:t>IV.  Intelligence allows us to reach Self-actualization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3458A2-9EE2-4336-9E78-F3F3A5D94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5979">
            <a:off x="7957680" y="2936555"/>
            <a:ext cx="1354572" cy="11519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B73809-96AF-4F02-9E3C-3733930FF30E}"/>
              </a:ext>
            </a:extLst>
          </p:cNvPr>
          <p:cNvCxnSpPr>
            <a:cxnSpLocks/>
          </p:cNvCxnSpPr>
          <p:nvPr/>
        </p:nvCxnSpPr>
        <p:spPr>
          <a:xfrm flipV="1">
            <a:off x="8951247" y="4377267"/>
            <a:ext cx="1598220" cy="379790"/>
          </a:xfrm>
          <a:prstGeom prst="straightConnector1">
            <a:avLst/>
          </a:prstGeom>
          <a:ln w="28575">
            <a:solidFill>
              <a:srgbClr val="F0E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4D249-FE92-4E3C-9DF2-DC3FBC284E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36" t="4453" r="5728" b="4180"/>
          <a:stretch/>
        </p:blipFill>
        <p:spPr>
          <a:xfrm>
            <a:off x="9848779" y="4244781"/>
            <a:ext cx="1624866" cy="1490135"/>
          </a:xfrm>
          <a:prstGeom prst="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6"/>
          <p:cNvSpPr txBox="1">
            <a:spLocks noGrp="1"/>
          </p:cNvSpPr>
          <p:nvPr>
            <p:ph type="sldNum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458" name="Google Shape;458;p76"/>
          <p:cNvSpPr txBox="1"/>
          <p:nvPr/>
        </p:nvSpPr>
        <p:spPr>
          <a:xfrm>
            <a:off x="2363275" y="115570"/>
            <a:ext cx="7496653" cy="60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an “Idea” to “#16 in the World”…in under 3 years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151C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76"/>
          <p:cNvPicPr preferRelativeResize="0"/>
          <p:nvPr/>
        </p:nvPicPr>
        <p:blipFill rotWithShape="1">
          <a:blip r:embed="rId3">
            <a:alphaModFix/>
          </a:blip>
          <a:srcRect r="62092"/>
          <a:stretch/>
        </p:blipFill>
        <p:spPr>
          <a:xfrm>
            <a:off x="1906777" y="817859"/>
            <a:ext cx="2923953" cy="5626476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0" name="Google Shape;460;p76"/>
          <p:cNvSpPr/>
          <p:nvPr/>
        </p:nvSpPr>
        <p:spPr>
          <a:xfrm>
            <a:off x="2050313" y="2583713"/>
            <a:ext cx="1812853" cy="850605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76"/>
          <p:cNvSpPr/>
          <p:nvPr/>
        </p:nvSpPr>
        <p:spPr>
          <a:xfrm>
            <a:off x="2064490" y="3767467"/>
            <a:ext cx="1812853" cy="850605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76"/>
          <p:cNvSpPr txBox="1"/>
          <p:nvPr/>
        </p:nvSpPr>
        <p:spPr>
          <a:xfrm>
            <a:off x="5527155" y="1522875"/>
            <a:ext cx="48962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 Best Workplace for Innovators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 Rated </a:t>
            </a:r>
            <a:r>
              <a:rPr lang="en-US" sz="16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#16 / 865</a:t>
            </a: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reviewed world organizations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 Scored by Fast Company &amp; Accenture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9649" y="809631"/>
            <a:ext cx="2700029" cy="52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8764" y="2563835"/>
            <a:ext cx="4599984" cy="3881887"/>
          </a:xfrm>
          <a:prstGeom prst="rect">
            <a:avLst/>
          </a:prstGeom>
          <a:noFill/>
          <a:ln w="952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014D1B-B056-4A9C-990A-925447249C18}"/>
              </a:ext>
            </a:extLst>
          </p:cNvPr>
          <p:cNvSpPr txBox="1"/>
          <p:nvPr/>
        </p:nvSpPr>
        <p:spPr>
          <a:xfrm>
            <a:off x="8937523" y="904568"/>
            <a:ext cx="134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 July 2020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8"/>
          <p:cNvSpPr txBox="1">
            <a:spLocks noGrp="1"/>
          </p:cNvSpPr>
          <p:nvPr>
            <p:ph type="title" idx="4294967295"/>
          </p:nvPr>
        </p:nvSpPr>
        <p:spPr>
          <a:xfrm>
            <a:off x="-463791" y="0"/>
            <a:ext cx="1224213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500" b="1" i="1" dirty="0">
                <a:solidFill>
                  <a:srgbClr val="F0EA00"/>
                </a:solidFill>
              </a:rPr>
              <a:t>Learning…to be our best selves...and with others:</a:t>
            </a:r>
            <a:endParaRPr sz="3500" b="1" i="1" dirty="0">
              <a:solidFill>
                <a:srgbClr val="F0EA00"/>
              </a:solidFill>
            </a:endParaRPr>
          </a:p>
        </p:txBody>
      </p:sp>
      <p:sp>
        <p:nvSpPr>
          <p:cNvPr id="716" name="Google Shape;716;p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3458A2-9EE2-4336-9E78-F3F3A5D9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5979">
            <a:off x="10813167" y="4406"/>
            <a:ext cx="1354572" cy="11519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91FA65-D1DC-4295-9A85-BF72B2092709}"/>
              </a:ext>
            </a:extLst>
          </p:cNvPr>
          <p:cNvSpPr txBox="1"/>
          <p:nvPr/>
        </p:nvSpPr>
        <p:spPr>
          <a:xfrm>
            <a:off x="3454401" y="5956241"/>
            <a:ext cx="4944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https://www.</a:t>
            </a:r>
            <a:r>
              <a:rPr lang="en-US" sz="2000" b="1" dirty="0">
                <a:solidFill>
                  <a:srgbClr val="FFFA00"/>
                </a:solidFill>
              </a:rPr>
              <a:t>linkedin</a:t>
            </a:r>
            <a:r>
              <a:rPr lang="en-US" sz="2000" b="1" dirty="0">
                <a:solidFill>
                  <a:schemeClr val="bg1"/>
                </a:solidFill>
              </a:rPr>
              <a:t>.com/in/beamaue/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108BE-0DB2-44C6-A3E0-D5252E669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82" y="1246025"/>
            <a:ext cx="4213485" cy="4221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8BE72-E388-40AA-BC09-47FFB1B84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685" y="1285863"/>
            <a:ext cx="4333659" cy="4221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4BF9F-26CE-4FEF-9859-222727CE7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16" y="3658946"/>
            <a:ext cx="2501004" cy="180895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F2412D1-E6AE-4053-8834-6F96E5002712}"/>
              </a:ext>
            </a:extLst>
          </p:cNvPr>
          <p:cNvSpPr/>
          <p:nvPr/>
        </p:nvSpPr>
        <p:spPr>
          <a:xfrm>
            <a:off x="4621161" y="3519948"/>
            <a:ext cx="816078" cy="68825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3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7"/>
          <p:cNvSpPr txBox="1">
            <a:spLocks noGrp="1"/>
          </p:cNvSpPr>
          <p:nvPr>
            <p:ph type="title"/>
          </p:nvPr>
        </p:nvSpPr>
        <p:spPr>
          <a:xfrm>
            <a:off x="0" y="80816"/>
            <a:ext cx="12192000" cy="41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Bongaard problems  #88 – 90…Learning Curves &amp; “What is the Pattern?”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470" name="Google Shape;47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800100"/>
            <a:ext cx="58420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4400" y="2819400"/>
            <a:ext cx="5842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6927" y="4667250"/>
            <a:ext cx="6076951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7"/>
          <p:cNvSpPr/>
          <p:nvPr/>
        </p:nvSpPr>
        <p:spPr>
          <a:xfrm>
            <a:off x="571500" y="2705100"/>
            <a:ext cx="110490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0" y="800100"/>
            <a:ext cx="58420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4400" y="2743200"/>
            <a:ext cx="5842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4400" y="4514850"/>
            <a:ext cx="58701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8"/>
          <p:cNvSpPr txBox="1"/>
          <p:nvPr/>
        </p:nvSpPr>
        <p:spPr>
          <a:xfrm>
            <a:off x="0" y="80816"/>
            <a:ext cx="12192000" cy="41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Bongaard problems  #88 – 90…Learning Curves &amp; “What is the Pattern?”</a:t>
            </a:r>
            <a:endParaRPr sz="2400" b="1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3" y="24484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8514B-644E-4D90-ABF3-B79FC17E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Google Shape;731;p100">
            <a:extLst>
              <a:ext uri="{FF2B5EF4-FFF2-40B4-BE49-F238E27FC236}">
                <a16:creationId xmlns:a16="http://schemas.microsoft.com/office/drawing/2014/main" id="{BEE42F02-4AD4-4EC5-94E3-B8A2543C3B06}"/>
              </a:ext>
            </a:extLst>
          </p:cNvPr>
          <p:cNvSpPr txBox="1"/>
          <p:nvPr/>
        </p:nvSpPr>
        <p:spPr>
          <a:xfrm>
            <a:off x="2050614" y="955220"/>
            <a:ext cx="122911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does it mean to be “Intelligent?”</a:t>
            </a:r>
            <a:endParaRPr sz="1600" dirty="0"/>
          </a:p>
        </p:txBody>
      </p:sp>
      <p:sp>
        <p:nvSpPr>
          <p:cNvPr id="9" name="Google Shape;737;p100">
            <a:extLst>
              <a:ext uri="{FF2B5EF4-FFF2-40B4-BE49-F238E27FC236}">
                <a16:creationId xmlns:a16="http://schemas.microsoft.com/office/drawing/2014/main" id="{CDB9FE23-987A-4F5E-A505-DE49FCFFC969}"/>
              </a:ext>
            </a:extLst>
          </p:cNvPr>
          <p:cNvSpPr txBox="1"/>
          <p:nvPr/>
        </p:nvSpPr>
        <p:spPr>
          <a:xfrm>
            <a:off x="2662812" y="4326633"/>
            <a:ext cx="545625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“The ability to accurately predict”</a:t>
            </a:r>
            <a:endParaRPr sz="2400" b="1" i="1" dirty="0">
              <a:solidFill>
                <a:srgbClr val="FFFF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140C1E-BAA5-48FD-A53F-BD9755B35C93}"/>
              </a:ext>
            </a:extLst>
          </p:cNvPr>
          <p:cNvGrpSpPr/>
          <p:nvPr/>
        </p:nvGrpSpPr>
        <p:grpSpPr>
          <a:xfrm>
            <a:off x="2639961" y="5368852"/>
            <a:ext cx="8450823" cy="558886"/>
            <a:chOff x="2639961" y="5368852"/>
            <a:chExt cx="8450823" cy="558886"/>
          </a:xfrm>
        </p:grpSpPr>
        <p:sp>
          <p:nvSpPr>
            <p:cNvPr id="10" name="Google Shape;737;p100">
              <a:extLst>
                <a:ext uri="{FF2B5EF4-FFF2-40B4-BE49-F238E27FC236}">
                  <a16:creationId xmlns:a16="http://schemas.microsoft.com/office/drawing/2014/main" id="{7CEBB969-C7CE-459F-9365-6CCFDFD3DE8A}"/>
                </a:ext>
              </a:extLst>
            </p:cNvPr>
            <p:cNvSpPr txBox="1"/>
            <p:nvPr/>
          </p:nvSpPr>
          <p:spPr>
            <a:xfrm>
              <a:off x="2639961" y="5368852"/>
              <a:ext cx="8436077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…and how was that predictive ability built?</a:t>
              </a:r>
              <a:endParaRPr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Google Shape;737;p100">
              <a:extLst>
                <a:ext uri="{FF2B5EF4-FFF2-40B4-BE49-F238E27FC236}">
                  <a16:creationId xmlns:a16="http://schemas.microsoft.com/office/drawing/2014/main" id="{DFC18B96-C4CD-4FFB-B9A1-59C87381D5D7}"/>
                </a:ext>
              </a:extLst>
            </p:cNvPr>
            <p:cNvSpPr txBox="1"/>
            <p:nvPr/>
          </p:nvSpPr>
          <p:spPr>
            <a:xfrm>
              <a:off x="2654707" y="5373770"/>
              <a:ext cx="8436077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rgbClr val="00B0F0"/>
                  </a:solidFill>
                </a:rPr>
                <a:t>…and how was that predictive ability built?</a:t>
              </a:r>
              <a:endParaRPr sz="2400" b="1" i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F5598-0EEC-417D-8299-A81DF06465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37EB0-79FA-469B-A27A-6EC134E9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340" y="1402402"/>
            <a:ext cx="5404260" cy="4053195"/>
          </a:xfrm>
          <a:prstGeom prst="rect">
            <a:avLst/>
          </a:prstGeom>
        </p:spPr>
      </p:pic>
      <p:sp>
        <p:nvSpPr>
          <p:cNvPr id="6" name="Google Shape;707;p97">
            <a:extLst>
              <a:ext uri="{FF2B5EF4-FFF2-40B4-BE49-F238E27FC236}">
                <a16:creationId xmlns:a16="http://schemas.microsoft.com/office/drawing/2014/main" id="{D3E083A7-B494-4ECC-8496-D1DBEE5F26DB}"/>
              </a:ext>
            </a:extLst>
          </p:cNvPr>
          <p:cNvSpPr txBox="1">
            <a:spLocks/>
          </p:cNvSpPr>
          <p:nvPr/>
        </p:nvSpPr>
        <p:spPr>
          <a:xfrm>
            <a:off x="0" y="60197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rgbClr val="073763"/>
                </a:solidFill>
              </a:rPr>
              <a:t>We practice, train, exercise, experiment, and learn with “models”…</a:t>
            </a:r>
          </a:p>
        </p:txBody>
      </p:sp>
      <p:sp>
        <p:nvSpPr>
          <p:cNvPr id="7" name="Google Shape;707;p97">
            <a:extLst>
              <a:ext uri="{FF2B5EF4-FFF2-40B4-BE49-F238E27FC236}">
                <a16:creationId xmlns:a16="http://schemas.microsoft.com/office/drawing/2014/main" id="{86B2534E-52EE-4E67-A7FF-ECE070E42E6D}"/>
              </a:ext>
            </a:extLst>
          </p:cNvPr>
          <p:cNvSpPr txBox="1">
            <a:spLocks/>
          </p:cNvSpPr>
          <p:nvPr/>
        </p:nvSpPr>
        <p:spPr>
          <a:xfrm>
            <a:off x="0" y="5620339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i="1" dirty="0">
                <a:solidFill>
                  <a:srgbClr val="073763"/>
                </a:solidFill>
              </a:rPr>
              <a:t>Let us look at one…glance at another…</a:t>
            </a:r>
          </a:p>
        </p:txBody>
      </p:sp>
    </p:spTree>
    <p:extLst>
      <p:ext uri="{BB962C8B-B14F-4D97-AF65-F5344CB8AC3E}">
        <p14:creationId xmlns:p14="http://schemas.microsoft.com/office/powerpoint/2010/main" val="30487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BAEF8-81AB-4843-B8A4-B6A1DD777098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C4E11-7301-4772-9A85-0A0461305E78}"/>
              </a:ext>
            </a:extLst>
          </p:cNvPr>
          <p:cNvSpPr/>
          <p:nvPr/>
        </p:nvSpPr>
        <p:spPr bwMode="auto">
          <a:xfrm>
            <a:off x="1524000" y="1"/>
            <a:ext cx="886692" cy="70658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2385" y="108101"/>
            <a:ext cx="277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Factors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Linking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Will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CE3B1-8B6A-45CB-AD4D-BA412CF729FE}"/>
              </a:ext>
            </a:extLst>
          </p:cNvPr>
          <p:cNvSpPr txBox="1"/>
          <p:nvPr/>
        </p:nvSpPr>
        <p:spPr>
          <a:xfrm>
            <a:off x="3097161" y="708265"/>
            <a:ext cx="599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In the beginning, it was dark…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724AD-FD9C-4D09-A85A-47982543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331" y="1418789"/>
            <a:ext cx="3299337" cy="473094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04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BAEF8-81AB-4843-B8A4-B6A1DD777098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C4E11-7301-4772-9A85-0A0461305E78}"/>
              </a:ext>
            </a:extLst>
          </p:cNvPr>
          <p:cNvSpPr/>
          <p:nvPr/>
        </p:nvSpPr>
        <p:spPr bwMode="auto">
          <a:xfrm>
            <a:off x="1524000" y="1"/>
            <a:ext cx="886692" cy="70658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2385" y="108101"/>
            <a:ext cx="277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Factors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Linking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Will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174088-FD76-4022-8097-2C11D5D5F592}"/>
              </a:ext>
            </a:extLst>
          </p:cNvPr>
          <p:cNvGrpSpPr/>
          <p:nvPr/>
        </p:nvGrpSpPr>
        <p:grpSpPr>
          <a:xfrm>
            <a:off x="2748731" y="169922"/>
            <a:ext cx="6579706" cy="6420680"/>
            <a:chOff x="1182771" y="247462"/>
            <a:chExt cx="6579705" cy="642067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329A9D-9184-4AAA-A25B-2D25DDE64053}"/>
                </a:ext>
              </a:extLst>
            </p:cNvPr>
            <p:cNvSpPr/>
            <p:nvPr/>
          </p:nvSpPr>
          <p:spPr>
            <a:xfrm>
              <a:off x="1182771" y="247462"/>
              <a:ext cx="6579705" cy="6420679"/>
            </a:xfrm>
            <a:prstGeom prst="ellipse">
              <a:avLst/>
            </a:prstGeom>
            <a:solidFill>
              <a:srgbClr val="111147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1DC807-3B63-4B07-B869-2E76F1101E87}"/>
                </a:ext>
              </a:extLst>
            </p:cNvPr>
            <p:cNvSpPr txBox="1"/>
            <p:nvPr/>
          </p:nvSpPr>
          <p:spPr>
            <a:xfrm>
              <a:off x="2723305" y="256956"/>
              <a:ext cx="39056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Environment: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Threats &amp; Opportunities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84" y="181739"/>
            <a:ext cx="1665172" cy="1049690"/>
          </a:xfrm>
          <a:prstGeom prst="ellipse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567678" y="1242315"/>
            <a:ext cx="232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2D2DB9">
                    <a:lumMod val="20000"/>
                    <a:lumOff val="80000"/>
                  </a:srgbClr>
                </a:solidFill>
                <a:latin typeface="Arial" charset="0"/>
              </a:rPr>
              <a:t>F.L.O.W.</a:t>
            </a:r>
          </a:p>
        </p:txBody>
      </p:sp>
    </p:spTree>
    <p:extLst>
      <p:ext uri="{BB962C8B-B14F-4D97-AF65-F5344CB8AC3E}">
        <p14:creationId xmlns:p14="http://schemas.microsoft.com/office/powerpoint/2010/main" val="223839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BAEF8-81AB-4843-B8A4-B6A1DD777098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C4E11-7301-4772-9A85-0A0461305E78}"/>
              </a:ext>
            </a:extLst>
          </p:cNvPr>
          <p:cNvSpPr/>
          <p:nvPr/>
        </p:nvSpPr>
        <p:spPr bwMode="auto">
          <a:xfrm>
            <a:off x="1524000" y="1"/>
            <a:ext cx="886692" cy="70658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2385" y="108101"/>
            <a:ext cx="277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Factors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Linking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One’s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Will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174088-FD76-4022-8097-2C11D5D5F592}"/>
              </a:ext>
            </a:extLst>
          </p:cNvPr>
          <p:cNvGrpSpPr/>
          <p:nvPr/>
        </p:nvGrpSpPr>
        <p:grpSpPr>
          <a:xfrm>
            <a:off x="2748731" y="169922"/>
            <a:ext cx="6579706" cy="6420680"/>
            <a:chOff x="1182771" y="247462"/>
            <a:chExt cx="6579705" cy="642067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329A9D-9184-4AAA-A25B-2D25DDE64053}"/>
                </a:ext>
              </a:extLst>
            </p:cNvPr>
            <p:cNvSpPr/>
            <p:nvPr/>
          </p:nvSpPr>
          <p:spPr>
            <a:xfrm>
              <a:off x="1182771" y="247462"/>
              <a:ext cx="6579705" cy="6420679"/>
            </a:xfrm>
            <a:prstGeom prst="ellipse">
              <a:avLst/>
            </a:prstGeom>
            <a:solidFill>
              <a:srgbClr val="111147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1DC807-3B63-4B07-B869-2E76F1101E87}"/>
                </a:ext>
              </a:extLst>
            </p:cNvPr>
            <p:cNvSpPr txBox="1"/>
            <p:nvPr/>
          </p:nvSpPr>
          <p:spPr>
            <a:xfrm>
              <a:off x="2723305" y="256956"/>
              <a:ext cx="39056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Environment: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Arial" charset="0"/>
                </a:rPr>
                <a:t>Threats &amp; Opportunities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84" y="181739"/>
            <a:ext cx="1665172" cy="1049690"/>
          </a:xfrm>
          <a:prstGeom prst="ellipse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567678" y="1242315"/>
            <a:ext cx="232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2D2DB9">
                    <a:lumMod val="20000"/>
                    <a:lumOff val="80000"/>
                  </a:srgbClr>
                </a:solidFill>
                <a:latin typeface="Arial" charset="0"/>
              </a:rPr>
              <a:t>F.L.O.W.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689EBE47-AE1D-4A66-AEFA-63C73C244E3B}"/>
              </a:ext>
            </a:extLst>
          </p:cNvPr>
          <p:cNvSpPr/>
          <p:nvPr/>
        </p:nvSpPr>
        <p:spPr>
          <a:xfrm>
            <a:off x="3685172" y="4463380"/>
            <a:ext cx="4844028" cy="708060"/>
          </a:xfrm>
          <a:prstGeom prst="trapezoid">
            <a:avLst>
              <a:gd name="adj" fmla="val 56394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3E019F78-2EE1-4DA4-9C8F-61D4EFC3DA10}"/>
              </a:ext>
            </a:extLst>
          </p:cNvPr>
          <p:cNvSpPr/>
          <p:nvPr/>
        </p:nvSpPr>
        <p:spPr>
          <a:xfrm>
            <a:off x="4089487" y="3756716"/>
            <a:ext cx="4032906" cy="708060"/>
          </a:xfrm>
          <a:prstGeom prst="trapezoid">
            <a:avLst>
              <a:gd name="adj" fmla="val 56394"/>
            </a:avLst>
          </a:prstGeom>
          <a:solidFill>
            <a:srgbClr val="E2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AAAF1980-704E-4C83-80CF-A73B053FC54B}"/>
              </a:ext>
            </a:extLst>
          </p:cNvPr>
          <p:cNvSpPr/>
          <p:nvPr/>
        </p:nvSpPr>
        <p:spPr>
          <a:xfrm>
            <a:off x="4498082" y="3050328"/>
            <a:ext cx="3226856" cy="708060"/>
          </a:xfrm>
          <a:prstGeom prst="trapezoid">
            <a:avLst>
              <a:gd name="adj" fmla="val 56394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0DFFDECC-E92F-46AF-B375-DF02F438FBBA}"/>
              </a:ext>
            </a:extLst>
          </p:cNvPr>
          <p:cNvSpPr/>
          <p:nvPr/>
        </p:nvSpPr>
        <p:spPr>
          <a:xfrm>
            <a:off x="4891865" y="2344832"/>
            <a:ext cx="2420218" cy="708060"/>
          </a:xfrm>
          <a:prstGeom prst="trapezoid">
            <a:avLst>
              <a:gd name="adj" fmla="val 56394"/>
            </a:avLst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F5E118-2B47-482E-94AD-1C83E3285147}"/>
              </a:ext>
            </a:extLst>
          </p:cNvPr>
          <p:cNvSpPr/>
          <p:nvPr/>
        </p:nvSpPr>
        <p:spPr>
          <a:xfrm>
            <a:off x="5298034" y="944880"/>
            <a:ext cx="1609848" cy="1403980"/>
          </a:xfrm>
          <a:prstGeom prst="triangle">
            <a:avLst>
              <a:gd name="adj" fmla="val 50000"/>
            </a:avLst>
          </a:prstGeom>
          <a:solidFill>
            <a:srgbClr val="00B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84A8A6-9FCF-4986-9ADC-B7E04B8378DE}"/>
              </a:ext>
            </a:extLst>
          </p:cNvPr>
          <p:cNvSpPr txBox="1"/>
          <p:nvPr/>
        </p:nvSpPr>
        <p:spPr>
          <a:xfrm>
            <a:off x="4133035" y="4696272"/>
            <a:ext cx="40329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PHYSIOLOGICAL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4900F-7B2E-4D9E-8235-4F8D3D3F821E}"/>
              </a:ext>
            </a:extLst>
          </p:cNvPr>
          <p:cNvSpPr txBox="1"/>
          <p:nvPr/>
        </p:nvSpPr>
        <p:spPr>
          <a:xfrm>
            <a:off x="4825998" y="3876937"/>
            <a:ext cx="242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SAFETY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F6E8FE-18FB-4F51-A004-380D40EF1173}"/>
              </a:ext>
            </a:extLst>
          </p:cNvPr>
          <p:cNvSpPr txBox="1"/>
          <p:nvPr/>
        </p:nvSpPr>
        <p:spPr>
          <a:xfrm>
            <a:off x="4103634" y="2434726"/>
            <a:ext cx="4032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BBB55A-303E-4E18-818A-B1EE289B88AD}"/>
              </a:ext>
            </a:extLst>
          </p:cNvPr>
          <p:cNvSpPr txBox="1"/>
          <p:nvPr/>
        </p:nvSpPr>
        <p:spPr>
          <a:xfrm>
            <a:off x="4126144" y="3128981"/>
            <a:ext cx="403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Belonging ~ “Love”</a:t>
            </a:r>
            <a:endParaRPr 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38E68-F64D-4776-ABA9-70370383A57C}"/>
              </a:ext>
            </a:extLst>
          </p:cNvPr>
          <p:cNvSpPr txBox="1"/>
          <p:nvPr/>
        </p:nvSpPr>
        <p:spPr>
          <a:xfrm>
            <a:off x="4065674" y="1604438"/>
            <a:ext cx="403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“Self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Actualization”       ???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F40B585-8B45-4DE6-AB77-A198A369C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8" t="8165" r="24240" b="26550"/>
          <a:stretch/>
        </p:blipFill>
        <p:spPr>
          <a:xfrm>
            <a:off x="1024910" y="201028"/>
            <a:ext cx="3758162" cy="2732854"/>
          </a:xfrm>
          <a:prstGeom prst="triangle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22B620-C2DB-4B7E-8376-83A896A5E61E}"/>
              </a:ext>
            </a:extLst>
          </p:cNvPr>
          <p:cNvCxnSpPr>
            <a:cxnSpLocks/>
          </p:cNvCxnSpPr>
          <p:nvPr/>
        </p:nvCxnSpPr>
        <p:spPr bwMode="auto">
          <a:xfrm>
            <a:off x="4149164" y="1604438"/>
            <a:ext cx="1346298" cy="766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AA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38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Widescreen</PresentationFormat>
  <Paragraphs>193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Century Schoolbook</vt:lpstr>
      <vt:lpstr>Arial Black</vt:lpstr>
      <vt:lpstr>Papyrus</vt:lpstr>
      <vt:lpstr>Noto Sans Symbols</vt:lpstr>
      <vt:lpstr>Calibri</vt:lpstr>
      <vt:lpstr>Monotype Corsiva</vt:lpstr>
      <vt:lpstr>Roboto</vt:lpstr>
      <vt:lpstr>Office Theme</vt:lpstr>
      <vt:lpstr>1_Office Theme</vt:lpstr>
      <vt:lpstr>1_USAF(Unclas)</vt:lpstr>
      <vt:lpstr>1_USAF(Unclas)</vt:lpstr>
      <vt:lpstr>Learning…to be our best selves</vt:lpstr>
      <vt:lpstr>PowerPoint Presentation</vt:lpstr>
      <vt:lpstr>Bongaard problems  #88 – 90…Learning Curves &amp; “What is the Pattern?”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“Chance favors only the prepared mind.”  ~ Louis Pasteur  </vt:lpstr>
      <vt:lpstr>Share stories and learn…to be our best selves:</vt:lpstr>
      <vt:lpstr>Learning…to be our best selves...and with others: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at a World Class Level</dc:title>
  <dc:creator>BRIAN E A MAUE</dc:creator>
  <cp:lastModifiedBy>BRIAN E A MAUE</cp:lastModifiedBy>
  <cp:revision>16</cp:revision>
  <dcterms:modified xsi:type="dcterms:W3CDTF">2021-03-23T20:05:34Z</dcterms:modified>
</cp:coreProperties>
</file>